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7" r:id="rId10"/>
    <p:sldId id="263" r:id="rId11"/>
    <p:sldId id="264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CBEF"/>
    <a:srgbClr val="90C22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>
        <p:scale>
          <a:sx n="100" d="100"/>
          <a:sy n="100" d="100"/>
        </p:scale>
        <p:origin x="16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2039-1307-4D15-8385-0A3DC985685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BA71-5041-4B94-B93B-79CBB2306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48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2039-1307-4D15-8385-0A3DC985685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BA71-5041-4B94-B93B-79CBB2306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8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2039-1307-4D15-8385-0A3DC985685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BA71-5041-4B94-B93B-79CBB230682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8888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2039-1307-4D15-8385-0A3DC985685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BA71-5041-4B94-B93B-79CBB2306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886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2039-1307-4D15-8385-0A3DC985685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BA71-5041-4B94-B93B-79CBB230682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9192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2039-1307-4D15-8385-0A3DC985685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BA71-5041-4B94-B93B-79CBB2306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005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2039-1307-4D15-8385-0A3DC985685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BA71-5041-4B94-B93B-79CBB2306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821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2039-1307-4D15-8385-0A3DC985685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BA71-5041-4B94-B93B-79CBB2306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6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2039-1307-4D15-8385-0A3DC985685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BA71-5041-4B94-B93B-79CBB2306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55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2039-1307-4D15-8385-0A3DC985685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BA71-5041-4B94-B93B-79CBB2306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41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2039-1307-4D15-8385-0A3DC985685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BA71-5041-4B94-B93B-79CBB2306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32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2039-1307-4D15-8385-0A3DC985685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BA71-5041-4B94-B93B-79CBB2306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29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2039-1307-4D15-8385-0A3DC985685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BA71-5041-4B94-B93B-79CBB2306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66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2039-1307-4D15-8385-0A3DC985685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BA71-5041-4B94-B93B-79CBB2306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89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2039-1307-4D15-8385-0A3DC985685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BA71-5041-4B94-B93B-79CBB2306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52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BA71-5041-4B94-B93B-79CBB230682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2039-1307-4D15-8385-0A3DC9856852}" type="datetimeFigureOut">
              <a:rPr lang="en-IN" smtClean="0"/>
              <a:t>23-04-2024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21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72039-1307-4D15-8385-0A3DC985685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4CBA71-5041-4B94-B93B-79CBB2306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02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178D-E529-C442-BD59-927A5F94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55" y="2620557"/>
            <a:ext cx="8596668" cy="95319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Söhne"/>
                <a:cs typeface="Times New Roman" panose="02020603050405020304" pitchFamily="18" charset="0"/>
              </a:rPr>
              <a:t>Weather Forecast Web App</a:t>
            </a:r>
            <a:endParaRPr lang="en-IN" sz="54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53822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6A3F-40A1-EDDD-9DE1-1EFE4ACF6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1290"/>
          </a:xfrm>
        </p:spPr>
        <p:txBody>
          <a:bodyPr>
            <a:normAutofit/>
          </a:bodyPr>
          <a:lstStyle/>
          <a:p>
            <a:r>
              <a:rPr lang="en-US" dirty="0"/>
              <a:t>How its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4676D-1C3C-D8BA-729B-7472A30A4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6915"/>
            <a:ext cx="8596668" cy="4917232"/>
          </a:xfrm>
        </p:spPr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sz="2000" b="1" i="1" dirty="0">
                <a:solidFill>
                  <a:srgbClr val="374151"/>
                </a:solidFill>
                <a:effectLst/>
                <a:latin typeface="Söhne"/>
              </a:rPr>
              <a:t>Landing Page</a:t>
            </a:r>
            <a:endParaRPr lang="en-US" sz="2000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Users can directly access the Weather Forecast Web App landing page without the need for registration or login.</a:t>
            </a:r>
          </a:p>
          <a:p>
            <a:pPr algn="l">
              <a:buFont typeface="+mj-lt"/>
              <a:buAutoNum type="arabicPeriod"/>
            </a:pPr>
            <a:r>
              <a:rPr lang="en-US" sz="2000" b="1" i="1" dirty="0">
                <a:solidFill>
                  <a:srgbClr val="374151"/>
                </a:solidFill>
                <a:effectLst/>
                <a:latin typeface="Söhne"/>
              </a:rPr>
              <a:t>Location Detection</a:t>
            </a:r>
            <a:endParaRPr lang="en-US" sz="2000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The app automatically detects the user's location based on their device's IP address or browser settings.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Users also have the option to manually input a location if they are planning for a different area.</a:t>
            </a:r>
          </a:p>
          <a:p>
            <a:pPr algn="l">
              <a:buFont typeface="+mj-lt"/>
              <a:buAutoNum type="arabicPeriod"/>
            </a:pPr>
            <a:r>
              <a:rPr lang="en-US" sz="2000" b="1" i="1" dirty="0">
                <a:solidFill>
                  <a:srgbClr val="374151"/>
                </a:solidFill>
                <a:effectLst/>
                <a:latin typeface="Söhne"/>
              </a:rPr>
              <a:t>Instant Weather Overview</a:t>
            </a:r>
            <a:endParaRPr lang="en-US" sz="2000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Upon landing, users are presented with an instant weather overview for their detected or selected location.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Key information such as current temperature, conditions, and a brief forecast for the next 24 hours is displayed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5864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276E0-1FBC-EBD7-24F0-71E7E7767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268" y="391885"/>
            <a:ext cx="8596668" cy="6279501"/>
          </a:xfrm>
        </p:spPr>
        <p:txBody>
          <a:bodyPr>
            <a:normAutofit lnSpcReduction="10000"/>
          </a:bodyPr>
          <a:lstStyle/>
          <a:p>
            <a:pPr marL="457200" indent="-457200" algn="l">
              <a:buSzPct val="100000"/>
              <a:buFont typeface="+mj-lt"/>
              <a:buAutoNum type="arabicPeriod" startAt="4"/>
            </a:pPr>
            <a:r>
              <a:rPr lang="en-US" sz="2000" b="1" dirty="0">
                <a:solidFill>
                  <a:schemeClr val="tx1"/>
                </a:solidFill>
                <a:effectLst/>
                <a:latin typeface="Söhne"/>
              </a:rPr>
              <a:t>Detailed Weather Information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Dive deeper into the weather details for the selected location.</a:t>
            </a: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Explore hourly and daily forecasts, including temperature highs and lows, precipitation chances, wind speed, and more.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 startAt="4"/>
              <a:tabLst/>
            </a:pP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Extended Forecasts and Maps</a:t>
            </a:r>
          </a:p>
          <a:p>
            <a:pPr marL="85725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Access extended forecasts for the upcoming days or weeks to plan ahead.</a:t>
            </a:r>
          </a:p>
          <a:p>
            <a:pPr marL="85725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Use interactive maps to visualize weather patterns and track any approaching storms.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 startAt="4"/>
              <a:tabLst/>
            </a:pP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Multi-Device Access</a:t>
            </a:r>
          </a:p>
          <a:p>
            <a:pPr marL="85725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Enjoy a seamless experience across various devices, including desktops, tablets, and smartphones.</a:t>
            </a:r>
          </a:p>
          <a:p>
            <a:pPr marL="85725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The web app's responsive design ensures consistent functionality and a user-friendly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pPr marL="457200" indent="-457200" algn="l">
              <a:buSzPct val="100000"/>
              <a:buFont typeface="+mj-lt"/>
              <a:buAutoNum type="arabicPeriod" startAt="7"/>
            </a:pPr>
            <a:r>
              <a:rPr lang="en-US" sz="2000" b="1" i="1" dirty="0">
                <a:solidFill>
                  <a:schemeClr val="tx1"/>
                </a:solidFill>
                <a:effectLst/>
                <a:latin typeface="Söhne"/>
              </a:rPr>
              <a:t>Conclusion</a:t>
            </a:r>
            <a:endParaRPr lang="en-US" sz="2000" b="1" i="0" dirty="0">
              <a:solidFill>
                <a:schemeClr val="tx1"/>
              </a:solidFill>
              <a:effectLst/>
              <a:latin typeface="Söhne"/>
            </a:endParaRPr>
          </a:p>
          <a:p>
            <a:pPr marL="800100" lvl="1" indent="-342900">
              <a:buSzPct val="100000"/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Users can exit the web app at any time without the necessity of creating an account.</a:t>
            </a:r>
          </a:p>
          <a:p>
            <a:pPr marL="800100" lvl="1" indent="-342900">
              <a:buSzPct val="100000"/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The Weather Forecast Web App provides a hassle-free and informative experience, putting weather insights at users' fingertips without the burden of registration or login.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CCF24FE-FABE-67A7-B16B-137905985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58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646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214B-AA9A-F230-B986-A8A3E8A78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7280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Customization Options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291F-244C-328A-F00F-C8AE77219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9301"/>
            <a:ext cx="8596668" cy="4022062"/>
          </a:xfrm>
        </p:spPr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sz="2200" b="1" i="0" dirty="0">
                <a:solidFill>
                  <a:srgbClr val="374151"/>
                </a:solidFill>
                <a:effectLst/>
                <a:latin typeface="Söhne"/>
              </a:rPr>
              <a:t>Temperature Units:</a:t>
            </a:r>
            <a:endParaRPr lang="en-US" sz="22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Users can customize temperature units based on their preference (Celsius, Fahrenheit).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Ensures a comfortable and familiar experience for users worldwide.</a:t>
            </a:r>
          </a:p>
          <a:p>
            <a:pPr algn="l">
              <a:buFont typeface="+mj-lt"/>
              <a:buAutoNum type="arabicPeriod"/>
            </a:pPr>
            <a:r>
              <a:rPr lang="en-US" sz="2200" b="1" i="0" dirty="0">
                <a:solidFill>
                  <a:srgbClr val="374151"/>
                </a:solidFill>
                <a:effectLst/>
                <a:latin typeface="Söhne"/>
              </a:rPr>
              <a:t>Location Preferences:</a:t>
            </a:r>
            <a:endParaRPr lang="en-US" sz="22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Set default locations for quick access to local weather.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Ideal for frequent travelers or users with multiple points of interest.</a:t>
            </a:r>
          </a:p>
          <a:p>
            <a:pPr algn="l">
              <a:buFont typeface="+mj-lt"/>
              <a:buAutoNum type="arabicPeriod"/>
            </a:pPr>
            <a:r>
              <a:rPr lang="en-US" sz="2200" b="1" i="0" dirty="0">
                <a:solidFill>
                  <a:srgbClr val="374151"/>
                </a:solidFill>
                <a:effectLst/>
                <a:latin typeface="Söhne"/>
              </a:rPr>
              <a:t>Forecast Display:</a:t>
            </a:r>
            <a:endParaRPr lang="en-US" sz="22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Customize the way weather data is presented (hourly, daily).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Flexibility to view forecasts in a format that suits individual needs.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4101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08E9-0389-A4F7-086E-78A27C945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5360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Mobile Responsiveness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D042C-A213-AF1A-61E9-FD4B546DA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4960"/>
            <a:ext cx="8596668" cy="4456403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Cross-Device Compatibility</a:t>
            </a:r>
            <a:r>
              <a:rPr lang="en-US" sz="2200" b="1" dirty="0">
                <a:solidFill>
                  <a:srgbClr val="374151"/>
                </a:solidFill>
                <a:latin typeface="Söhne"/>
              </a:rPr>
              <a:t>:</a:t>
            </a:r>
            <a:endParaRPr lang="en-US" sz="22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Seamless experience across various devices - smartphones, tablets, and desktops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.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Allows users to access weather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information on the go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Adaptive Design: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UI adjusts dynamically to different screen sizes.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Ensures a consistent and user-friendly experience on all devices.</a:t>
            </a:r>
            <a:endParaRPr lang="en-US" sz="2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Touch-Friendly Interface: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Designed for touch interactions on mobile devices.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Intuitive gestures for zooming and scrolling on touchscreens</a:t>
            </a:r>
            <a:r>
              <a:rPr lang="en-US" sz="2200" dirty="0">
                <a:solidFill>
                  <a:srgbClr val="374151"/>
                </a:solidFill>
                <a:latin typeface="Söhne"/>
              </a:rPr>
              <a:t>.</a:t>
            </a:r>
            <a:endParaRPr lang="en-US" sz="22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433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FDEB-C4A0-1E66-3038-47DC4F22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770" y="2578331"/>
            <a:ext cx="8596668" cy="1701338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Thank You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323400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C25A-B0F4-3324-8A6A-3679DF6D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0" dirty="0">
                <a:effectLst/>
                <a:latin typeface="Söhne"/>
              </a:rPr>
              <a:t>Introduction</a:t>
            </a:r>
            <a:endParaRPr lang="en-IN" sz="4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E35915-EFFB-7E82-BDE5-9CDF18D1D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2997200"/>
          </a:xfrm>
        </p:spPr>
        <p:txBody>
          <a:bodyPr/>
          <a:lstStyle/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Good [morning/afternoon/evening]</a:t>
            </a:r>
          </a:p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Today, we're unveiling a groundbreaking Weather Forecast Web App. Accurate forecasts are vital for daily planning, safety, and various industries. Our app addresses the limitations of current services, providing not just data but a user-friendly, precise solution. Let's explore how this innovation will revolutionize the way we interact with weather forecasts.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724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9238-BE9B-9A52-5541-0427BCD8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7314"/>
          </a:xfrm>
        </p:spPr>
        <p:txBody>
          <a:bodyPr>
            <a:normAutofit/>
          </a:bodyPr>
          <a:lstStyle/>
          <a:p>
            <a:r>
              <a:rPr lang="en-IN" sz="4000" b="1" i="0" dirty="0">
                <a:effectLst/>
                <a:latin typeface="Söhne"/>
              </a:rPr>
              <a:t>Problem Statement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0A2FD-886D-B9A7-8A35-0FC6DC938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6913"/>
            <a:ext cx="8596668" cy="5113516"/>
          </a:xfrm>
        </p:spPr>
        <p:txBody>
          <a:bodyPr>
            <a:normAutofit fontScale="92500" lnSpcReduction="10000"/>
          </a:bodyPr>
          <a:lstStyle/>
          <a:p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Existing weather forecasting services present challenges for users due to</a:t>
            </a:r>
            <a:endParaRPr lang="en-US" sz="22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200" b="1" i="0" dirty="0">
                <a:solidFill>
                  <a:srgbClr val="374151"/>
                </a:solidFill>
                <a:effectLst/>
                <a:latin typeface="Söhne"/>
              </a:rPr>
              <a:t>Complexity:</a:t>
            </a:r>
            <a:r>
              <a:rPr lang="en-US" sz="31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Current services may be overly complex, making it difficult for users to interpret and apply the forecast data effectively.</a:t>
            </a:r>
          </a:p>
          <a:p>
            <a:pPr algn="l">
              <a:buFont typeface="+mj-lt"/>
              <a:buAutoNum type="arabicPeriod"/>
            </a:pPr>
            <a:r>
              <a:rPr lang="en-US" sz="2200" b="1" i="0" dirty="0">
                <a:solidFill>
                  <a:srgbClr val="374151"/>
                </a:solidFill>
                <a:effectLst/>
                <a:latin typeface="Söhne"/>
              </a:rPr>
              <a:t>Inaccuracy</a:t>
            </a:r>
            <a:r>
              <a:rPr lang="en-US" sz="19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 Users often experience unreliable forecasts</a:t>
            </a:r>
            <a:r>
              <a:rPr lang="en-US" sz="22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leading to inconveniences and potential disruptions in planning daily activities.</a:t>
            </a:r>
          </a:p>
          <a:p>
            <a:pPr algn="l">
              <a:buFont typeface="+mj-lt"/>
              <a:buAutoNum type="arabicPeriod"/>
            </a:pPr>
            <a:r>
              <a:rPr lang="en-US" sz="2200" b="1" i="0" dirty="0">
                <a:solidFill>
                  <a:srgbClr val="374151"/>
                </a:solidFill>
                <a:effectLst/>
                <a:latin typeface="Söhne"/>
              </a:rPr>
              <a:t>Limited User-Friendliness</a:t>
            </a:r>
            <a:r>
              <a:rPr lang="en-US" sz="23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23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Interfaces may lack user-friendly features, causing frustration and hindering seamless navigation for individuals seeking weather information</a:t>
            </a:r>
            <a:r>
              <a:rPr lang="en-US" sz="23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200" b="1" i="0" dirty="0">
                <a:solidFill>
                  <a:srgbClr val="374151"/>
                </a:solidFill>
                <a:effectLst/>
                <a:latin typeface="Söhne"/>
              </a:rPr>
              <a:t>Insufficient Customization:</a:t>
            </a:r>
            <a:r>
              <a:rPr lang="en-US" sz="23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Current solutions may not offer sufficient customization options, leaving users with generic forecasts that may not align with their specific needs</a:t>
            </a:r>
            <a:r>
              <a:rPr lang="en-US" sz="23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There is a pressing need for a more user-friendly and precise weather forecasting solution that addresses these challenges, providing accurate and easily interpretable data tailored to individual preferences</a:t>
            </a:r>
            <a:r>
              <a:rPr lang="en-US" sz="2300" dirty="0">
                <a:solidFill>
                  <a:srgbClr val="374151"/>
                </a:solidFill>
                <a:latin typeface="Söhne"/>
              </a:rPr>
              <a:t>.</a:t>
            </a:r>
            <a:endParaRPr lang="en-US" sz="2300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48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A357B-36A0-118B-5674-F1159774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Solution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9E095-D58C-4B59-E833-08F2A099A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481"/>
            <a:ext cx="8596668" cy="3857104"/>
          </a:xfrm>
        </p:spPr>
        <p:txBody>
          <a:bodyPr/>
          <a:lstStyle/>
          <a:p>
            <a:pPr marL="0" indent="0" algn="l">
              <a:buNone/>
            </a:pPr>
            <a:endParaRPr lang="en-US" sz="20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In today's fast-paced world, staying informed about weather conditions is crucial. Our Weather Forecast Web App is designed to be your go-to solution for accurate and real-time weather information.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243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FEAA2-A450-7481-51DE-791F3E58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7911"/>
            <a:ext cx="8596668" cy="762000"/>
          </a:xfrm>
        </p:spPr>
        <p:txBody>
          <a:bodyPr/>
          <a:lstStyle/>
          <a:p>
            <a:r>
              <a:rPr lang="en-US" dirty="0"/>
              <a:t>Key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7B223-42AC-4105-FF9C-234D6674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2310"/>
            <a:ext cx="8596668" cy="5327779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Real-Time Data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Access up-to-the-minute weather updates based on the latest data from trusted meteorological sources.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Receive instant notifications for significant weather changes.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User-Friendly Interface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Enjoy a sleek and intuitive design for seamless navigation.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Easily customize your preferences and settings with just a few clicks.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Customizable Alerts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Set personalized alerts for specific weather conditions, ensuring you're always prepared.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Receive notifications via email or push alerts directly on your device.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695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C9050-8FC1-B6D3-8F5A-7832B0AE0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03853"/>
            <a:ext cx="8596668" cy="5537509"/>
          </a:xfrm>
        </p:spPr>
        <p:txBody>
          <a:bodyPr/>
          <a:lstStyle/>
          <a:p>
            <a:pPr algn="l">
              <a:buFont typeface="+mj-lt"/>
              <a:buAutoNum type="arabicPeriod" startAt="4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Location-Based Forecasts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Get precise weather forecasts tailored to your exact location.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Explore weather details for multiple locations, ideal for travel planning.</a:t>
            </a:r>
          </a:p>
          <a:p>
            <a:pPr algn="l">
              <a:buFont typeface="+mj-lt"/>
              <a:buAutoNum type="arabicPeriod" startAt="4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Extended Forecasts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Plan ahead with extended forecasts, providing insights for the upcoming days or weeks.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View detailed information, including temperature trends, precipitation, and more.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46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CC87-7C1B-BDCD-18D8-18ECD0E63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55" y="199053"/>
            <a:ext cx="8596668" cy="836645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User Interface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3AD1765-1B27-D5A3-E8A4-0FF02EA33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1336964"/>
            <a:ext cx="4696690" cy="5054138"/>
          </a:xfrm>
        </p:spPr>
      </p:pic>
    </p:spTree>
    <p:extLst>
      <p:ext uri="{BB962C8B-B14F-4D97-AF65-F5344CB8AC3E}">
        <p14:creationId xmlns:p14="http://schemas.microsoft.com/office/powerpoint/2010/main" val="408697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D02329-0864-CDE0-9E1A-8F9084660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91" y="739472"/>
            <a:ext cx="5479255" cy="4903176"/>
          </a:xfrm>
        </p:spPr>
      </p:pic>
    </p:spTree>
    <p:extLst>
      <p:ext uri="{BB962C8B-B14F-4D97-AF65-F5344CB8AC3E}">
        <p14:creationId xmlns:p14="http://schemas.microsoft.com/office/powerpoint/2010/main" val="194643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5870-C212-C866-8F2A-10CA6725E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8177"/>
          </a:xfrm>
        </p:spPr>
        <p:txBody>
          <a:bodyPr/>
          <a:lstStyle/>
          <a:p>
            <a:r>
              <a:rPr lang="en-US" dirty="0"/>
              <a:t>Technology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D12A8-83A6-4730-4D46-1F030A6C4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7779"/>
            <a:ext cx="8596668" cy="4062818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Frontend: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ReactJS: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A popular JavaScript library for building user interfaces. Enables the creation of dynamic and responsive UI components.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API Integration: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OpenWeather API: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Integrate with this API to fetch real-time weather data. Provides a comprehensive set of weather-related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25393168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1971</TotalTime>
  <Words>823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Söhne</vt:lpstr>
      <vt:lpstr>Trebuchet MS</vt:lpstr>
      <vt:lpstr>Wingdings 3</vt:lpstr>
      <vt:lpstr>Facet</vt:lpstr>
      <vt:lpstr>Weather Forecast Web App</vt:lpstr>
      <vt:lpstr>Introduction</vt:lpstr>
      <vt:lpstr>Problem Statement</vt:lpstr>
      <vt:lpstr>Solution Overview</vt:lpstr>
      <vt:lpstr>Key Features</vt:lpstr>
      <vt:lpstr>PowerPoint Presentation</vt:lpstr>
      <vt:lpstr>User Interface</vt:lpstr>
      <vt:lpstr>PowerPoint Presentation</vt:lpstr>
      <vt:lpstr>Technology Stack</vt:lpstr>
      <vt:lpstr>How its Work</vt:lpstr>
      <vt:lpstr>PowerPoint Presentation</vt:lpstr>
      <vt:lpstr>Customization Options</vt:lpstr>
      <vt:lpstr>Mobile Responsiveness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Forecast Web App</dc:title>
  <dc:creator>Maulin Desai</dc:creator>
  <cp:lastModifiedBy>Maulin Desai</cp:lastModifiedBy>
  <cp:revision>9</cp:revision>
  <dcterms:created xsi:type="dcterms:W3CDTF">2024-01-12T08:43:03Z</dcterms:created>
  <dcterms:modified xsi:type="dcterms:W3CDTF">2024-04-23T13:16:42Z</dcterms:modified>
</cp:coreProperties>
</file>