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4" r:id="rId8"/>
    <p:sldId id="270" r:id="rId9"/>
    <p:sldId id="265" r:id="rId10"/>
    <p:sldId id="266" r:id="rId11"/>
    <p:sldId id="269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969"/>
    <a:srgbClr val="FFDC47"/>
    <a:srgbClr val="FF8001"/>
    <a:srgbClr val="FF9900"/>
    <a:srgbClr val="5EEC3C"/>
    <a:srgbClr val="FFABC9"/>
    <a:srgbClr val="FFFF21"/>
    <a:srgbClr val="9900CC"/>
    <a:srgbClr val="D99B0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93" d="100"/>
          <a:sy n="93" d="100"/>
        </p:scale>
        <p:origin x="6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2266340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3793388"/>
            <a:ext cx="7329840" cy="610821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808225"/>
            <a:ext cx="8398775" cy="9162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 PENDATAAN MAHASISWA BERBASIS ANDROID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3182570"/>
            <a:ext cx="7940660" cy="1832460"/>
          </a:xfrm>
        </p:spPr>
        <p:txBody>
          <a:bodyPr>
            <a:normAutofit fontScale="62500" lnSpcReduction="20000"/>
          </a:bodyPr>
          <a:lstStyle/>
          <a:p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:</a:t>
            </a:r>
            <a:endParaRPr lang="en-US" dirty="0"/>
          </a:p>
          <a:p>
            <a:r>
              <a:rPr lang="en-ID" dirty="0"/>
              <a:t>Dina </a:t>
            </a:r>
            <a:r>
              <a:rPr lang="en-ID" dirty="0" err="1"/>
              <a:t>Nuraska</a:t>
            </a:r>
            <a:r>
              <a:rPr lang="en-ID" dirty="0"/>
              <a:t>		20.51.0002</a:t>
            </a:r>
            <a:endParaRPr lang="en-US" dirty="0"/>
          </a:p>
          <a:p>
            <a:r>
              <a:rPr lang="en-ID" dirty="0"/>
              <a:t>David </a:t>
            </a:r>
            <a:r>
              <a:rPr lang="en-ID" dirty="0" err="1"/>
              <a:t>Fathurrahman</a:t>
            </a:r>
            <a:r>
              <a:rPr lang="en-ID" dirty="0"/>
              <a:t>	20.51.0003</a:t>
            </a:r>
            <a:endParaRPr lang="en-US" dirty="0"/>
          </a:p>
          <a:p>
            <a:r>
              <a:rPr lang="en-ID" dirty="0" err="1"/>
              <a:t>Fajar</a:t>
            </a:r>
            <a:r>
              <a:rPr lang="en-ID" dirty="0"/>
              <a:t> </a:t>
            </a:r>
            <a:r>
              <a:rPr lang="en-ID" dirty="0" err="1"/>
              <a:t>Kurniawan</a:t>
            </a:r>
            <a:r>
              <a:rPr lang="en-ID" dirty="0"/>
              <a:t>	</a:t>
            </a:r>
            <a:r>
              <a:rPr lang="en-ID" dirty="0" smtClean="0"/>
              <a:t>	20.51.0007</a:t>
            </a:r>
            <a:endParaRPr lang="en-US" dirty="0"/>
          </a:p>
          <a:p>
            <a:r>
              <a:rPr lang="en-ID" dirty="0" err="1"/>
              <a:t>Maulana</a:t>
            </a:r>
            <a:r>
              <a:rPr lang="en-ID" dirty="0"/>
              <a:t> </a:t>
            </a:r>
            <a:r>
              <a:rPr lang="en-ID" dirty="0" err="1"/>
              <a:t>Prayoga</a:t>
            </a:r>
            <a:r>
              <a:rPr lang="en-ID" dirty="0"/>
              <a:t>	</a:t>
            </a:r>
            <a:r>
              <a:rPr lang="en-ID" dirty="0" smtClean="0"/>
              <a:t>	20.52.0004</a:t>
            </a:r>
            <a:endParaRPr lang="en-US" dirty="0"/>
          </a:p>
          <a:p>
            <a:r>
              <a:rPr lang="en-ID" dirty="0" err="1"/>
              <a:t>Risma</a:t>
            </a:r>
            <a:r>
              <a:rPr lang="en-ID" dirty="0"/>
              <a:t> </a:t>
            </a:r>
            <a:r>
              <a:rPr lang="en-ID" dirty="0" err="1"/>
              <a:t>Dewi</a:t>
            </a:r>
            <a:r>
              <a:rPr lang="en-ID" dirty="0"/>
              <a:t> </a:t>
            </a:r>
            <a:r>
              <a:rPr lang="en-ID" dirty="0" err="1" smtClean="0"/>
              <a:t>Aprilliya</a:t>
            </a:r>
            <a:r>
              <a:rPr lang="en-ID" dirty="0" smtClean="0"/>
              <a:t> </a:t>
            </a:r>
            <a:r>
              <a:rPr lang="en-ID" dirty="0"/>
              <a:t>	</a:t>
            </a:r>
            <a:r>
              <a:rPr lang="en-ID" dirty="0" smtClean="0"/>
              <a:t>20.52.0010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1200150"/>
            <a:ext cx="2027676" cy="350947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77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200150"/>
            <a:ext cx="187497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‘pen’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dialihkan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mengganti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266340"/>
            <a:ext cx="8398775" cy="2595985"/>
          </a:xfrm>
        </p:spPr>
        <p:txBody>
          <a:bodyPr/>
          <a:lstStyle/>
          <a:p>
            <a:pPr algn="ctr"/>
            <a:r>
              <a:rPr lang="en-US" dirty="0" smtClean="0"/>
              <a:t>TERIMA KASIH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>
                <a:effectLst/>
              </a:rPr>
              <a:t>LATAR </a:t>
            </a:r>
            <a:r>
              <a:rPr lang="fr-FR" dirty="0" smtClean="0">
                <a:effectLst/>
              </a:rPr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dibuatnya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maupun</a:t>
            </a:r>
            <a:r>
              <a:rPr lang="en-US" dirty="0"/>
              <a:t> website.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android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android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staff </a:t>
            </a:r>
            <a:r>
              <a:rPr lang="en-US" dirty="0" err="1" smtClean="0"/>
              <a:t>terkait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mahasisiwa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dal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merkap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, </a:t>
            </a:r>
            <a:r>
              <a:rPr lang="en-US" dirty="0" err="1" smtClean="0"/>
              <a:t>tentunya</a:t>
            </a:r>
            <a:r>
              <a:rPr lang="en-US" dirty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lama.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pengelola</a:t>
            </a:r>
            <a:r>
              <a:rPr lang="en-US" dirty="0" err="1" smtClean="0"/>
              <a:t>an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BATASAN MASALAH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fr-FR" dirty="0" err="1"/>
              <a:t>Aplikasi</a:t>
            </a:r>
            <a:r>
              <a:rPr lang="fr-FR" dirty="0"/>
              <a:t> </a:t>
            </a:r>
            <a:r>
              <a:rPr lang="fr-FR" dirty="0" err="1"/>
              <a:t>dirancang</a:t>
            </a:r>
            <a:r>
              <a:rPr lang="fr-FR" dirty="0"/>
              <a:t> </a:t>
            </a:r>
            <a:r>
              <a:rPr lang="fr-FR" dirty="0" err="1"/>
              <a:t>untuk</a:t>
            </a:r>
            <a:r>
              <a:rPr lang="fr-FR" dirty="0"/>
              <a:t> smartphone yang </a:t>
            </a:r>
            <a:r>
              <a:rPr lang="fr-FR" dirty="0" err="1"/>
              <a:t>berbasis</a:t>
            </a:r>
            <a:r>
              <a:rPr lang="fr-FR" dirty="0"/>
              <a:t> </a:t>
            </a:r>
            <a:r>
              <a:rPr lang="fr-FR" dirty="0" err="1"/>
              <a:t>sistem</a:t>
            </a:r>
            <a:r>
              <a:rPr lang="fr-FR" dirty="0"/>
              <a:t> </a:t>
            </a:r>
            <a:r>
              <a:rPr lang="fr-FR" dirty="0" err="1"/>
              <a:t>operasi</a:t>
            </a:r>
            <a:r>
              <a:rPr lang="fr-FR" dirty="0"/>
              <a:t> </a:t>
            </a:r>
            <a:r>
              <a:rPr lang="fr-FR" dirty="0" err="1"/>
              <a:t>android</a:t>
            </a:r>
            <a:r>
              <a:rPr lang="fr-FR" dirty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fr-FR" dirty="0" err="1"/>
              <a:t>Aplikasi</a:t>
            </a:r>
            <a:r>
              <a:rPr lang="fr-FR" dirty="0"/>
              <a:t> </a:t>
            </a:r>
            <a:r>
              <a:rPr lang="fr-FR" dirty="0" err="1" smtClean="0"/>
              <a:t>ditunjukan</a:t>
            </a:r>
            <a:r>
              <a:rPr lang="fr-FR" dirty="0" smtClean="0"/>
              <a:t> </a:t>
            </a:r>
            <a:r>
              <a:rPr lang="fr-FR" dirty="0" err="1" smtClean="0"/>
              <a:t>untuk</a:t>
            </a:r>
            <a:r>
              <a:rPr lang="fr-FR" dirty="0" smtClean="0"/>
              <a:t> staff.</a:t>
            </a:r>
          </a:p>
          <a:p>
            <a:pPr marL="514350" lvl="0" indent="-514350">
              <a:buFont typeface="+mj-lt"/>
              <a:buAutoNum type="arabicPeriod"/>
            </a:pPr>
            <a:r>
              <a:rPr lang="fr-FR" dirty="0" err="1" smtClean="0"/>
              <a:t>Aplikasi</a:t>
            </a:r>
            <a:r>
              <a:rPr lang="fr-FR" dirty="0" smtClean="0"/>
              <a:t> bisa </a:t>
            </a:r>
            <a:r>
              <a:rPr lang="fr-FR" dirty="0" err="1" smtClean="0"/>
              <a:t>melakukan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/>
              <a:t>, </a:t>
            </a:r>
            <a:r>
              <a:rPr lang="fr-FR" dirty="0" err="1"/>
              <a:t>read</a:t>
            </a:r>
            <a:r>
              <a:rPr lang="fr-FR" dirty="0"/>
              <a:t>, update dan </a:t>
            </a:r>
            <a:r>
              <a:rPr lang="fr-FR" dirty="0" err="1"/>
              <a:t>delete</a:t>
            </a:r>
            <a:r>
              <a:rPr lang="fr-FR" dirty="0"/>
              <a:t> (CRUD) </a:t>
            </a:r>
            <a:r>
              <a:rPr lang="fr-FR" dirty="0" err="1"/>
              <a:t>pada</a:t>
            </a:r>
            <a:r>
              <a:rPr lang="fr-FR" dirty="0"/>
              <a:t> data </a:t>
            </a:r>
            <a:r>
              <a:rPr lang="fr-FR" dirty="0" err="1"/>
              <a:t>mahasiswa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dirty="0">
                <a:effectLst/>
              </a:rPr>
              <a:t>TUJUAN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 smtClean="0"/>
              <a:t>oleh</a:t>
            </a:r>
            <a:r>
              <a:rPr lang="en-ID" dirty="0"/>
              <a:t> </a:t>
            </a:r>
            <a:r>
              <a:rPr lang="en-ID" dirty="0" smtClean="0"/>
              <a:t>staff </a:t>
            </a:r>
            <a:r>
              <a:rPr lang="en-ID" dirty="0" err="1" smtClean="0"/>
              <a:t>melalui</a:t>
            </a:r>
            <a:r>
              <a:rPr lang="en-ID" dirty="0" smtClean="0"/>
              <a:t> </a:t>
            </a:r>
            <a:r>
              <a:rPr lang="en-ID" dirty="0" err="1"/>
              <a:t>teknologi</a:t>
            </a:r>
            <a:r>
              <a:rPr lang="en-ID" dirty="0"/>
              <a:t> smartphone yang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android.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smtClean="0"/>
              <a:t>staff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seputar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050" y="63245"/>
            <a:ext cx="8246071" cy="763525"/>
          </a:xfrm>
        </p:spPr>
        <p:txBody>
          <a:bodyPr/>
          <a:lstStyle/>
          <a:p>
            <a:r>
              <a:rPr lang="fr-FR" b="1" dirty="0" smtClean="0">
                <a:effectLst/>
              </a:rPr>
              <a:t>INTERFACE </a:t>
            </a:r>
            <a:endParaRPr lang="en-US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4637" y="1039651"/>
            <a:ext cx="855213" cy="341142"/>
          </a:xfrm>
        </p:spPr>
        <p:txBody>
          <a:bodyPr>
            <a:no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Splass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86609" y="2437713"/>
            <a:ext cx="768778" cy="325938"/>
          </a:xfrm>
        </p:spPr>
        <p:txBody>
          <a:bodyPr>
            <a:noAutofit/>
          </a:bodyPr>
          <a:lstStyle/>
          <a:p>
            <a:pPr lvl="0"/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529588" y="2540050"/>
            <a:ext cx="1044657" cy="315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2783933" y="1077046"/>
            <a:ext cx="1290960" cy="2979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2492987" y="948969"/>
            <a:ext cx="1279363" cy="3537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6079255" y="999787"/>
            <a:ext cx="1032236" cy="34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err="1" smtClean="0"/>
              <a:t>Ubah</a:t>
            </a:r>
            <a:r>
              <a:rPr lang="en-US" sz="1400" dirty="0" smtClean="0"/>
              <a:t> Data </a:t>
            </a:r>
            <a:endParaRPr lang="en-US" sz="1400" dirty="0"/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7501478" y="2437713"/>
            <a:ext cx="1257959" cy="353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9" y="1414470"/>
            <a:ext cx="1157034" cy="1847864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30" y="2892236"/>
            <a:ext cx="1233378" cy="20028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33" y="1389540"/>
            <a:ext cx="1231566" cy="19649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74" y="2829548"/>
            <a:ext cx="1331980" cy="20655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22" y="1374965"/>
            <a:ext cx="1230060" cy="20598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6452" y="2829548"/>
            <a:ext cx="1300583" cy="20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1238826"/>
            <a:ext cx="1832460" cy="331712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Masuk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aplikasi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 smtClean="0">
                <a:solidFill>
                  <a:schemeClr val="bg1"/>
                </a:solidFill>
              </a:rPr>
              <a:t> splash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1" y="1200150"/>
            <a:ext cx="2005386" cy="335676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beralih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Screen,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200150"/>
            <a:ext cx="187497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beralih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mengisikan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200150"/>
            <a:ext cx="187497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data-data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User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detail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update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‘pen’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mengklik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291</Words>
  <Application>Microsoft Office PowerPoint</Application>
  <PresentationFormat>On-screen Show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APLIKASI PENDATAAN MAHASISWA BERBASIS ANDROID</vt:lpstr>
      <vt:lpstr>LATAR BELAKANG</vt:lpstr>
      <vt:lpstr>BATASAN MASALAH</vt:lpstr>
      <vt:lpstr>TUJUAN</vt:lpstr>
      <vt:lpstr>INTERFACE </vt:lpstr>
      <vt:lpstr>Proses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PERSONAL</cp:lastModifiedBy>
  <cp:revision>171</cp:revision>
  <dcterms:created xsi:type="dcterms:W3CDTF">2013-08-21T19:17:07Z</dcterms:created>
  <dcterms:modified xsi:type="dcterms:W3CDTF">2022-12-28T00:21:29Z</dcterms:modified>
</cp:coreProperties>
</file>