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72" r:id="rId6"/>
    <p:sldId id="268" r:id="rId7"/>
    <p:sldId id="261" r:id="rId8"/>
    <p:sldId id="262" r:id="rId9"/>
    <p:sldId id="264" r:id="rId10"/>
    <p:sldId id="265" r:id="rId11"/>
    <p:sldId id="266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4238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6483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5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8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3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B1D1C-3200-4C2E-BC6D-5A5C909B7FC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91D3A2-22FD-4C5A-AA75-DCBFC34F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5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D3BD0C-E0FF-4DF1-8481-49077FABC379}"/>
              </a:ext>
            </a:extLst>
          </p:cNvPr>
          <p:cNvSpPr txBox="1"/>
          <p:nvPr/>
        </p:nvSpPr>
        <p:spPr>
          <a:xfrm>
            <a:off x="927651" y="298469"/>
            <a:ext cx="93427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AMAZON ELECTRONICS </a:t>
            </a:r>
          </a:p>
          <a:p>
            <a:r>
              <a:rPr lang="en-US" sz="80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WEB SCRAPING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058605-E46E-4F2C-A58C-F974BD113F14}"/>
              </a:ext>
            </a:extLst>
          </p:cNvPr>
          <p:cNvSpPr txBox="1"/>
          <p:nvPr/>
        </p:nvSpPr>
        <p:spPr>
          <a:xfrm>
            <a:off x="5936972" y="4251207"/>
            <a:ext cx="35118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MAUL SRI M</a:t>
            </a:r>
          </a:p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DA/DS B5</a:t>
            </a:r>
          </a:p>
          <a:p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cs typeface="Calibri" panose="020F0502020204030204" pitchFamily="34" charset="0"/>
              </a:rPr>
              <a:t>08-04-2025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3570A3E0-28E0-4B58-A0EE-16F70482A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36" y="4474976"/>
            <a:ext cx="3820885" cy="18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07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141F3-CE2E-4A78-9DD8-CEF6A5C3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8A582C-F19A-4508-BA3B-813649641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991" y="1519188"/>
            <a:ext cx="12033294" cy="514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Data Scope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multiple e-commerce platforms like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Flipkart, eBay, etc., for broader analysis.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 more features such as discount percentage and shipping options.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Experiment with advanced methods like DBSCAN or hierarchical clustering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as a Web App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allow users to explore insights in real time.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Scrape customer reviews and apply NLP techniques to gauge customer satisfaction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1330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EAECB-B028-48F0-884B-A1698274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5E9C09-90BD-434D-9D34-9DF9E516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82" y="1495623"/>
            <a:ext cx="11087036" cy="4456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/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complete data science pipeline,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web scraping to machine learning modeling.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Clustering and classification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helped uncover product patterns and predict categories with high accuracy.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Insights from the analysis can guide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strategy, pricing, and marketing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decisions.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approach is scalable and adaptable to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 domains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beyond electronics.</a:t>
            </a:r>
          </a:p>
        </p:txBody>
      </p:sp>
    </p:spTree>
    <p:extLst>
      <p:ext uri="{BB962C8B-B14F-4D97-AF65-F5344CB8AC3E}">
        <p14:creationId xmlns:p14="http://schemas.microsoft.com/office/powerpoint/2010/main" val="897125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6B9A1A-6426-4000-9E12-7A34CC5FF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EE458-A8D3-4CDD-80AC-AEE1CFCDF8A0}"/>
              </a:ext>
            </a:extLst>
          </p:cNvPr>
          <p:cNvSpPr txBox="1"/>
          <p:nvPr/>
        </p:nvSpPr>
        <p:spPr>
          <a:xfrm>
            <a:off x="2358887" y="1378227"/>
            <a:ext cx="50755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994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5226-503A-46F4-BF4D-DEB99022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9E6176-C509-4AAA-B364-F4CC48DD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46491"/>
            <a:ext cx="9328057" cy="388077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Analyze Amazon electronics data to uncover product trends and customer preferences.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Collected 20,000+ products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BeautifulSoup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, including name, price, rating, and reviews.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Cleaned data was pushed into a SQL database for structured access and analysis.</a:t>
            </a:r>
          </a:p>
          <a:p>
            <a:pPr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alibri" panose="020F0502020204030204" pitchFamily="34" charset="0"/>
              </a:rPr>
              <a:t>Covered EDA, clustering, classification, and model tuning for real-world insights.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62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D68A-3974-4E7A-B47A-630D36E8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WEBSCRAPING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163139-F9B0-4B6A-8C35-35C1DC9D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963"/>
            <a:ext cx="1012318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Target</a:t>
            </a:r>
            <a:r>
              <a:rPr lang="en-US" sz="2400" b="1" dirty="0"/>
              <a:t> </a:t>
            </a:r>
            <a:r>
              <a:rPr lang="en-US" sz="2400" dirty="0"/>
              <a:t>Website</a:t>
            </a:r>
            <a:r>
              <a:rPr lang="en-US" sz="2400" b="1" dirty="0"/>
              <a:t>:</a:t>
            </a:r>
            <a:r>
              <a:rPr lang="en-US" sz="2400" dirty="0"/>
              <a:t> Amazon's Electronics category.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Tools Used: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	requests for sending HTTP request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	</a:t>
            </a:r>
            <a:r>
              <a:rPr lang="en-US" sz="2200" dirty="0" err="1"/>
              <a:t>BeautifulSoup</a:t>
            </a:r>
            <a:r>
              <a:rPr lang="en-US" sz="2200" dirty="0"/>
              <a:t> for parsing HTML content.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Scraping Logic: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	Paginated through search results using a loop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	Extracted product </a:t>
            </a:r>
            <a:r>
              <a:rPr lang="en-US" sz="2200" b="1" dirty="0"/>
              <a:t>Name, Price, Rating,</a:t>
            </a:r>
            <a:r>
              <a:rPr lang="en-US" sz="2200" dirty="0"/>
              <a:t> and </a:t>
            </a:r>
            <a:r>
              <a:rPr lang="en-US" sz="2200" b="1" dirty="0"/>
              <a:t>Number of Reviews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	</a:t>
            </a:r>
            <a:r>
              <a:rPr lang="en-US" sz="2200" dirty="0"/>
              <a:t>Implemented error handling for missing data and network issues.</a:t>
            </a:r>
            <a:endParaRPr lang="en-US" sz="22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414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DCAA-848C-4D41-8BA9-81510EDEE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/>
          <a:lstStyle/>
          <a:p>
            <a:r>
              <a:rPr lang="en-US" u="sng" dirty="0"/>
              <a:t>DATASET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3E44-142B-483E-826B-DC9C7F89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614"/>
            <a:ext cx="9301553" cy="27123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tructured extraction of data elements from the webpage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Size:</a:t>
            </a:r>
            <a:r>
              <a:rPr lang="en-US" sz="2400" dirty="0"/>
              <a:t> Over 20,000 product entries collected.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Key Features : Product Name, Price, Rating, Reviews, Category.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59E77-77E7-4877-B6D7-97AFDF61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697357"/>
            <a:ext cx="9950909" cy="2887439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201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170-97DD-498D-81D8-CEAA9B35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en-US" u="sng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79A8-68A7-4D72-8751-2B1D1021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5217"/>
            <a:ext cx="11395396" cy="5532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To ensure data uniqueness by removing 1679 duplicated rows 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Converted all features to proper numeric types.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Filled missing numeric values using median imputation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Detected and removed outliers to improve model accuracy.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Final cleaned dataset contains 15,303 rows.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SQLAlchemy</a:t>
            </a:r>
            <a:r>
              <a:rPr lang="en-US" sz="2400" dirty="0"/>
              <a:t> was used to store and manage cleaned data. </a:t>
            </a:r>
          </a:p>
        </p:txBody>
      </p:sp>
    </p:spTree>
    <p:extLst>
      <p:ext uri="{BB962C8B-B14F-4D97-AF65-F5344CB8AC3E}">
        <p14:creationId xmlns:p14="http://schemas.microsoft.com/office/powerpoint/2010/main" val="194849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59A2-726A-4911-8A27-6E72083B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5"/>
            <a:ext cx="8596668" cy="781878"/>
          </a:xfrm>
        </p:spPr>
        <p:txBody>
          <a:bodyPr/>
          <a:lstStyle/>
          <a:p>
            <a:r>
              <a:rPr lang="en-US" u="sng" dirty="0"/>
              <a:t>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552F6-2612-4179-802C-AD29863A1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0" y="1270000"/>
            <a:ext cx="7016346" cy="5422348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313209-16E4-4E1E-9957-B0AEE10C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657" y="1270000"/>
            <a:ext cx="4661821" cy="5422348"/>
          </a:xfrm>
          <a:prstGeom prst="rect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3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C431-A350-4A6D-8484-7C669D16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7E18-A026-4473-81EC-34595680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88612"/>
            <a:ext cx="6777538" cy="38807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Applied K-Means Clustering to group similar products.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Optimal number of clusters [k=4] selected using the elbow method.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Added a new </a:t>
            </a:r>
            <a:r>
              <a:rPr lang="en-US" sz="2400" b="1" dirty="0"/>
              <a:t>‘</a:t>
            </a:r>
            <a:r>
              <a:rPr lang="en-US" sz="2400" dirty="0"/>
              <a:t>Cluster</a:t>
            </a:r>
            <a:r>
              <a:rPr lang="en-US" sz="2400" b="1" dirty="0"/>
              <a:t>’</a:t>
            </a:r>
            <a:r>
              <a:rPr lang="en-US" sz="2400" dirty="0"/>
              <a:t> column to indicate each product's group.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Cluster 2 contains the most reviewed and likely most popular products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EC265-A046-422D-8E07-EC2546D8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323" y="1270000"/>
            <a:ext cx="4464143" cy="2632280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2FB5B1-9BC8-48BF-966A-D7E7278E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729" y="4229100"/>
            <a:ext cx="4472736" cy="2340603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D7DEDE-1E7F-4D85-85A2-EF497F5A4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35" y="4927601"/>
            <a:ext cx="6777538" cy="1642102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10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3B45-A8A9-4A39-A9AA-BC0ECEE3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97" y="390940"/>
            <a:ext cx="8596668" cy="1320800"/>
          </a:xfrm>
        </p:spPr>
        <p:txBody>
          <a:bodyPr/>
          <a:lstStyle/>
          <a:p>
            <a:r>
              <a:rPr lang="en-US" u="sng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974C-074B-4E7C-A7D7-D5D18237F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29" y="1046828"/>
            <a:ext cx="616078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Goal: Classify products into clusters based on features.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Features: Product Price, Rating, Reviews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Target: Cluster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Best Model: Logistic Regression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Accuracy: 99.93%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F1 Score: 0.9993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Logistics Regression outperformed all other models.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EF813-966C-41F2-BF28-502F00C3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78" y="894996"/>
            <a:ext cx="5363174" cy="5264504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4829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10D2-87BA-4454-94A5-08F7D2F8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1548"/>
            <a:ext cx="8596668" cy="1320800"/>
          </a:xfrm>
        </p:spPr>
        <p:txBody>
          <a:bodyPr/>
          <a:lstStyle/>
          <a:p>
            <a:r>
              <a:rPr lang="en-US" u="sng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C680-8F42-4BDD-B44F-7242547F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06" y="632792"/>
            <a:ext cx="11342388" cy="27962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The most in-demand product based on the number of reviews is</a:t>
            </a:r>
            <a:br>
              <a:rPr lang="en-US" sz="2400" dirty="0"/>
            </a:br>
            <a:r>
              <a:rPr lang="en-US" sz="2400" i="1" dirty="0"/>
              <a:t>“</a:t>
            </a:r>
            <a:r>
              <a:rPr lang="en-US" sz="2400" i="1" dirty="0" err="1"/>
              <a:t>Etekcity</a:t>
            </a:r>
            <a:r>
              <a:rPr lang="en-US" sz="2400" i="1" dirty="0"/>
              <a:t> Smart Scale for Body Weight and Fat Percentage”.</a:t>
            </a:r>
            <a:br>
              <a:rPr lang="en-US" sz="2400" dirty="0"/>
            </a:br>
            <a:r>
              <a:rPr lang="en-US" sz="2400" dirty="0"/>
              <a:t>with 135,122 reviews and a 4.5 rating.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Products in Cluster 2 contains most review indicating top-performing product.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Products in Cluster 3</a:t>
            </a:r>
            <a:r>
              <a:rPr lang="en-US" sz="2400" b="1" dirty="0"/>
              <a:t> </a:t>
            </a:r>
            <a:r>
              <a:rPr lang="en-US" sz="2400" dirty="0"/>
              <a:t>yet maintain good ratings for cost-conscious customers.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Higher product ratings are positively correlated with the number of reviews suggesting customer satisfaction drives engagement and trust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1786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1011</TotalTime>
  <Words>510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Trebuchet MS</vt:lpstr>
      <vt:lpstr>Wingdings</vt:lpstr>
      <vt:lpstr>Wingdings 3</vt:lpstr>
      <vt:lpstr>Facet</vt:lpstr>
      <vt:lpstr>PowerPoint Presentation</vt:lpstr>
      <vt:lpstr>INTRODUCTION</vt:lpstr>
      <vt:lpstr>WEBSCRAPING</vt:lpstr>
      <vt:lpstr>DATASET PREVIEW</vt:lpstr>
      <vt:lpstr>DATA CLEANING</vt:lpstr>
      <vt:lpstr>EDA</vt:lpstr>
      <vt:lpstr>UNSUPERVISED LEARNING</vt:lpstr>
      <vt:lpstr>SUPERVISED LEARNING</vt:lpstr>
      <vt:lpstr>KEY INSIGHTS</vt:lpstr>
      <vt:lpstr>FUTURE STEPS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 Sri</dc:creator>
  <cp:lastModifiedBy>Maul Sri</cp:lastModifiedBy>
  <cp:revision>27</cp:revision>
  <dcterms:created xsi:type="dcterms:W3CDTF">2025-04-07T11:45:08Z</dcterms:created>
  <dcterms:modified xsi:type="dcterms:W3CDTF">2025-04-09T07:12:40Z</dcterms:modified>
</cp:coreProperties>
</file>