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4" r:id="rId3"/>
    <p:sldId id="258" r:id="rId4"/>
    <p:sldId id="259" r:id="rId5"/>
    <p:sldId id="260" r:id="rId6"/>
    <p:sldId id="261" r:id="rId7"/>
    <p:sldId id="262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6449BE-2620-4682-BF4E-DE3441B245BB}" v="12" dt="2025-10-28T01:54:15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l Sri (mausri)" userId="0acbbb26-82be-42f1-b8ae-cdb7d6757f4d" providerId="ADAL" clId="{C0586439-46C8-4129-B15A-4BFC5467E84A}"/>
    <pc:docChg chg="undo custSel addSld delSld modSld sldOrd">
      <pc:chgData name="Maul Sri (mausri)" userId="0acbbb26-82be-42f1-b8ae-cdb7d6757f4d" providerId="ADAL" clId="{C0586439-46C8-4129-B15A-4BFC5467E84A}" dt="2025-10-28T01:56:03.184" v="133" actId="255"/>
      <pc:docMkLst>
        <pc:docMk/>
      </pc:docMkLst>
      <pc:sldChg chg="modSp del mod">
        <pc:chgData name="Maul Sri (mausri)" userId="0acbbb26-82be-42f1-b8ae-cdb7d6757f4d" providerId="ADAL" clId="{C0586439-46C8-4129-B15A-4BFC5467E84A}" dt="2025-10-28T01:55:25.749" v="120" actId="47"/>
        <pc:sldMkLst>
          <pc:docMk/>
          <pc:sldMk cId="2157401337" sldId="256"/>
        </pc:sldMkLst>
        <pc:spChg chg="mod">
          <ac:chgData name="Maul Sri (mausri)" userId="0acbbb26-82be-42f1-b8ae-cdb7d6757f4d" providerId="ADAL" clId="{C0586439-46C8-4129-B15A-4BFC5467E84A}" dt="2025-10-28T01:54:03.437" v="104" actId="21"/>
          <ac:spMkLst>
            <pc:docMk/>
            <pc:sldMk cId="2157401337" sldId="256"/>
            <ac:spMk id="2" creationId="{18F0E1D4-B821-C99C-8BE8-7BD9298017F6}"/>
          </ac:spMkLst>
        </pc:spChg>
        <pc:spChg chg="mod">
          <ac:chgData name="Maul Sri (mausri)" userId="0acbbb26-82be-42f1-b8ae-cdb7d6757f4d" providerId="ADAL" clId="{C0586439-46C8-4129-B15A-4BFC5467E84A}" dt="2025-10-28T01:54:11.745" v="106" actId="21"/>
          <ac:spMkLst>
            <pc:docMk/>
            <pc:sldMk cId="2157401337" sldId="256"/>
            <ac:spMk id="3" creationId="{8CA5D31F-CB7E-0C59-CEC9-0F335DF13C60}"/>
          </ac:spMkLst>
        </pc:spChg>
      </pc:sldChg>
      <pc:sldChg chg="addSp delSp modSp del mod">
        <pc:chgData name="Maul Sri (mausri)" userId="0acbbb26-82be-42f1-b8ae-cdb7d6757f4d" providerId="ADAL" clId="{C0586439-46C8-4129-B15A-4BFC5467E84A}" dt="2025-10-28T01:53:35.840" v="99" actId="47"/>
        <pc:sldMkLst>
          <pc:docMk/>
          <pc:sldMk cId="2549361340" sldId="257"/>
        </pc:sldMkLst>
        <pc:spChg chg="mod">
          <ac:chgData name="Maul Sri (mausri)" userId="0acbbb26-82be-42f1-b8ae-cdb7d6757f4d" providerId="ADAL" clId="{C0586439-46C8-4129-B15A-4BFC5467E84A}" dt="2025-10-28T01:53:27.245" v="97" actId="21"/>
          <ac:spMkLst>
            <pc:docMk/>
            <pc:sldMk cId="2549361340" sldId="257"/>
            <ac:spMk id="2" creationId="{41D7571A-F62A-8D1F-2B78-179724522D52}"/>
          </ac:spMkLst>
        </pc:spChg>
        <pc:picChg chg="add del">
          <ac:chgData name="Maul Sri (mausri)" userId="0acbbb26-82be-42f1-b8ae-cdb7d6757f4d" providerId="ADAL" clId="{C0586439-46C8-4129-B15A-4BFC5467E84A}" dt="2025-10-28T01:52:55.413" v="89" actId="21"/>
          <ac:picMkLst>
            <pc:docMk/>
            <pc:sldMk cId="2549361340" sldId="257"/>
            <ac:picMk id="6" creationId="{30C332AD-01C3-0B08-AA63-7B1945180C96}"/>
          </ac:picMkLst>
        </pc:picChg>
        <pc:picChg chg="del">
          <ac:chgData name="Maul Sri (mausri)" userId="0acbbb26-82be-42f1-b8ae-cdb7d6757f4d" providerId="ADAL" clId="{C0586439-46C8-4129-B15A-4BFC5467E84A}" dt="2025-10-28T01:53:02.488" v="91" actId="21"/>
          <ac:picMkLst>
            <pc:docMk/>
            <pc:sldMk cId="2549361340" sldId="257"/>
            <ac:picMk id="8" creationId="{8FFA4F0E-628C-08C4-E79F-183E19187ECA}"/>
          </ac:picMkLst>
        </pc:picChg>
      </pc:sldChg>
      <pc:sldChg chg="modSp mod">
        <pc:chgData name="Maul Sri (mausri)" userId="0acbbb26-82be-42f1-b8ae-cdb7d6757f4d" providerId="ADAL" clId="{C0586439-46C8-4129-B15A-4BFC5467E84A}" dt="2025-10-28T01:50:46.845" v="72" actId="20577"/>
        <pc:sldMkLst>
          <pc:docMk/>
          <pc:sldMk cId="1575634691" sldId="258"/>
        </pc:sldMkLst>
        <pc:spChg chg="mod">
          <ac:chgData name="Maul Sri (mausri)" userId="0acbbb26-82be-42f1-b8ae-cdb7d6757f4d" providerId="ADAL" clId="{C0586439-46C8-4129-B15A-4BFC5467E84A}" dt="2025-10-28T01:50:46.845" v="72" actId="20577"/>
          <ac:spMkLst>
            <pc:docMk/>
            <pc:sldMk cId="1575634691" sldId="258"/>
            <ac:spMk id="2" creationId="{27E87E51-0781-215B-63B5-9C5CF40621F0}"/>
          </ac:spMkLst>
        </pc:spChg>
      </pc:sldChg>
      <pc:sldChg chg="addSp delSp add del setBg delDesignElem">
        <pc:chgData name="Maul Sri (mausri)" userId="0acbbb26-82be-42f1-b8ae-cdb7d6757f4d" providerId="ADAL" clId="{C0586439-46C8-4129-B15A-4BFC5467E84A}" dt="2025-10-28T01:51:25.642" v="79"/>
        <pc:sldMkLst>
          <pc:docMk/>
          <pc:sldMk cId="348841211" sldId="264"/>
        </pc:sldMkLst>
        <pc:spChg chg="add del">
          <ac:chgData name="Maul Sri (mausri)" userId="0acbbb26-82be-42f1-b8ae-cdb7d6757f4d" providerId="ADAL" clId="{C0586439-46C8-4129-B15A-4BFC5467E84A}" dt="2025-10-28T01:51:25.642" v="79"/>
          <ac:spMkLst>
            <pc:docMk/>
            <pc:sldMk cId="348841211" sldId="264"/>
            <ac:spMk id="9" creationId="{8A48AAE7-92CD-9F94-C2D6-1DE9D2E81AC3}"/>
          </ac:spMkLst>
        </pc:spChg>
        <pc:spChg chg="add del">
          <ac:chgData name="Maul Sri (mausri)" userId="0acbbb26-82be-42f1-b8ae-cdb7d6757f4d" providerId="ADAL" clId="{C0586439-46C8-4129-B15A-4BFC5467E84A}" dt="2025-10-28T01:51:25.642" v="79"/>
          <ac:spMkLst>
            <pc:docMk/>
            <pc:sldMk cId="348841211" sldId="264"/>
            <ac:spMk id="11" creationId="{8E22725B-C3C5-9388-5282-906618D69726}"/>
          </ac:spMkLst>
        </pc:spChg>
        <pc:spChg chg="add del">
          <ac:chgData name="Maul Sri (mausri)" userId="0acbbb26-82be-42f1-b8ae-cdb7d6757f4d" providerId="ADAL" clId="{C0586439-46C8-4129-B15A-4BFC5467E84A}" dt="2025-10-28T01:51:25.642" v="79"/>
          <ac:spMkLst>
            <pc:docMk/>
            <pc:sldMk cId="348841211" sldId="264"/>
            <ac:spMk id="13" creationId="{D387478E-A5E3-13B3-6107-88B3CB03FD6C}"/>
          </ac:spMkLst>
        </pc:spChg>
        <pc:spChg chg="add del">
          <ac:chgData name="Maul Sri (mausri)" userId="0acbbb26-82be-42f1-b8ae-cdb7d6757f4d" providerId="ADAL" clId="{C0586439-46C8-4129-B15A-4BFC5467E84A}" dt="2025-10-28T01:51:25.642" v="79"/>
          <ac:spMkLst>
            <pc:docMk/>
            <pc:sldMk cId="348841211" sldId="264"/>
            <ac:spMk id="15" creationId="{288E592F-6827-B85E-EC09-68C4FABBD7FC}"/>
          </ac:spMkLst>
        </pc:spChg>
        <pc:spChg chg="add del">
          <ac:chgData name="Maul Sri (mausri)" userId="0acbbb26-82be-42f1-b8ae-cdb7d6757f4d" providerId="ADAL" clId="{C0586439-46C8-4129-B15A-4BFC5467E84A}" dt="2025-10-28T01:51:25.642" v="79"/>
          <ac:spMkLst>
            <pc:docMk/>
            <pc:sldMk cId="348841211" sldId="264"/>
            <ac:spMk id="17" creationId="{626B2703-7068-EFC9-DCA8-D31EAC3B757A}"/>
          </ac:spMkLst>
        </pc:spChg>
      </pc:sldChg>
      <pc:sldChg chg="addSp modSp new add del mod">
        <pc:chgData name="Maul Sri (mausri)" userId="0acbbb26-82be-42f1-b8ae-cdb7d6757f4d" providerId="ADAL" clId="{C0586439-46C8-4129-B15A-4BFC5467E84A}" dt="2025-10-28T01:49:41.538" v="27" actId="680"/>
        <pc:sldMkLst>
          <pc:docMk/>
          <pc:sldMk cId="492215370" sldId="264"/>
        </pc:sldMkLst>
        <pc:spChg chg="mod">
          <ac:chgData name="Maul Sri (mausri)" userId="0acbbb26-82be-42f1-b8ae-cdb7d6757f4d" providerId="ADAL" clId="{C0586439-46C8-4129-B15A-4BFC5467E84A}" dt="2025-10-28T01:49:39.957" v="26" actId="20577"/>
          <ac:spMkLst>
            <pc:docMk/>
            <pc:sldMk cId="492215370" sldId="264"/>
            <ac:spMk id="2" creationId="{C653A1DA-791D-B769-7713-DDD344EE612C}"/>
          </ac:spMkLst>
        </pc:spChg>
        <pc:picChg chg="add mod">
          <ac:chgData name="Maul Sri (mausri)" userId="0acbbb26-82be-42f1-b8ae-cdb7d6757f4d" providerId="ADAL" clId="{C0586439-46C8-4129-B15A-4BFC5467E84A}" dt="2025-10-28T01:49:35.730" v="24" actId="1076"/>
          <ac:picMkLst>
            <pc:docMk/>
            <pc:sldMk cId="492215370" sldId="264"/>
            <ac:picMk id="6" creationId="{30C332AD-01C3-0B08-AA63-7B1945180C96}"/>
          </ac:picMkLst>
        </pc:picChg>
      </pc:sldChg>
      <pc:sldChg chg="addSp delSp modSp add mod ord setBg delDesignElem">
        <pc:chgData name="Maul Sri (mausri)" userId="0acbbb26-82be-42f1-b8ae-cdb7d6757f4d" providerId="ADAL" clId="{C0586439-46C8-4129-B15A-4BFC5467E84A}" dt="2025-10-28T01:53:31.667" v="98"/>
        <pc:sldMkLst>
          <pc:docMk/>
          <pc:sldMk cId="1042144029" sldId="264"/>
        </pc:sldMkLst>
        <pc:spChg chg="mod">
          <ac:chgData name="Maul Sri (mausri)" userId="0acbbb26-82be-42f1-b8ae-cdb7d6757f4d" providerId="ADAL" clId="{C0586439-46C8-4129-B15A-4BFC5467E84A}" dt="2025-10-28T01:53:31.667" v="98"/>
          <ac:spMkLst>
            <pc:docMk/>
            <pc:sldMk cId="1042144029" sldId="264"/>
            <ac:spMk id="2" creationId="{4525A3BA-FE2E-8BB1-1BD5-56228D22F63E}"/>
          </ac:spMkLst>
        </pc:spChg>
        <pc:spChg chg="add">
          <ac:chgData name="Maul Sri (mausri)" userId="0acbbb26-82be-42f1-b8ae-cdb7d6757f4d" providerId="ADAL" clId="{C0586439-46C8-4129-B15A-4BFC5467E84A}" dt="2025-10-28T01:52:41.647" v="85" actId="26606"/>
          <ac:spMkLst>
            <pc:docMk/>
            <pc:sldMk cId="1042144029" sldId="264"/>
            <ac:spMk id="6" creationId="{A8384FB5-9ADC-4DDC-881B-597D56F5B15D}"/>
          </ac:spMkLst>
        </pc:spChg>
        <pc:spChg chg="add">
          <ac:chgData name="Maul Sri (mausri)" userId="0acbbb26-82be-42f1-b8ae-cdb7d6757f4d" providerId="ADAL" clId="{C0586439-46C8-4129-B15A-4BFC5467E84A}" dt="2025-10-28T01:52:41.647" v="85" actId="26606"/>
          <ac:spMkLst>
            <pc:docMk/>
            <pc:sldMk cId="1042144029" sldId="264"/>
            <ac:spMk id="7" creationId="{91E5A9A7-95C6-4F4F-B00E-C82E07FE62EF}"/>
          </ac:spMkLst>
        </pc:spChg>
        <pc:spChg chg="add">
          <ac:chgData name="Maul Sri (mausri)" userId="0acbbb26-82be-42f1-b8ae-cdb7d6757f4d" providerId="ADAL" clId="{C0586439-46C8-4129-B15A-4BFC5467E84A}" dt="2025-10-28T01:52:41.647" v="85" actId="26606"/>
          <ac:spMkLst>
            <pc:docMk/>
            <pc:sldMk cId="1042144029" sldId="264"/>
            <ac:spMk id="8" creationId="{D07DD2DE-F619-49DD-B5E7-03A290FF4ED1}"/>
          </ac:spMkLst>
        </pc:spChg>
        <pc:spChg chg="del">
          <ac:chgData name="Maul Sri (mausri)" userId="0acbbb26-82be-42f1-b8ae-cdb7d6757f4d" providerId="ADAL" clId="{C0586439-46C8-4129-B15A-4BFC5467E84A}" dt="2025-10-28T01:52:02.577" v="84"/>
          <ac:spMkLst>
            <pc:docMk/>
            <pc:sldMk cId="1042144029" sldId="264"/>
            <ac:spMk id="9" creationId="{ACF12B29-C799-57E2-00AA-203711BBE56A}"/>
          </ac:spMkLst>
        </pc:spChg>
        <pc:spChg chg="add">
          <ac:chgData name="Maul Sri (mausri)" userId="0acbbb26-82be-42f1-b8ae-cdb7d6757f4d" providerId="ADAL" clId="{C0586439-46C8-4129-B15A-4BFC5467E84A}" dt="2025-10-28T01:52:41.647" v="85" actId="26606"/>
          <ac:spMkLst>
            <pc:docMk/>
            <pc:sldMk cId="1042144029" sldId="264"/>
            <ac:spMk id="10" creationId="{85149191-5F60-4A28-AAFF-039F96B0F3EC}"/>
          </ac:spMkLst>
        </pc:spChg>
        <pc:spChg chg="del">
          <ac:chgData name="Maul Sri (mausri)" userId="0acbbb26-82be-42f1-b8ae-cdb7d6757f4d" providerId="ADAL" clId="{C0586439-46C8-4129-B15A-4BFC5467E84A}" dt="2025-10-28T01:52:02.577" v="84"/>
          <ac:spMkLst>
            <pc:docMk/>
            <pc:sldMk cId="1042144029" sldId="264"/>
            <ac:spMk id="11" creationId="{F76D85A2-4C7C-77F0-5426-15EFCE124FFE}"/>
          </ac:spMkLst>
        </pc:spChg>
        <pc:spChg chg="add">
          <ac:chgData name="Maul Sri (mausri)" userId="0acbbb26-82be-42f1-b8ae-cdb7d6757f4d" providerId="ADAL" clId="{C0586439-46C8-4129-B15A-4BFC5467E84A}" dt="2025-10-28T01:52:41.647" v="85" actId="26606"/>
          <ac:spMkLst>
            <pc:docMk/>
            <pc:sldMk cId="1042144029" sldId="264"/>
            <ac:spMk id="12" creationId="{F8260ED5-17F7-4158-B241-D51DD4CF1B7E}"/>
          </ac:spMkLst>
        </pc:spChg>
        <pc:spChg chg="del">
          <ac:chgData name="Maul Sri (mausri)" userId="0acbbb26-82be-42f1-b8ae-cdb7d6757f4d" providerId="ADAL" clId="{C0586439-46C8-4129-B15A-4BFC5467E84A}" dt="2025-10-28T01:52:02.577" v="84"/>
          <ac:spMkLst>
            <pc:docMk/>
            <pc:sldMk cId="1042144029" sldId="264"/>
            <ac:spMk id="13" creationId="{8CCDD3A1-DA4E-C3C9-3B4E-8C9BD24BD1C9}"/>
          </ac:spMkLst>
        </pc:spChg>
        <pc:spChg chg="del">
          <ac:chgData name="Maul Sri (mausri)" userId="0acbbb26-82be-42f1-b8ae-cdb7d6757f4d" providerId="ADAL" clId="{C0586439-46C8-4129-B15A-4BFC5467E84A}" dt="2025-10-28T01:52:02.577" v="84"/>
          <ac:spMkLst>
            <pc:docMk/>
            <pc:sldMk cId="1042144029" sldId="264"/>
            <ac:spMk id="15" creationId="{8E627225-4FE0-E160-E32F-79E259621D6D}"/>
          </ac:spMkLst>
        </pc:spChg>
        <pc:spChg chg="del">
          <ac:chgData name="Maul Sri (mausri)" userId="0acbbb26-82be-42f1-b8ae-cdb7d6757f4d" providerId="ADAL" clId="{C0586439-46C8-4129-B15A-4BFC5467E84A}" dt="2025-10-28T01:52:02.577" v="84"/>
          <ac:spMkLst>
            <pc:docMk/>
            <pc:sldMk cId="1042144029" sldId="264"/>
            <ac:spMk id="17" creationId="{343F2C84-36EE-E13C-2A65-D403E38EF253}"/>
          </ac:spMkLst>
        </pc:spChg>
        <pc:picChg chg="add mod">
          <ac:chgData name="Maul Sri (mausri)" userId="0acbbb26-82be-42f1-b8ae-cdb7d6757f4d" providerId="ADAL" clId="{C0586439-46C8-4129-B15A-4BFC5467E84A}" dt="2025-10-28T01:53:17.654" v="95" actId="14100"/>
          <ac:picMkLst>
            <pc:docMk/>
            <pc:sldMk cId="1042144029" sldId="264"/>
            <ac:picMk id="3" creationId="{30C332AD-01C3-0B08-AA63-7B1945180C96}"/>
          </ac:picMkLst>
        </pc:picChg>
        <pc:picChg chg="del mod">
          <ac:chgData name="Maul Sri (mausri)" userId="0acbbb26-82be-42f1-b8ae-cdb7d6757f4d" providerId="ADAL" clId="{C0586439-46C8-4129-B15A-4BFC5467E84A}" dt="2025-10-28T01:52:50.537" v="88" actId="478"/>
          <ac:picMkLst>
            <pc:docMk/>
            <pc:sldMk cId="1042144029" sldId="264"/>
            <ac:picMk id="4" creationId="{281029D8-6BE2-3FD8-6D8F-96B892E9E007}"/>
          </ac:picMkLst>
        </pc:picChg>
        <pc:picChg chg="add mod">
          <ac:chgData name="Maul Sri (mausri)" userId="0acbbb26-82be-42f1-b8ae-cdb7d6757f4d" providerId="ADAL" clId="{C0586439-46C8-4129-B15A-4BFC5467E84A}" dt="2025-10-28T01:53:21.589" v="96" actId="14100"/>
          <ac:picMkLst>
            <pc:docMk/>
            <pc:sldMk cId="1042144029" sldId="264"/>
            <ac:picMk id="5" creationId="{8FFA4F0E-628C-08C4-E79F-183E19187ECA}"/>
          </ac:picMkLst>
        </pc:picChg>
      </pc:sldChg>
      <pc:sldChg chg="addSp delSp modSp add del mod ord setBg delDesignElem">
        <pc:chgData name="Maul Sri (mausri)" userId="0acbbb26-82be-42f1-b8ae-cdb7d6757f4d" providerId="ADAL" clId="{C0586439-46C8-4129-B15A-4BFC5467E84A}" dt="2025-10-28T01:51:29.642" v="82"/>
        <pc:sldMkLst>
          <pc:docMk/>
          <pc:sldMk cId="3285405456" sldId="264"/>
        </pc:sldMkLst>
        <pc:spChg chg="add del">
          <ac:chgData name="Maul Sri (mausri)" userId="0acbbb26-82be-42f1-b8ae-cdb7d6757f4d" providerId="ADAL" clId="{C0586439-46C8-4129-B15A-4BFC5467E84A}" dt="2025-10-28T01:50:47.344" v="73" actId="26606"/>
          <ac:spMkLst>
            <pc:docMk/>
            <pc:sldMk cId="3285405456" sldId="264"/>
            <ac:spMk id="6" creationId="{A8384FB5-9ADC-4DDC-881B-597D56F5B15D}"/>
          </ac:spMkLst>
        </pc:spChg>
        <pc:spChg chg="add del">
          <ac:chgData name="Maul Sri (mausri)" userId="0acbbb26-82be-42f1-b8ae-cdb7d6757f4d" providerId="ADAL" clId="{C0586439-46C8-4129-B15A-4BFC5467E84A}" dt="2025-10-28T01:50:47.344" v="73" actId="26606"/>
          <ac:spMkLst>
            <pc:docMk/>
            <pc:sldMk cId="3285405456" sldId="264"/>
            <ac:spMk id="7" creationId="{91E5A9A7-95C6-4F4F-B00E-C82E07FE62EF}"/>
          </ac:spMkLst>
        </pc:spChg>
        <pc:spChg chg="add del">
          <ac:chgData name="Maul Sri (mausri)" userId="0acbbb26-82be-42f1-b8ae-cdb7d6757f4d" providerId="ADAL" clId="{C0586439-46C8-4129-B15A-4BFC5467E84A}" dt="2025-10-28T01:50:47.344" v="73" actId="26606"/>
          <ac:spMkLst>
            <pc:docMk/>
            <pc:sldMk cId="3285405456" sldId="264"/>
            <ac:spMk id="8" creationId="{D07DD2DE-F619-49DD-B5E7-03A290FF4ED1}"/>
          </ac:spMkLst>
        </pc:spChg>
        <pc:spChg chg="add del">
          <ac:chgData name="Maul Sri (mausri)" userId="0acbbb26-82be-42f1-b8ae-cdb7d6757f4d" providerId="ADAL" clId="{C0586439-46C8-4129-B15A-4BFC5467E84A}" dt="2025-10-28T01:51:29.642" v="82"/>
          <ac:spMkLst>
            <pc:docMk/>
            <pc:sldMk cId="3285405456" sldId="264"/>
            <ac:spMk id="9" creationId="{74362E25-92B6-92A5-2E76-3BB3095F98A9}"/>
          </ac:spMkLst>
        </pc:spChg>
        <pc:spChg chg="add del">
          <ac:chgData name="Maul Sri (mausri)" userId="0acbbb26-82be-42f1-b8ae-cdb7d6757f4d" providerId="ADAL" clId="{C0586439-46C8-4129-B15A-4BFC5467E84A}" dt="2025-10-28T01:50:47.344" v="73" actId="26606"/>
          <ac:spMkLst>
            <pc:docMk/>
            <pc:sldMk cId="3285405456" sldId="264"/>
            <ac:spMk id="10" creationId="{85149191-5F60-4A28-AAFF-039F96B0F3EC}"/>
          </ac:spMkLst>
        </pc:spChg>
        <pc:spChg chg="add del">
          <ac:chgData name="Maul Sri (mausri)" userId="0acbbb26-82be-42f1-b8ae-cdb7d6757f4d" providerId="ADAL" clId="{C0586439-46C8-4129-B15A-4BFC5467E84A}" dt="2025-10-28T01:51:29.642" v="82"/>
          <ac:spMkLst>
            <pc:docMk/>
            <pc:sldMk cId="3285405456" sldId="264"/>
            <ac:spMk id="11" creationId="{D0F614BA-C3F5-2411-D64A-5B23CC039E6B}"/>
          </ac:spMkLst>
        </pc:spChg>
        <pc:spChg chg="add del">
          <ac:chgData name="Maul Sri (mausri)" userId="0acbbb26-82be-42f1-b8ae-cdb7d6757f4d" providerId="ADAL" clId="{C0586439-46C8-4129-B15A-4BFC5467E84A}" dt="2025-10-28T01:50:47.344" v="73" actId="26606"/>
          <ac:spMkLst>
            <pc:docMk/>
            <pc:sldMk cId="3285405456" sldId="264"/>
            <ac:spMk id="12" creationId="{F8260ED5-17F7-4158-B241-D51DD4CF1B7E}"/>
          </ac:spMkLst>
        </pc:spChg>
        <pc:spChg chg="add del">
          <ac:chgData name="Maul Sri (mausri)" userId="0acbbb26-82be-42f1-b8ae-cdb7d6757f4d" providerId="ADAL" clId="{C0586439-46C8-4129-B15A-4BFC5467E84A}" dt="2025-10-28T01:51:29.642" v="82"/>
          <ac:spMkLst>
            <pc:docMk/>
            <pc:sldMk cId="3285405456" sldId="264"/>
            <ac:spMk id="13" creationId="{8F68604D-AA8B-58A6-027E-8A8DCE3F63EF}"/>
          </ac:spMkLst>
        </pc:spChg>
        <pc:spChg chg="add del">
          <ac:chgData name="Maul Sri (mausri)" userId="0acbbb26-82be-42f1-b8ae-cdb7d6757f4d" providerId="ADAL" clId="{C0586439-46C8-4129-B15A-4BFC5467E84A}" dt="2025-10-28T01:51:29.642" v="82"/>
          <ac:spMkLst>
            <pc:docMk/>
            <pc:sldMk cId="3285405456" sldId="264"/>
            <ac:spMk id="15" creationId="{D2C8DC4A-5797-1F66-767C-E742BCBB05F2}"/>
          </ac:spMkLst>
        </pc:spChg>
        <pc:spChg chg="add del">
          <ac:chgData name="Maul Sri (mausri)" userId="0acbbb26-82be-42f1-b8ae-cdb7d6757f4d" providerId="ADAL" clId="{C0586439-46C8-4129-B15A-4BFC5467E84A}" dt="2025-10-28T01:51:29.642" v="82"/>
          <ac:spMkLst>
            <pc:docMk/>
            <pc:sldMk cId="3285405456" sldId="264"/>
            <ac:spMk id="17" creationId="{1449218E-826F-002D-BB50-B1C5E4C91DDB}"/>
          </ac:spMkLst>
        </pc:spChg>
        <pc:picChg chg="mod">
          <ac:chgData name="Maul Sri (mausri)" userId="0acbbb26-82be-42f1-b8ae-cdb7d6757f4d" providerId="ADAL" clId="{C0586439-46C8-4129-B15A-4BFC5467E84A}" dt="2025-10-28T01:50:47.344" v="73" actId="26606"/>
          <ac:picMkLst>
            <pc:docMk/>
            <pc:sldMk cId="3285405456" sldId="264"/>
            <ac:picMk id="4" creationId="{0FBC50BF-684D-930D-4854-E087017D752D}"/>
          </ac:picMkLst>
        </pc:picChg>
      </pc:sldChg>
      <pc:sldChg chg="new del">
        <pc:chgData name="Maul Sri (mausri)" userId="0acbbb26-82be-42f1-b8ae-cdb7d6757f4d" providerId="ADAL" clId="{C0586439-46C8-4129-B15A-4BFC5467E84A}" dt="2025-10-28T01:53:50.450" v="102" actId="47"/>
        <pc:sldMkLst>
          <pc:docMk/>
          <pc:sldMk cId="724566509" sldId="265"/>
        </pc:sldMkLst>
      </pc:sldChg>
      <pc:sldChg chg="addSp modSp new mod setBg">
        <pc:chgData name="Maul Sri (mausri)" userId="0acbbb26-82be-42f1-b8ae-cdb7d6757f4d" providerId="ADAL" clId="{C0586439-46C8-4129-B15A-4BFC5467E84A}" dt="2025-10-28T01:55:22.781" v="119" actId="14100"/>
        <pc:sldMkLst>
          <pc:docMk/>
          <pc:sldMk cId="3614377608" sldId="266"/>
        </pc:sldMkLst>
        <pc:spChg chg="mod">
          <ac:chgData name="Maul Sri (mausri)" userId="0acbbb26-82be-42f1-b8ae-cdb7d6757f4d" providerId="ADAL" clId="{C0586439-46C8-4129-B15A-4BFC5467E84A}" dt="2025-10-28T01:55:13.474" v="117" actId="14100"/>
          <ac:spMkLst>
            <pc:docMk/>
            <pc:sldMk cId="3614377608" sldId="266"/>
            <ac:spMk id="2" creationId="{3F4FBE58-842C-5892-457F-ADE2E4584FC5}"/>
          </ac:spMkLst>
        </pc:spChg>
        <pc:spChg chg="mod">
          <ac:chgData name="Maul Sri (mausri)" userId="0acbbb26-82be-42f1-b8ae-cdb7d6757f4d" providerId="ADAL" clId="{C0586439-46C8-4129-B15A-4BFC5467E84A}" dt="2025-10-28T01:55:22.781" v="119" actId="14100"/>
          <ac:spMkLst>
            <pc:docMk/>
            <pc:sldMk cId="3614377608" sldId="266"/>
            <ac:spMk id="3" creationId="{E0F0568F-FD11-3B11-50E5-D0052D1D7F50}"/>
          </ac:spMkLst>
        </pc:spChg>
        <pc:spChg chg="add">
          <ac:chgData name="Maul Sri (mausri)" userId="0acbbb26-82be-42f1-b8ae-cdb7d6757f4d" providerId="ADAL" clId="{C0586439-46C8-4129-B15A-4BFC5467E84A}" dt="2025-10-28T01:53:56.325" v="103" actId="26606"/>
          <ac:spMkLst>
            <pc:docMk/>
            <pc:sldMk cId="3614377608" sldId="266"/>
            <ac:spMk id="8" creationId="{0E30439A-8A5B-46EC-8283-9B6B031D40D0}"/>
          </ac:spMkLst>
        </pc:spChg>
        <pc:spChg chg="add">
          <ac:chgData name="Maul Sri (mausri)" userId="0acbbb26-82be-42f1-b8ae-cdb7d6757f4d" providerId="ADAL" clId="{C0586439-46C8-4129-B15A-4BFC5467E84A}" dt="2025-10-28T01:53:56.325" v="103" actId="26606"/>
          <ac:spMkLst>
            <pc:docMk/>
            <pc:sldMk cId="3614377608" sldId="266"/>
            <ac:spMk id="10" creationId="{5CEAD642-85CF-4750-8432-7C80C901F001}"/>
          </ac:spMkLst>
        </pc:spChg>
        <pc:spChg chg="add">
          <ac:chgData name="Maul Sri (mausri)" userId="0acbbb26-82be-42f1-b8ae-cdb7d6757f4d" providerId="ADAL" clId="{C0586439-46C8-4129-B15A-4BFC5467E84A}" dt="2025-10-28T01:53:56.325" v="103" actId="26606"/>
          <ac:spMkLst>
            <pc:docMk/>
            <pc:sldMk cId="3614377608" sldId="266"/>
            <ac:spMk id="12" creationId="{FA33EEAE-15D5-4119-8C1E-89D943F911EF}"/>
          </ac:spMkLst>
        </pc:spChg>
        <pc:spChg chg="add">
          <ac:chgData name="Maul Sri (mausri)" userId="0acbbb26-82be-42f1-b8ae-cdb7d6757f4d" providerId="ADAL" clId="{C0586439-46C8-4129-B15A-4BFC5467E84A}" dt="2025-10-28T01:53:56.325" v="103" actId="26606"/>
          <ac:spMkLst>
            <pc:docMk/>
            <pc:sldMk cId="3614377608" sldId="266"/>
            <ac:spMk id="14" creationId="{730D8B3B-9B80-4025-B934-26DC7D7CD231}"/>
          </ac:spMkLst>
        </pc:spChg>
        <pc:spChg chg="add">
          <ac:chgData name="Maul Sri (mausri)" userId="0acbbb26-82be-42f1-b8ae-cdb7d6757f4d" providerId="ADAL" clId="{C0586439-46C8-4129-B15A-4BFC5467E84A}" dt="2025-10-28T01:53:56.325" v="103" actId="26606"/>
          <ac:spMkLst>
            <pc:docMk/>
            <pc:sldMk cId="3614377608" sldId="266"/>
            <ac:spMk id="16" creationId="{B5A1B09C-1565-46F8-B70F-621C5EB48A09}"/>
          </ac:spMkLst>
        </pc:spChg>
        <pc:spChg chg="add">
          <ac:chgData name="Maul Sri (mausri)" userId="0acbbb26-82be-42f1-b8ae-cdb7d6757f4d" providerId="ADAL" clId="{C0586439-46C8-4129-B15A-4BFC5467E84A}" dt="2025-10-28T01:53:56.325" v="103" actId="26606"/>
          <ac:spMkLst>
            <pc:docMk/>
            <pc:sldMk cId="3614377608" sldId="266"/>
            <ac:spMk id="18" creationId="{8C516CC8-80AC-446C-A56E-9F54B7210402}"/>
          </ac:spMkLst>
        </pc:spChg>
        <pc:spChg chg="add">
          <ac:chgData name="Maul Sri (mausri)" userId="0acbbb26-82be-42f1-b8ae-cdb7d6757f4d" providerId="ADAL" clId="{C0586439-46C8-4129-B15A-4BFC5467E84A}" dt="2025-10-28T01:53:56.325" v="103" actId="26606"/>
          <ac:spMkLst>
            <pc:docMk/>
            <pc:sldMk cId="3614377608" sldId="266"/>
            <ac:spMk id="20" creationId="{53947E58-F088-49F1-A3D1-DEA690192E84}"/>
          </ac:spMkLst>
        </pc:spChg>
      </pc:sldChg>
      <pc:sldChg chg="addSp modSp new mod setBg">
        <pc:chgData name="Maul Sri (mausri)" userId="0acbbb26-82be-42f1-b8ae-cdb7d6757f4d" providerId="ADAL" clId="{C0586439-46C8-4129-B15A-4BFC5467E84A}" dt="2025-10-28T01:56:03.184" v="133" actId="255"/>
        <pc:sldMkLst>
          <pc:docMk/>
          <pc:sldMk cId="2310361588" sldId="267"/>
        </pc:sldMkLst>
        <pc:spChg chg="mod">
          <ac:chgData name="Maul Sri (mausri)" userId="0acbbb26-82be-42f1-b8ae-cdb7d6757f4d" providerId="ADAL" clId="{C0586439-46C8-4129-B15A-4BFC5467E84A}" dt="2025-10-28T01:56:03.184" v="133" actId="255"/>
          <ac:spMkLst>
            <pc:docMk/>
            <pc:sldMk cId="2310361588" sldId="267"/>
            <ac:spMk id="2" creationId="{7D55354B-BCC2-E047-0EFC-23BA5AF12840}"/>
          </ac:spMkLst>
        </pc:spChg>
        <pc:spChg chg="add">
          <ac:chgData name="Maul Sri (mausri)" userId="0acbbb26-82be-42f1-b8ae-cdb7d6757f4d" providerId="ADAL" clId="{C0586439-46C8-4129-B15A-4BFC5467E84A}" dt="2025-10-28T01:55:42.100" v="122" actId="26606"/>
          <ac:spMkLst>
            <pc:docMk/>
            <pc:sldMk cId="2310361588" sldId="267"/>
            <ac:spMk id="7" creationId="{0E30439A-8A5B-46EC-8283-9B6B031D40D0}"/>
          </ac:spMkLst>
        </pc:spChg>
        <pc:spChg chg="add">
          <ac:chgData name="Maul Sri (mausri)" userId="0acbbb26-82be-42f1-b8ae-cdb7d6757f4d" providerId="ADAL" clId="{C0586439-46C8-4129-B15A-4BFC5467E84A}" dt="2025-10-28T01:55:42.100" v="122" actId="26606"/>
          <ac:spMkLst>
            <pc:docMk/>
            <pc:sldMk cId="2310361588" sldId="267"/>
            <ac:spMk id="9" creationId="{5CEAD642-85CF-4750-8432-7C80C901F001}"/>
          </ac:spMkLst>
        </pc:spChg>
        <pc:spChg chg="add">
          <ac:chgData name="Maul Sri (mausri)" userId="0acbbb26-82be-42f1-b8ae-cdb7d6757f4d" providerId="ADAL" clId="{C0586439-46C8-4129-B15A-4BFC5467E84A}" dt="2025-10-28T01:55:42.100" v="122" actId="26606"/>
          <ac:spMkLst>
            <pc:docMk/>
            <pc:sldMk cId="2310361588" sldId="267"/>
            <ac:spMk id="11" creationId="{FA33EEAE-15D5-4119-8C1E-89D943F911EF}"/>
          </ac:spMkLst>
        </pc:spChg>
        <pc:spChg chg="add">
          <ac:chgData name="Maul Sri (mausri)" userId="0acbbb26-82be-42f1-b8ae-cdb7d6757f4d" providerId="ADAL" clId="{C0586439-46C8-4129-B15A-4BFC5467E84A}" dt="2025-10-28T01:55:42.100" v="122" actId="26606"/>
          <ac:spMkLst>
            <pc:docMk/>
            <pc:sldMk cId="2310361588" sldId="267"/>
            <ac:spMk id="13" creationId="{730D8B3B-9B80-4025-B934-26DC7D7CD231}"/>
          </ac:spMkLst>
        </pc:spChg>
        <pc:spChg chg="add">
          <ac:chgData name="Maul Sri (mausri)" userId="0acbbb26-82be-42f1-b8ae-cdb7d6757f4d" providerId="ADAL" clId="{C0586439-46C8-4129-B15A-4BFC5467E84A}" dt="2025-10-28T01:55:42.100" v="122" actId="26606"/>
          <ac:spMkLst>
            <pc:docMk/>
            <pc:sldMk cId="2310361588" sldId="267"/>
            <ac:spMk id="15" creationId="{B5A1B09C-1565-46F8-B70F-621C5EB48A09}"/>
          </ac:spMkLst>
        </pc:spChg>
        <pc:spChg chg="add">
          <ac:chgData name="Maul Sri (mausri)" userId="0acbbb26-82be-42f1-b8ae-cdb7d6757f4d" providerId="ADAL" clId="{C0586439-46C8-4129-B15A-4BFC5467E84A}" dt="2025-10-28T01:55:42.100" v="122" actId="26606"/>
          <ac:spMkLst>
            <pc:docMk/>
            <pc:sldMk cId="2310361588" sldId="267"/>
            <ac:spMk id="17" creationId="{8C516CC8-80AC-446C-A56E-9F54B7210402}"/>
          </ac:spMkLst>
        </pc:spChg>
        <pc:spChg chg="add">
          <ac:chgData name="Maul Sri (mausri)" userId="0acbbb26-82be-42f1-b8ae-cdb7d6757f4d" providerId="ADAL" clId="{C0586439-46C8-4129-B15A-4BFC5467E84A}" dt="2025-10-28T01:55:42.100" v="122" actId="26606"/>
          <ac:spMkLst>
            <pc:docMk/>
            <pc:sldMk cId="2310361588" sldId="267"/>
            <ac:spMk id="19" creationId="{53947E58-F088-49F1-A3D1-DEA690192E8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FD43-9150-1AD5-4A96-8FB004BF2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472AA-AD48-61FC-EF26-A293FB7AD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A6F9D-BF74-D6D8-CDF9-2DFA1F04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2FB7-2552-455D-A6DC-FC21EEA98EFC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64400-BE0D-9062-BEFF-55143ADA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DBC9-DC88-167D-1472-B4F8EAD4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1349-81CE-4636-A990-B00228D26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90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4BB5F-F3FB-118D-4736-03090DF3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DCC81-8C71-F917-C8A3-D1302FAAF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5F1F0-37A6-7231-7446-6A98B0608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2FB7-2552-455D-A6DC-FC21EEA98EFC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40B44-EB08-2C3B-90ED-C0A14141F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52EA2-3432-A2A7-B2C8-7E7A07DF8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1349-81CE-4636-A990-B00228D26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89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482C5-8956-8CBD-A9DE-E7A100947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CEB8D-7753-BEBF-8E5F-EBBC6279A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60CAA-6D08-C308-37AB-537527A8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2FB7-2552-455D-A6DC-FC21EEA98EFC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D3D73-4B4C-F4B2-C114-740901E9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2123F-393B-6F8B-5F5B-ADA80297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1349-81CE-4636-A990-B00228D26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01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9A40-ACDC-B07F-EA49-52A1B914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A3A64-F928-3391-BE0D-5C72AEEDE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4D8CB-5C08-F5D3-1990-B1363703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2FB7-2552-455D-A6DC-FC21EEA98EFC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E5D7B-83C5-E729-1DFB-F2442BC79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2B6F9-3502-351F-8DD1-256A5E9C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1349-81CE-4636-A990-B00228D26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60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572D-B23A-3304-EB57-AD4EFF06E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F0E5F-8EA5-2FBF-3515-14916F592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91032-D049-7097-B6B4-81040A1F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2FB7-2552-455D-A6DC-FC21EEA98EFC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A04B9-48E5-EF5F-3269-80D125D9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A4A24-8B86-96AE-C2A2-0A0E2E57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1349-81CE-4636-A990-B00228D26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99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FB22-074B-99A4-06A6-D3C2D4C6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86043-E837-CAF2-7C5C-B92613EDF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648A8-4F05-2ED4-EBB6-5925481AE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4443E-3D0F-FC5C-3DA6-C99DA61E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2FB7-2552-455D-A6DC-FC21EEA98EFC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65967-7DCD-6DB3-1573-3B8BC87D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BEA5B-B9FB-5E32-8F8E-775BAEDD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1349-81CE-4636-A990-B00228D26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63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1E995-4668-5712-30AB-AB3E102B7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C48C4-692D-8905-AE63-E9724E95B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1C32-DDFF-BE0D-8AD4-BC8A9323F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EA615-41ED-5266-EF7B-D072C866F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2965C-83AF-7C63-983D-2C4899116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2A992D-088B-5441-9209-985CCB7B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2FB7-2552-455D-A6DC-FC21EEA98EFC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CCC9C1-C330-DD34-3158-D7DA9D3A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572BF-4FD9-F2B8-CB36-E7CE85D7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1349-81CE-4636-A990-B00228D26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05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BB1D-A95F-6B35-2FF0-437055C5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F882E-B05A-6712-66D2-3DFAC3580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2FB7-2552-455D-A6DC-FC21EEA98EFC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93B53-AA5C-6957-3CD7-99B5C085A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08BA6-F063-4B9F-07C9-A51B3E29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1349-81CE-4636-A990-B00228D26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04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A36861-E366-2EDA-2CF6-75F43E3C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2FB7-2552-455D-A6DC-FC21EEA98EFC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BBF5E-C4AA-A0C3-AC07-871990B6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AF504-5675-86BC-985B-90BFFA31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1349-81CE-4636-A990-B00228D26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86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0262-474C-FFF5-402A-BCC094A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586F6-7364-C011-BAE2-3FE9ADCF5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3953E-AEE4-F519-F2B5-E85FED983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4B1D1-B37A-0207-EA7C-864FAF29B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2FB7-2552-455D-A6DC-FC21EEA98EFC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FADAA-1046-9934-FC5F-F8A502C8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49AF3-E3B7-7031-4B44-82CFE6BA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1349-81CE-4636-A990-B00228D26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43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0866-CFCB-82B8-C022-D8D6559F6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B586D-F55A-1CF4-234B-9ABDD3197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2AA22-2D01-7C3B-DAAE-6A84EE29F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4EF6B-43E4-4154-0979-92CABC80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92FB7-2552-455D-A6DC-FC21EEA98EFC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B78F1-F7D0-7DC2-90BD-B3A675E0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59560-63E7-96CD-7E12-411698557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1349-81CE-4636-A990-B00228D26A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68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5B163B-B88A-5B7D-F03A-DB30B19A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3F93B-1179-4DD7-B3AE-B773E9269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8DC54-CB50-7F58-AF09-2379A9842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192FB7-2552-455D-A6DC-FC21EEA98EFC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B94E-DD0B-696A-DC2B-FA7E4BA0A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F579B-AA52-813C-B724-2DB9AD24C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CE1349-81CE-4636-A990-B00228D26A6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45C2A2-9784-4A44-B686-6CD91084B3B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85550" y="66725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8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5588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4FBE58-842C-5892-457F-ADE2E4584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7295" y="717518"/>
            <a:ext cx="6804289" cy="2086573"/>
          </a:xfrm>
        </p:spPr>
        <p:txBody>
          <a:bodyPr>
            <a:normAutofit/>
          </a:bodyPr>
          <a:lstStyle/>
          <a:p>
            <a:pPr algn="r"/>
            <a:r>
              <a:rPr lang="en-IN" sz="5400" b="1" dirty="0">
                <a:solidFill>
                  <a:schemeClr val="bg2"/>
                </a:solidFill>
                <a:latin typeface="Algerian" panose="04020705040A02060702" pitchFamily="82" charset="0"/>
                <a:ea typeface="CiscoSansGlobal Bold" panose="020B0503020000020004" pitchFamily="2" charset="-128"/>
                <a:cs typeface="CiscoSansGlobal Bold" panose="020B0503020000020004" pitchFamily="2" charset="-128"/>
              </a:rPr>
              <a:t>CLIENT MANAGEMENT APP</a:t>
            </a:r>
            <a:endParaRPr lang="en-IN" sz="54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0568F-FD11-3B11-50E5-D0052D1D7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1306" y="4577732"/>
            <a:ext cx="4935173" cy="1241828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Algerian" panose="04020705040A02060702" pitchFamily="82" charset="0"/>
              </a:rPr>
              <a:t>MAUL SRI M</a:t>
            </a:r>
          </a:p>
          <a:p>
            <a:r>
              <a:rPr lang="en-IN" sz="4000" dirty="0">
                <a:solidFill>
                  <a:schemeClr val="bg1"/>
                </a:solidFill>
                <a:latin typeface="Algerian" panose="04020705040A02060702" pitchFamily="82" charset="0"/>
              </a:rPr>
              <a:t>27/10/2025</a:t>
            </a:r>
          </a:p>
          <a:p>
            <a:pPr algn="r"/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7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1697EC-C3DD-D5D8-9E88-6CA60BC64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5A3BA-FE2E-8BB1-1BD5-56228D22F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PROJECT STRUCTURE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C332AD-01C3-0B08-AA63-7B1945180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40" y="125072"/>
            <a:ext cx="3869916" cy="6614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FA4F0E-628C-08C4-E79F-183E19187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260" y="125072"/>
            <a:ext cx="3840928" cy="66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4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87E51-0781-215B-63B5-9C5CF406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CLIENT FORM COMPONENT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804026-2AF9-8044-C717-4F05DEF5A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40" y="163437"/>
            <a:ext cx="7884874" cy="649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3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F64E5-9E1E-FC28-90EA-4FF8D6256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CLIENT FORM TEMPLATE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98C57F-E8D6-20EC-9353-206BE665A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39" y="163437"/>
            <a:ext cx="7818931" cy="657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9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665D1-65B8-18F1-AECF-BA2F5F246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MEETING FORM COMPONENT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AF801-1B9C-297F-686E-BF11DDA09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40" y="103606"/>
            <a:ext cx="7830446" cy="661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8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B66AA-8293-EAF2-D99F-A8BF8FF2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MEETING FORM TEMPLATE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7B1B9B-7CEF-DA2C-48EE-3E10091B7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40" y="141825"/>
            <a:ext cx="7830446" cy="656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1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8EAE-7F94-9A84-3798-4D25575A9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BDD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A08B6-E366-2327-7515-5EF84F93B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126" y="140863"/>
            <a:ext cx="7810350" cy="6594091"/>
          </a:xfrm>
          <a:prstGeom prst="rect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6152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346A3-3CDC-35EF-E1C6-1FE27D104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OUTPUT</a:t>
            </a:r>
          </a:p>
        </p:txBody>
      </p:sp>
      <p:pic>
        <p:nvPicPr>
          <p:cNvPr id="4" name="Picture 3" descr="A screenshot of a calendar&#10;&#10;AI-generated content may be incorrect.">
            <a:extLst>
              <a:ext uri="{FF2B5EF4-FFF2-40B4-BE49-F238E27FC236}">
                <a16:creationId xmlns:a16="http://schemas.microsoft.com/office/drawing/2014/main" id="{D6510F06-930A-9A17-1D56-C7F947E3F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442" y="162095"/>
            <a:ext cx="7792062" cy="6503881"/>
          </a:xfrm>
          <a:prstGeom prst="rect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933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5354B-BCC2-E047-0EFC-23BA5AF12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rgbClr val="FFFFFF"/>
                </a:solidFill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61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23</TotalTime>
  <Words>25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Aptos</vt:lpstr>
      <vt:lpstr>Aptos Display</vt:lpstr>
      <vt:lpstr>Arial</vt:lpstr>
      <vt:lpstr>Calibri</vt:lpstr>
      <vt:lpstr>Office Theme</vt:lpstr>
      <vt:lpstr>CLIENT MANAGEMENT APP</vt:lpstr>
      <vt:lpstr>PROJECT STRUCTURE</vt:lpstr>
      <vt:lpstr>CLIENT FORM COMPONENT</vt:lpstr>
      <vt:lpstr>CLIENT FORM TEMPLATE</vt:lpstr>
      <vt:lpstr>MEETING FORM COMPONENT</vt:lpstr>
      <vt:lpstr>MEETING FORM TEMPLATE</vt:lpstr>
      <vt:lpstr>BDD</vt:lpstr>
      <vt:lpstr>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Maul Sri (mausri)</dc:creator>
  <cp:lastModifiedBy>Maul Sri (mausri)</cp:lastModifiedBy>
  <cp:revision>1</cp:revision>
  <dcterms:created xsi:type="dcterms:W3CDTF">2025-10-27T10:13:51Z</dcterms:created>
  <dcterms:modified xsi:type="dcterms:W3CDTF">2025-10-28T01:56:07Z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f49a32-fde3-48a5-9266-b5b0972a22dc_Enabled">
    <vt:lpwstr>true</vt:lpwstr>
  </property>
  <property fmtid="{D5CDD505-2E9C-101B-9397-08002B2CF9AE}" pid="3" name="MSIP_Label_c8f49a32-fde3-48a5-9266-b5b0972a22dc_SetDate">
    <vt:lpwstr>2025-10-27T10:20:17Z</vt:lpwstr>
  </property>
  <property fmtid="{D5CDD505-2E9C-101B-9397-08002B2CF9AE}" pid="4" name="MSIP_Label_c8f49a32-fde3-48a5-9266-b5b0972a22dc_Method">
    <vt:lpwstr>Standard</vt:lpwstr>
  </property>
  <property fmtid="{D5CDD505-2E9C-101B-9397-08002B2CF9AE}" pid="5" name="MSIP_Label_c8f49a32-fde3-48a5-9266-b5b0972a22dc_Name">
    <vt:lpwstr>Cisco Confidential</vt:lpwstr>
  </property>
  <property fmtid="{D5CDD505-2E9C-101B-9397-08002B2CF9AE}" pid="6" name="MSIP_Label_c8f49a32-fde3-48a5-9266-b5b0972a22dc_SiteId">
    <vt:lpwstr>5ae1af62-9505-4097-a69a-c1553ef7840e</vt:lpwstr>
  </property>
  <property fmtid="{D5CDD505-2E9C-101B-9397-08002B2CF9AE}" pid="7" name="MSIP_Label_c8f49a32-fde3-48a5-9266-b5b0972a22dc_ActionId">
    <vt:lpwstr>978f3913-1509-4961-a42d-4d63fdc8a3e2</vt:lpwstr>
  </property>
  <property fmtid="{D5CDD505-2E9C-101B-9397-08002B2CF9AE}" pid="8" name="MSIP_Label_c8f49a32-fde3-48a5-9266-b5b0972a22dc_ContentBits">
    <vt:lpwstr>2</vt:lpwstr>
  </property>
  <property fmtid="{D5CDD505-2E9C-101B-9397-08002B2CF9AE}" pid="9" name="MSIP_Label_c8f49a32-fde3-48a5-9266-b5b0972a22dc_Tag">
    <vt:lpwstr>10, 3, 0, 1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Cisco Confidential</vt:lpwstr>
  </property>
</Properties>
</file>