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9" r:id="rId4"/>
    <p:sldId id="260" r:id="rId5"/>
    <p:sldId id="267" r:id="rId6"/>
    <p:sldId id="261" r:id="rId7"/>
    <p:sldId id="264" r:id="rId8"/>
    <p:sldId id="263" r:id="rId9"/>
    <p:sldId id="262" r:id="rId10"/>
    <p:sldId id="265" r:id="rId11"/>
    <p:sldId id="268" r:id="rId12"/>
    <p:sldId id="266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F6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D2C1A-00CA-4296-B944-1FB0663FB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01AA4A-AA58-40F9-9961-202406DA1E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1EB71-0F77-4F5A-9997-CFABBDCB2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BC461-932C-4236-A8A6-5FBE983F4F5F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5756B-1B52-40DB-83D5-1A9B8165D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0958A-F53C-4104-957C-60215999F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55E9-916B-4015-B752-18E2D53AB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20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771D-097A-4E97-9331-36AB86E27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0DB62-FD11-46C8-AE02-90321DF87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0A89A-61E9-4C29-9DA5-088F2EFB4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BC461-932C-4236-A8A6-5FBE983F4F5F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3B111-EDE6-4976-9592-209189CEB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37465-10E3-450A-847C-54BBC4E0A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55E9-916B-4015-B752-18E2D53AB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50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DB47D9-D221-4CA1-A21E-E6A23185A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CBB258-E69F-4002-AB98-A40AAA47B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7502-8FA3-48DC-A85A-1B8A332A6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BC461-932C-4236-A8A6-5FBE983F4F5F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B244A-C9BB-4927-AE7E-783BC378A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F14A7-70E6-4E8C-901B-5B646E272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55E9-916B-4015-B752-18E2D53AB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2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17B3D-FF1A-4D11-95BA-3F594DDA1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71A7A-4E58-4742-A18D-7AE74B566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AEEE9-1563-48D6-BF87-B949705CC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BC461-932C-4236-A8A6-5FBE983F4F5F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577D0-3E4D-4616-9AEA-A0A1F0B01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91979-1BE2-4369-94F7-FE1C8DE38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55E9-916B-4015-B752-18E2D53AB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48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E8DC1-ED64-4C2E-BFDA-2337D1352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C272C-393C-4FA0-8B65-13F78CAF2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39D0D-2A7D-48FA-AEF6-7A18A5143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BC461-932C-4236-A8A6-5FBE983F4F5F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ABF13-7F17-42DF-80BC-3A84A4259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7B034-2CFF-45CE-B39F-7B5DBF341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55E9-916B-4015-B752-18E2D53AB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2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0C2F6-A439-4D68-AD45-C5E2FFFEA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EB7AB-E3AE-4374-9582-DB87D1302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5B22CF-B2F5-4BE8-92C7-A5E0BCFBB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24743-13D5-4B89-B457-2FC1F03CF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BC461-932C-4236-A8A6-5FBE983F4F5F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63A3B-D23E-43F1-A13D-2B3940DD6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D638A4-F67F-43D9-93B5-0855BEEFB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55E9-916B-4015-B752-18E2D53AB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54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3BE27-716A-478D-BB02-17DC61CE3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B45EA-14E3-4FB1-B058-8BCC7C831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5FC149-D339-4C34-8493-B1319DFA9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F31EBF-CAF3-4BDE-9CA2-55EFFC0BB8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EE1753-CF10-4DF8-AEFB-8C0E9A74D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AA597E-B210-4141-84DE-590275903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BC461-932C-4236-A8A6-5FBE983F4F5F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CE8CE0-9A94-42F0-B8DC-E805E4C61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CD11D7-99B7-4775-9D7D-DD88417BF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55E9-916B-4015-B752-18E2D53AB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60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B5826-B1F2-46B9-A5AE-46E2EE304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D0012C-285E-48EA-B8D6-9BFC8312E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BC461-932C-4236-A8A6-5FBE983F4F5F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BF9CD-5DBF-494A-8A80-14E24969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00B608-19C4-4837-9AB9-4AC364858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55E9-916B-4015-B752-18E2D53AB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2AF63-0F16-4233-AD0E-216D6DB5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BC461-932C-4236-A8A6-5FBE983F4F5F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709146-C193-40E8-A4B8-8AED1211D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A388A-5D57-40A1-9BA3-081341400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55E9-916B-4015-B752-18E2D53AB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6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26967-3481-4559-A657-436937A9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91F97-D343-458E-BDCF-C1C5CB0BF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51BC43-1858-439D-B442-874AEE15B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743E2-0AD7-4D28-8E4A-C93A8E154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BC461-932C-4236-A8A6-5FBE983F4F5F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E16E2-BB67-4609-8A1E-4E8EC1A08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19B84-9BA7-4108-BE17-BF60638E9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55E9-916B-4015-B752-18E2D53AB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26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EDD07-153A-470B-98B4-25592B0F4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0596D3-71E8-4E37-BA62-A8C86DBEFC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1AB59-8A63-4F1B-BF69-89166449F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1B54F-66B7-4A20-A9A5-48B9901D1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BC461-932C-4236-A8A6-5FBE983F4F5F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17481-9367-4203-9A39-66D9F7677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B8D81-31E6-45C5-9CD5-97FE9FA88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55E9-916B-4015-B752-18E2D53AB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3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8E392-C7C3-46D6-9FAF-2B9D288FA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CCB93-6E1C-44EC-867C-9035BBBDC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F1A0D-CDDE-479F-89A5-A6B5BF2FF0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BC461-932C-4236-A8A6-5FBE983F4F5F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097EF-3FC2-44D3-BD7F-3F5FCEE5E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A20A6-0B37-4AFD-96F4-7E70876D62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F55E9-916B-4015-B752-18E2D53AB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35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cricket-team-sports-thrower-throw-510044/" TargetMode="Externa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FEDC2-55EE-41AA-9742-7C8013D50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435" y="1385956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dirty="0">
                <a:latin typeface="Algerian" panose="04020705040A02060702" pitchFamily="82" charset="0"/>
              </a:rPr>
              <a:t>IPL MATCH WINNER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63B236-AC47-407B-8DC6-F63F184720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7565" y="4185133"/>
            <a:ext cx="3193774" cy="1655762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latin typeface="Algerian" panose="04020705040A02060702" pitchFamily="82" charset="0"/>
              </a:rPr>
              <a:t>MAUL SRI M</a:t>
            </a:r>
          </a:p>
          <a:p>
            <a:pPr algn="l"/>
            <a:r>
              <a:rPr lang="en-US" sz="2800" dirty="0">
                <a:latin typeface="Algerian" panose="04020705040A02060702" pitchFamily="82" charset="0"/>
              </a:rPr>
              <a:t>DA/DS ONLINE B5</a:t>
            </a:r>
          </a:p>
          <a:p>
            <a:pPr algn="l"/>
            <a:r>
              <a:rPr lang="en-US" sz="2800" dirty="0">
                <a:latin typeface="Algerian" panose="04020705040A02060702" pitchFamily="82" charset="0"/>
              </a:rPr>
              <a:t>20-03-2025</a:t>
            </a: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A19FF09B-81F0-46E1-A324-324FCC4AC9E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4544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CAE07529-1D65-46D6-B38B-91351CF5B04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960D0E-D5B1-419B-9607-5A90956AB03D}"/>
              </a:ext>
            </a:extLst>
          </p:cNvPr>
          <p:cNvSpPr txBox="1"/>
          <p:nvPr/>
        </p:nvSpPr>
        <p:spPr>
          <a:xfrm>
            <a:off x="861391" y="119270"/>
            <a:ext cx="609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MODEL COMPARISON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A3C6F8-76E3-4542-9801-CE115E064255}"/>
              </a:ext>
            </a:extLst>
          </p:cNvPr>
          <p:cNvSpPr txBox="1"/>
          <p:nvPr/>
        </p:nvSpPr>
        <p:spPr>
          <a:xfrm>
            <a:off x="1139687" y="1046922"/>
            <a:ext cx="9395791" cy="168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outperforms than other model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performs better than Random forest.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are weak models with poor accuracy.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567060-147A-470D-BE62-939BB9C79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91" y="2893096"/>
            <a:ext cx="5215825" cy="3094078"/>
          </a:xfrm>
          <a:prstGeom prst="rect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97B9C56-EA1A-44D4-AE82-357C16796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784" y="2893094"/>
            <a:ext cx="5215825" cy="3094079"/>
          </a:xfrm>
          <a:prstGeom prst="rect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7000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CAE07529-1D65-46D6-B38B-91351CF5B04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960D0E-D5B1-419B-9607-5A90956AB03D}"/>
              </a:ext>
            </a:extLst>
          </p:cNvPr>
          <p:cNvSpPr txBox="1"/>
          <p:nvPr/>
        </p:nvSpPr>
        <p:spPr>
          <a:xfrm>
            <a:off x="861391" y="119270"/>
            <a:ext cx="609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FUTURE STEPS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359B2B-5532-4520-A18E-E5D4EFA79C86}"/>
              </a:ext>
            </a:extLst>
          </p:cNvPr>
          <p:cNvSpPr txBox="1"/>
          <p:nvPr/>
        </p:nvSpPr>
        <p:spPr>
          <a:xfrm>
            <a:off x="1404730" y="1033670"/>
            <a:ext cx="9660835" cy="3901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K-Fold cross-validation to assess how well your models generalize across different data splits.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a deeper error analysis by reviewing the types of errors each model is making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strategies such as SMOTE, class weights, or ensemble methods to address the issue of class imbalance</a:t>
            </a:r>
            <a:r>
              <a:rPr lang="en-US" sz="2800" dirty="0"/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60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CAE07529-1D65-46D6-B38B-91351CF5B04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960D0E-D5B1-419B-9607-5A90956AB03D}"/>
              </a:ext>
            </a:extLst>
          </p:cNvPr>
          <p:cNvSpPr txBox="1"/>
          <p:nvPr/>
        </p:nvSpPr>
        <p:spPr>
          <a:xfrm>
            <a:off x="861391" y="119270"/>
            <a:ext cx="609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6D579E-2FC7-42C5-A74A-B6F59BE1AA89}"/>
              </a:ext>
            </a:extLst>
          </p:cNvPr>
          <p:cNvSpPr txBox="1"/>
          <p:nvPr/>
        </p:nvSpPr>
        <p:spPr>
          <a:xfrm>
            <a:off x="1073426" y="1258957"/>
            <a:ext cx="10045148" cy="3644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 of feature engineering and tuning.</a:t>
            </a:r>
          </a:p>
          <a:p>
            <a:pPr marL="457200" indent="-45720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Offering interpretability through feature importance.</a:t>
            </a:r>
          </a:p>
          <a:p>
            <a:pPr marL="457200" indent="-45720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reliable predictions and decision support.</a:t>
            </a:r>
          </a:p>
          <a:p>
            <a:pPr marL="457200" indent="-45720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need for model tuning, handling class imbalance.</a:t>
            </a:r>
          </a:p>
        </p:txBody>
      </p:sp>
    </p:spTree>
    <p:extLst>
      <p:ext uri="{BB962C8B-B14F-4D97-AF65-F5344CB8AC3E}">
        <p14:creationId xmlns:p14="http://schemas.microsoft.com/office/powerpoint/2010/main" val="264392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3B6EF6-F564-41B8-9F3A-8EF0810D5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921A14-0182-4F74-B189-D06F25388906}"/>
              </a:ext>
            </a:extLst>
          </p:cNvPr>
          <p:cNvSpPr txBox="1"/>
          <p:nvPr/>
        </p:nvSpPr>
        <p:spPr>
          <a:xfrm>
            <a:off x="3717235" y="371061"/>
            <a:ext cx="475753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661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CAE07529-1D65-46D6-B38B-91351CF5B04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960D0E-D5B1-419B-9607-5A90956AB03D}"/>
              </a:ext>
            </a:extLst>
          </p:cNvPr>
          <p:cNvSpPr txBox="1"/>
          <p:nvPr/>
        </p:nvSpPr>
        <p:spPr>
          <a:xfrm>
            <a:off x="861391" y="119270"/>
            <a:ext cx="609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33E035-98F5-4873-8BEA-4114209C4AEE}"/>
              </a:ext>
            </a:extLst>
          </p:cNvPr>
          <p:cNvSpPr txBox="1"/>
          <p:nvPr/>
        </p:nvSpPr>
        <p:spPr>
          <a:xfrm>
            <a:off x="1285461" y="1101561"/>
            <a:ext cx="9621078" cy="4568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the winner by analyzing features.</a:t>
            </a:r>
          </a:p>
          <a:p>
            <a:pPr marL="457200" indent="-45720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machine learning model.</a:t>
            </a:r>
          </a:p>
          <a:p>
            <a:pPr marL="457200" indent="-45720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best-performing model through evaluation.</a:t>
            </a:r>
          </a:p>
          <a:p>
            <a:pPr marL="457200" indent="-45720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model performance for more accurate predictions.</a:t>
            </a:r>
          </a:p>
        </p:txBody>
      </p:sp>
    </p:spTree>
    <p:extLst>
      <p:ext uri="{BB962C8B-B14F-4D97-AF65-F5344CB8AC3E}">
        <p14:creationId xmlns:p14="http://schemas.microsoft.com/office/powerpoint/2010/main" val="215621916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CAE07529-1D65-46D6-B38B-91351CF5B04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960D0E-D5B1-419B-9607-5A90956AB03D}"/>
              </a:ext>
            </a:extLst>
          </p:cNvPr>
          <p:cNvSpPr txBox="1"/>
          <p:nvPr/>
        </p:nvSpPr>
        <p:spPr>
          <a:xfrm>
            <a:off x="861391" y="119270"/>
            <a:ext cx="609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DATA UNDERSTANDING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0F6242D-E40A-4CDF-B768-CB48BAFA1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028" y="800446"/>
            <a:ext cx="10853407" cy="2600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ataset contains detailed information about past IPL matches.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columns also capture player performances.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eatures like teams, toss outcomes, match results, and venue.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D8054F-98C0-4829-B172-DE3B30B8C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92" y="2743200"/>
            <a:ext cx="10482470" cy="3273287"/>
          </a:xfrm>
          <a:prstGeom prst="rect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2239385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CAE07529-1D65-46D6-B38B-91351CF5B04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960D0E-D5B1-419B-9607-5A90956AB03D}"/>
              </a:ext>
            </a:extLst>
          </p:cNvPr>
          <p:cNvSpPr txBox="1"/>
          <p:nvPr/>
        </p:nvSpPr>
        <p:spPr>
          <a:xfrm>
            <a:off x="861391" y="119270"/>
            <a:ext cx="609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DATA CLEANING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D5CA11-928F-4DD2-8D69-A51E6040F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067" y="3896139"/>
            <a:ext cx="2719979" cy="1961281"/>
          </a:xfrm>
          <a:prstGeom prst="rect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37AC51-C606-43A9-8949-F1EB547AF634}"/>
              </a:ext>
            </a:extLst>
          </p:cNvPr>
          <p:cNvSpPr txBox="1"/>
          <p:nvPr/>
        </p:nvSpPr>
        <p:spPr>
          <a:xfrm>
            <a:off x="980661" y="1000579"/>
            <a:ext cx="10230678" cy="347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contain 752 rows and 13 columns.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unique categorical values.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“Umpire3” contains the maximum missing  values.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 in “winner” were dropped.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47C430A-412D-4A98-A51C-E2CB7B1CD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954" y="3896139"/>
            <a:ext cx="6962125" cy="1961281"/>
          </a:xfrm>
          <a:prstGeom prst="rect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25224016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CAE07529-1D65-46D6-B38B-91351CF5B04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960D0E-D5B1-419B-9607-5A90956AB03D}"/>
              </a:ext>
            </a:extLst>
          </p:cNvPr>
          <p:cNvSpPr txBox="1"/>
          <p:nvPr/>
        </p:nvSpPr>
        <p:spPr>
          <a:xfrm>
            <a:off x="861391" y="119270"/>
            <a:ext cx="6096000" cy="7694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/>
              <a:t>DATA PREPROCESSING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8CDBDE-708A-43F0-90E6-0269CC93B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278" y="1326989"/>
            <a:ext cx="10015446" cy="2000529"/>
          </a:xfrm>
          <a:prstGeom prst="rect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9CE8B5-6184-44C5-9171-FD4AC3A04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277" y="3801592"/>
            <a:ext cx="10015446" cy="2000529"/>
          </a:xfrm>
          <a:prstGeom prst="rect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239486-52E3-481E-9AAB-6A741466803F}"/>
              </a:ext>
            </a:extLst>
          </p:cNvPr>
          <p:cNvSpPr txBox="1"/>
          <p:nvPr/>
        </p:nvSpPr>
        <p:spPr>
          <a:xfrm>
            <a:off x="5425965" y="941082"/>
            <a:ext cx="134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A20AC4-D7AF-4B65-8A14-4437BB694B67}"/>
              </a:ext>
            </a:extLst>
          </p:cNvPr>
          <p:cNvSpPr txBox="1"/>
          <p:nvPr/>
        </p:nvSpPr>
        <p:spPr>
          <a:xfrm>
            <a:off x="5425965" y="3377214"/>
            <a:ext cx="134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2312479816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CAE07529-1D65-46D6-B38B-91351CF5B04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960D0E-D5B1-419B-9607-5A90956AB03D}"/>
              </a:ext>
            </a:extLst>
          </p:cNvPr>
          <p:cNvSpPr txBox="1"/>
          <p:nvPr/>
        </p:nvSpPr>
        <p:spPr>
          <a:xfrm>
            <a:off x="861391" y="119270"/>
            <a:ext cx="609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EDA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C2D28B-2733-4312-B39C-D08284156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5129" y="888711"/>
            <a:ext cx="3670854" cy="2781688"/>
          </a:xfrm>
          <a:prstGeom prst="rect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61F747-098C-42BB-8AB0-25A495A17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7" y="888711"/>
            <a:ext cx="8203095" cy="2781689"/>
          </a:xfrm>
          <a:prstGeom prst="rect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33788D-0837-44DF-A7DE-25F2D615AD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18" y="3769014"/>
            <a:ext cx="8203094" cy="2969715"/>
          </a:xfrm>
          <a:prstGeom prst="rect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FAAB7A-FC06-461E-A805-20F727F0C9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5129" y="3769015"/>
            <a:ext cx="3662361" cy="2969716"/>
          </a:xfrm>
          <a:prstGeom prst="rect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217461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CAE07529-1D65-46D6-B38B-91351CF5B04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960D0E-D5B1-419B-9607-5A90956AB03D}"/>
              </a:ext>
            </a:extLst>
          </p:cNvPr>
          <p:cNvSpPr txBox="1"/>
          <p:nvPr/>
        </p:nvSpPr>
        <p:spPr>
          <a:xfrm>
            <a:off x="861391" y="119270"/>
            <a:ext cx="609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EDA INSIGHTS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4ADC7C-3083-49EC-BBE0-5B6570CB684C}"/>
              </a:ext>
            </a:extLst>
          </p:cNvPr>
          <p:cNvSpPr txBox="1"/>
          <p:nvPr/>
        </p:nvSpPr>
        <p:spPr>
          <a:xfrm>
            <a:off x="1378226" y="1113183"/>
            <a:ext cx="9475304" cy="549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Mumbai Indians won the maximum matches.</a:t>
            </a:r>
          </a:p>
          <a:p>
            <a:pPr marL="457200" indent="-45720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Toss wining teams </a:t>
            </a:r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prefer fielding over batting.</a:t>
            </a:r>
          </a:p>
          <a:p>
            <a:pPr marL="457200" indent="-45720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Major matches have a lower number of wickets taken. </a:t>
            </a:r>
          </a:p>
          <a:p>
            <a:pPr marL="457200" indent="-45720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umber of matches peaking around 2012 and 2013.</a:t>
            </a:r>
            <a:endParaRPr lang="en-US" sz="3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Virat Kohli leads the player of match overall.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761698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CAE07529-1D65-46D6-B38B-91351CF5B04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960D0E-D5B1-419B-9607-5A90956AB03D}"/>
              </a:ext>
            </a:extLst>
          </p:cNvPr>
          <p:cNvSpPr txBox="1"/>
          <p:nvPr/>
        </p:nvSpPr>
        <p:spPr>
          <a:xfrm>
            <a:off x="861391" y="119270"/>
            <a:ext cx="609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MODELING PROCESS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FDF419-A147-4D7C-8616-F46FA218DFBC}"/>
              </a:ext>
            </a:extLst>
          </p:cNvPr>
          <p:cNvSpPr txBox="1"/>
          <p:nvPr/>
        </p:nvSpPr>
        <p:spPr>
          <a:xfrm>
            <a:off x="1205948" y="888711"/>
            <a:ext cx="9886122" cy="4539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data (80% training, 20% testing) 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Applied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feature scaling.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Started with Logistic Regression, KNN, SVM, Decision Trees.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Assessed performance using Accuracy, Precision, Recall, F1-Score, ROC AUC, and Confusion Matrix.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the best model based on performance and feature analysis.</a:t>
            </a:r>
          </a:p>
        </p:txBody>
      </p:sp>
    </p:spTree>
    <p:extLst>
      <p:ext uri="{BB962C8B-B14F-4D97-AF65-F5344CB8AC3E}">
        <p14:creationId xmlns:p14="http://schemas.microsoft.com/office/powerpoint/2010/main" val="252573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CAE07529-1D65-46D6-B38B-91351CF5B04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960D0E-D5B1-419B-9607-5A90956AB03D}"/>
              </a:ext>
            </a:extLst>
          </p:cNvPr>
          <p:cNvSpPr txBox="1"/>
          <p:nvPr/>
        </p:nvSpPr>
        <p:spPr>
          <a:xfrm>
            <a:off x="861391" y="119270"/>
            <a:ext cx="609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MODELING OUTCOMES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7D344A-A921-483B-8C5F-B4343A737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214" y="1462352"/>
            <a:ext cx="3229423" cy="1904727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D5209B-B9AF-4D7E-BA6B-FB151FA52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364" y="3930655"/>
            <a:ext cx="3381846" cy="2058935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40D19A-192E-42C8-9E80-2A9B12BE95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2142" y="3950786"/>
            <a:ext cx="3526575" cy="2058935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22555B-5D17-4356-BD61-86FE6F38A6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8650" y="3950786"/>
            <a:ext cx="3122986" cy="203880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21410B4-29D3-4A7C-ABED-6BECBB671A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0363" y="1452287"/>
            <a:ext cx="3415760" cy="1914792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E718BC0-55A0-4DF3-BED4-CC449B629D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5788" y="1472418"/>
            <a:ext cx="3415760" cy="1894661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2CD4D17-247C-4D04-BF3C-4D8D9968F93C}"/>
              </a:ext>
            </a:extLst>
          </p:cNvPr>
          <p:cNvSpPr txBox="1"/>
          <p:nvPr/>
        </p:nvSpPr>
        <p:spPr>
          <a:xfrm>
            <a:off x="1166191" y="1020417"/>
            <a:ext cx="2676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LOGISTIC REGRESSION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DE1386-50D7-4188-BE51-C67A21711120}"/>
              </a:ext>
            </a:extLst>
          </p:cNvPr>
          <p:cNvSpPr txBox="1"/>
          <p:nvPr/>
        </p:nvSpPr>
        <p:spPr>
          <a:xfrm>
            <a:off x="5671933" y="1020417"/>
            <a:ext cx="2676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KNN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675093-E427-4777-A118-59EC2861DA9E}"/>
              </a:ext>
            </a:extLst>
          </p:cNvPr>
          <p:cNvSpPr txBox="1"/>
          <p:nvPr/>
        </p:nvSpPr>
        <p:spPr>
          <a:xfrm>
            <a:off x="9517636" y="1020417"/>
            <a:ext cx="150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SVC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939755-8C7C-45B5-BFAA-C56835DE1128}"/>
              </a:ext>
            </a:extLst>
          </p:cNvPr>
          <p:cNvSpPr txBox="1"/>
          <p:nvPr/>
        </p:nvSpPr>
        <p:spPr>
          <a:xfrm>
            <a:off x="1166191" y="3464201"/>
            <a:ext cx="2676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DECISION TREE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648D73-FFBE-4524-8EC0-01E308284BB3}"/>
              </a:ext>
            </a:extLst>
          </p:cNvPr>
          <p:cNvSpPr txBox="1"/>
          <p:nvPr/>
        </p:nvSpPr>
        <p:spPr>
          <a:xfrm>
            <a:off x="5009321" y="3474266"/>
            <a:ext cx="2676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RANDOM FOREST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D39BAB-EF63-44CA-B415-9A5D6A45A38D}"/>
              </a:ext>
            </a:extLst>
          </p:cNvPr>
          <p:cNvSpPr txBox="1"/>
          <p:nvPr/>
        </p:nvSpPr>
        <p:spPr>
          <a:xfrm>
            <a:off x="8759687" y="3490922"/>
            <a:ext cx="2676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XGBOOST</a:t>
            </a:r>
          </a:p>
        </p:txBody>
      </p:sp>
    </p:spTree>
    <p:extLst>
      <p:ext uri="{BB962C8B-B14F-4D97-AF65-F5344CB8AC3E}">
        <p14:creationId xmlns:p14="http://schemas.microsoft.com/office/powerpoint/2010/main" val="384747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1036</TotalTime>
  <Words>338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Algerian</vt:lpstr>
      <vt:lpstr>Arial</vt:lpstr>
      <vt:lpstr>Calibri</vt:lpstr>
      <vt:lpstr>Calibri Light</vt:lpstr>
      <vt:lpstr>Times New Roman</vt:lpstr>
      <vt:lpstr>Wingdings</vt:lpstr>
      <vt:lpstr>Office Theme</vt:lpstr>
      <vt:lpstr>IPL MATCH WINNER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IPL MATCH WINNER PREDICTION</dc:title>
  <dc:creator>Maul Sri</dc:creator>
  <cp:lastModifiedBy>Maul Sri</cp:lastModifiedBy>
  <cp:revision>31</cp:revision>
  <dcterms:created xsi:type="dcterms:W3CDTF">2025-03-17T09:37:38Z</dcterms:created>
  <dcterms:modified xsi:type="dcterms:W3CDTF">2025-03-20T05:59:22Z</dcterms:modified>
</cp:coreProperties>
</file>