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58" r:id="rId4"/>
    <p:sldId id="272" r:id="rId5"/>
    <p:sldId id="259" r:id="rId6"/>
    <p:sldId id="261" r:id="rId7"/>
    <p:sldId id="269" r:id="rId8"/>
    <p:sldId id="267" r:id="rId9"/>
    <p:sldId id="271" r:id="rId10"/>
    <p:sldId id="264" r:id="rId11"/>
    <p:sldId id="265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A711-6F54-47F7-BCB6-1F595A6A7CF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AA43-D5A3-4274-B133-6098ADE8E2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A711-6F54-47F7-BCB6-1F595A6A7CF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AA43-D5A3-4274-B133-6098ADE8E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A711-6F54-47F7-BCB6-1F595A6A7CF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AA43-D5A3-4274-B133-6098ADE8E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A711-6F54-47F7-BCB6-1F595A6A7CF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AA43-D5A3-4274-B133-6098ADE8E2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A711-6F54-47F7-BCB6-1F595A6A7CF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AA43-D5A3-4274-B133-6098ADE8E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A711-6F54-47F7-BCB6-1F595A6A7CF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AA43-D5A3-4274-B133-6098ADE8E2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A711-6F54-47F7-BCB6-1F595A6A7CF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AA43-D5A3-4274-B133-6098ADE8E26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A711-6F54-47F7-BCB6-1F595A6A7CF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AA43-D5A3-4274-B133-6098ADE8E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A711-6F54-47F7-BCB6-1F595A6A7CF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AA43-D5A3-4274-B133-6098ADE8E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A711-6F54-47F7-BCB6-1F595A6A7CF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AA43-D5A3-4274-B133-6098ADE8E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A711-6F54-47F7-BCB6-1F595A6A7CF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AA43-D5A3-4274-B133-6098ADE8E2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65CA711-6F54-47F7-BCB6-1F595A6A7CF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C3AAA43-D5A3-4274-B133-6098ADE8E2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962400"/>
            <a:ext cx="6248400" cy="189606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Name               : M.MAUL SRI</a:t>
            </a:r>
          </a:p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Date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Submitted:17/10/2024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1828801"/>
            <a:ext cx="7175351" cy="20574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BUS TICKET RESERVATION SYSTEM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6800" y="304800"/>
            <a:ext cx="9128078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RESULTS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9144000" cy="5257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We achieved a user-friendly bus booking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that checks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seat availability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facilitates reservations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error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handling and input validation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Ensures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that users receive immediate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response.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rror handling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for file access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issue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enhances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reliability.</a:t>
            </a:r>
          </a:p>
        </p:txBody>
      </p:sp>
    </p:spTree>
    <p:extLst>
      <p:ext uri="{BB962C8B-B14F-4D97-AF65-F5344CB8AC3E}">
        <p14:creationId xmlns:p14="http://schemas.microsoft.com/office/powerpoint/2010/main" val="10390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9906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ssential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tool for enhancing travel efficiency and convenience for passengers.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This system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potrays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the seamless and efficient approach for travel.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ommitment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 enhancing customer satisfaction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It allows passengers to secure their seats in advance,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especially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during peak travel times.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6512511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962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3464511" cy="1143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7543800" cy="52578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achieve user friendly bus booking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system.</a:t>
            </a:r>
            <a:endParaRPr lang="en-US" sz="2800" dirty="0"/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ntegrating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booking functionalities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for user comfort.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To reduce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bother associated with travel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journey.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More convenient experience than visiting counter.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143000"/>
            <a:ext cx="8001000" cy="4038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Strightforward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booking process and guiding users in a clear manner.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By handling errors and exception it bring satisfaction.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Allow the passenger to check seat availability and make reservation.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A complex interface can deter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users so simplifying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the booking process is essential.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228600"/>
            <a:ext cx="8305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371600"/>
            <a:ext cx="8077200" cy="5029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The code contain method overriding, class inheritance and file handling.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User can quickly find information about their accurate bus schedule.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If the seats are available, user can receive confirmation.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It allows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passengers to search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for, reserve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and purchase bus tickets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online.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371600"/>
            <a:ext cx="8991600" cy="548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View Bus Information: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Allow users to easily access bus information in clear and 	concise manner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Checking seats availability: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Determine whether the desired number of seats are 	available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</a:rPr>
              <a:t>Booking seats: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Passenger name: The name of the individual travelling.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	Seat preference:  Sleeper with AC or Non-AC.</a:t>
            </a:r>
          </a:p>
        </p:txBody>
      </p:sp>
    </p:spTree>
    <p:extLst>
      <p:ext uri="{BB962C8B-B14F-4D97-AF65-F5344CB8AC3E}">
        <p14:creationId xmlns:p14="http://schemas.microsoft.com/office/powerpoint/2010/main" val="8978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65111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FUNCTIONALITIES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43000"/>
            <a:ext cx="9144000" cy="5715000"/>
          </a:xfrm>
        </p:spPr>
        <p:txBody>
          <a:bodyPr>
            <a:noAutofit/>
          </a:bodyPr>
          <a:lstStyle/>
          <a:p>
            <a:pPr marL="45720" indent="0">
              <a:lnSpc>
                <a:spcPct val="160000"/>
              </a:lnSpc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Slot number : Morning or evening they want to reserve.</a:t>
            </a:r>
          </a:p>
          <a:p>
            <a:pPr marL="45720" indent="0">
              <a:lnSpc>
                <a:spcPct val="160000"/>
              </a:lnSpc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Travel Date:	On which date they intend to travel.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600" u="sng" dirty="0" smtClean="0">
                <a:solidFill>
                  <a:schemeClr val="accent1">
                    <a:lumMod val="75000"/>
                  </a:schemeClr>
                </a:solidFill>
              </a:rPr>
              <a:t>Receive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 confirmation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5720" indent="0">
              <a:lnSpc>
                <a:spcPct val="160000"/>
              </a:lnSpc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The system generates a confirmation message when 	booking is successfully completed.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Error Handling:</a:t>
            </a:r>
          </a:p>
          <a:p>
            <a:pPr marL="45720" indent="0">
              <a:lnSpc>
                <a:spcPct val="160000"/>
              </a:lnSpc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It includes mechanism for handling invalid inputs such as 	incorrect date format and seat availability.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88392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INPUT VERSATILITY WITH ERROR </a:t>
            </a:r>
            <a:br>
              <a:rPr lang="en-US" sz="4400" dirty="0"/>
            </a:br>
            <a:r>
              <a:rPr lang="en-US" sz="4400" dirty="0"/>
              <a:t>AND   EXCEPTION  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686800" cy="499872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Managing file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operation.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Prompt the user to enter specified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format.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Try and except block offers user to easily recover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errors.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</a:rPr>
              <a:t>Example: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If the requested number of seats exceed available seats, then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it  alerts the user with message.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Incase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user entered a past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date, this system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guide the user in 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right direction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0010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 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763000" cy="5486400"/>
          </a:xfrm>
        </p:spPr>
      </p:pic>
    </p:spTree>
    <p:extLst>
      <p:ext uri="{BB962C8B-B14F-4D97-AF65-F5344CB8AC3E}">
        <p14:creationId xmlns:p14="http://schemas.microsoft.com/office/powerpoint/2010/main" val="11619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0"/>
            <a:ext cx="4683711" cy="804081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CODE SNIPPET: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8153400" cy="3352800"/>
          </a:xfr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8200"/>
            <a:ext cx="8153400" cy="2438400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65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1456</TotalTime>
  <Words>308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Slipstream</vt:lpstr>
      <vt:lpstr>BUS TICKET RESERVATION SYSTEM</vt:lpstr>
      <vt:lpstr>AIM</vt:lpstr>
      <vt:lpstr>PROBLEM STATEMENT </vt:lpstr>
      <vt:lpstr>PROJECT DESCRIPTION</vt:lpstr>
      <vt:lpstr>FUNCTIONALITIES</vt:lpstr>
      <vt:lpstr>FUNCTIONALITIES (Contd..)</vt:lpstr>
      <vt:lpstr>INPUT VERSATILITY WITH ERROR  AND   EXCEPTION   HANDLING</vt:lpstr>
      <vt:lpstr>CODE  IMPLEMENTATION</vt:lpstr>
      <vt:lpstr>CODE SNIPPET:</vt:lpstr>
      <vt:lpstr>RESULTS AND OUTCOMES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52</cp:revision>
  <dcterms:created xsi:type="dcterms:W3CDTF">2024-10-09T13:23:55Z</dcterms:created>
  <dcterms:modified xsi:type="dcterms:W3CDTF">2024-10-17T09:03:18Z</dcterms:modified>
</cp:coreProperties>
</file>