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58" r:id="rId4"/>
    <p:sldId id="260" r:id="rId5"/>
    <p:sldId id="271" r:id="rId6"/>
    <p:sldId id="262" r:id="rId7"/>
    <p:sldId id="264" r:id="rId8"/>
    <p:sldId id="265" r:id="rId9"/>
    <p:sldId id="266" r:id="rId10"/>
    <p:sldId id="274" r:id="rId11"/>
    <p:sldId id="267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75C-1438-4154-AAA9-7E8B66A5114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266C5EC-517A-4F41-9DB4-26F789C50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75C-1438-4154-AAA9-7E8B66A5114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5EC-517A-4F41-9DB4-26F789C50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75C-1438-4154-AAA9-7E8B66A5114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5EC-517A-4F41-9DB4-26F789C50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75C-1438-4154-AAA9-7E8B66A5114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266C5EC-517A-4F41-9DB4-26F789C50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75C-1438-4154-AAA9-7E8B66A5114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5EC-517A-4F41-9DB4-26F789C505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75C-1438-4154-AAA9-7E8B66A5114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5EC-517A-4F41-9DB4-26F789C50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75C-1438-4154-AAA9-7E8B66A5114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266C5EC-517A-4F41-9DB4-26F789C505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75C-1438-4154-AAA9-7E8B66A5114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5EC-517A-4F41-9DB4-26F789C50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75C-1438-4154-AAA9-7E8B66A5114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5EC-517A-4F41-9DB4-26F789C50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75C-1438-4154-AAA9-7E8B66A5114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5EC-517A-4F41-9DB4-26F789C505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175C-1438-4154-AAA9-7E8B66A5114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C5EC-517A-4F41-9DB4-26F789C505C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490175C-1438-4154-AAA9-7E8B66A5114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266C5EC-517A-4F41-9DB4-26F789C505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695451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      VACCINATION   </a:t>
            </a:r>
            <a:br>
              <a:rPr 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</a:br>
            <a:r>
              <a:rPr 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SURVEY  ANALYSIS</a:t>
            </a:r>
            <a:endParaRPr lang="en-US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3810000"/>
            <a:ext cx="6400800" cy="147320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Name:   </a:t>
            </a: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MAUL SRI M </a:t>
            </a:r>
            <a:endParaRPr lang="en-US" sz="36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Date </a:t>
            </a:r>
            <a:r>
              <a:rPr lang="en-US" sz="3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Submitted: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09/12/2024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3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686800" cy="84124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Copperplate Gothic Bold" pitchFamily="34" charset="0"/>
              </a:rPr>
              <a:t>STATISTICAL ANALYSIS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39200" cy="558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52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Copperplate Gothic Bold" pitchFamily="34" charset="0"/>
              </a:rPr>
              <a:t>CONCLUSION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Build public trust</a:t>
            </a:r>
            <a:r>
              <a:rPr lang="en-US" dirty="0" smtClean="0"/>
              <a:t>.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Shape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future vaccination strategies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Boost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Community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Engagement.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Ensure equal access.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Target underserved regions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414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286000"/>
            <a:ext cx="8458200" cy="1222375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bg2">
                    <a:lumMod val="25000"/>
                  </a:schemeClr>
                </a:solidFill>
                <a:latin typeface="Copperplate Gothic Bold" pitchFamily="34" charset="0"/>
              </a:rPr>
              <a:t>THANK   YOU </a:t>
            </a:r>
            <a:r>
              <a:rPr lang="en-US" dirty="0">
                <a:latin typeface="Copperplate Gothic Bold" pitchFamily="34" charset="0"/>
              </a:rPr>
              <a:t/>
            </a:r>
            <a:br>
              <a:rPr lang="en-US" dirty="0">
                <a:latin typeface="Copperplate Gothic Bold" pitchFamily="34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-914400" y="1600200"/>
            <a:ext cx="152400" cy="1524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35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Copperplate Gothic Bold" pitchFamily="34" charset="0"/>
              </a:rPr>
              <a:t>INTRODUCTION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4582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Conducted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surveys through UNICEF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and WHO.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Gather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data on vaccination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coverage.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Collects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information on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vaccine types.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Enhance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vaccine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distribution.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0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8382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Copperplate Gothic Bold" pitchFamily="34" charset="0"/>
              </a:rPr>
              <a:t>AIM 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6868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Analyze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Vaccination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Coverage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Monitor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Vaccination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Rates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Identify Coverage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Gaps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Reduce Health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Inequities</a:t>
            </a:r>
          </a:p>
        </p:txBody>
      </p:sp>
    </p:spTree>
    <p:extLst>
      <p:ext uri="{BB962C8B-B14F-4D97-AF65-F5344CB8AC3E}">
        <p14:creationId xmlns:p14="http://schemas.microsoft.com/office/powerpoint/2010/main" val="306818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Copperplate Gothic Bold" pitchFamily="34" charset="0"/>
              </a:rPr>
              <a:t>OBJECTIVES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Quality assessment checks for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inconsistencies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Track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Vaccine Distribution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Patterns.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Visualize vaccine coverage by geographic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area.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Identify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outliers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across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cohorts.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0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4" y="225552"/>
            <a:ext cx="8686800" cy="84124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Copperplate Gothic Bold" pitchFamily="34" charset="0"/>
              </a:rPr>
              <a:t>DATA PREVIEW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124857"/>
            <a:ext cx="8839201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354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41248"/>
          </a:xfrm>
        </p:spPr>
        <p:txBody>
          <a:bodyPr/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Copperplate Gothic Bold" pitchFamily="34" charset="0"/>
              </a:rPr>
              <a:t>VISUALISATION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10343"/>
            <a:ext cx="4419599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8" y="3624943"/>
            <a:ext cx="8839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110343"/>
            <a:ext cx="441960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52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3432"/>
            <a:ext cx="8686800" cy="84124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Copperplate Gothic Bold" pitchFamily="34" charset="0"/>
              </a:rPr>
              <a:t>TRENDS  AND  OUTLIERS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3" y="3962400"/>
            <a:ext cx="4648200" cy="2828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3962400"/>
            <a:ext cx="4267199" cy="283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6" y="1143000"/>
            <a:ext cx="8879114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10363201" cy="84124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Copperplate Gothic Bold" pitchFamily="34" charset="0"/>
              </a:rPr>
              <a:t>Data Patterns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4267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1219200"/>
            <a:ext cx="464819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21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71" y="152400"/>
            <a:ext cx="8686800" cy="84124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Copperplate Gothic Bold" pitchFamily="34" charset="0"/>
              </a:rPr>
              <a:t>Coverage </a:t>
            </a:r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Copperplate Gothic Bold" pitchFamily="34" charset="0"/>
              </a:rPr>
              <a:t>Zone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Copperplate Gothic Bold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8679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18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3788</TotalTime>
  <Words>108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      VACCINATION    SURVEY  ANALYSIS</vt:lpstr>
      <vt:lpstr>INTRODUCTION</vt:lpstr>
      <vt:lpstr>AIM </vt:lpstr>
      <vt:lpstr>OBJECTIVES</vt:lpstr>
      <vt:lpstr>DATA PREVIEW</vt:lpstr>
      <vt:lpstr>VISUALISATION</vt:lpstr>
      <vt:lpstr>TRENDS  AND  OUTLIERS</vt:lpstr>
      <vt:lpstr>Data Patterns</vt:lpstr>
      <vt:lpstr>Coverage Zone</vt:lpstr>
      <vt:lpstr>STATISTICAL ANALYSIS</vt:lpstr>
      <vt:lpstr>CONCLUSION</vt:lpstr>
      <vt:lpstr>THANK   YOU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VACCINATION SURVEY ANALYSIS</dc:title>
  <dc:creator>Lenovo</dc:creator>
  <cp:lastModifiedBy>Lenovo</cp:lastModifiedBy>
  <cp:revision>39</cp:revision>
  <dcterms:created xsi:type="dcterms:W3CDTF">2024-12-05T09:13:31Z</dcterms:created>
  <dcterms:modified xsi:type="dcterms:W3CDTF">2024-12-09T03:23:09Z</dcterms:modified>
</cp:coreProperties>
</file>