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096E-A95A-435B-9312-BB194A432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D8E2B-ABE3-441F-88FA-4931AB2C9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99C8-11D9-4AD1-B8DA-D0E1E655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5062-33D7-4DE2-B838-58982D7B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3CD8-E314-463C-BF98-8E2DCA2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CC6D-5114-49D1-BEB9-828232B8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6AA12-54B5-4003-BAB4-B4D107E5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49997-E34C-4F65-82F1-687C65CF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6681-8315-41AC-B821-D98A5AC4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EC08-6AC5-45A6-981A-EB8B8A20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5F33B-623C-4177-8ED9-A3E649385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5BAEC-2F5A-4172-9C74-F17D4A5D4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1976-A1CB-4E63-9BC6-6E564B96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989E-5357-40B1-91A4-6FA88CCE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7F92-8096-4857-A6A9-A82BE7DA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F47A-9882-46DE-BADA-6BC57179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31E2-C5FF-4132-A08D-FFACDF23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60DA-945C-4209-B7C2-C0649C9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1344-5C73-43C9-9C35-2CF5E6F9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C1D7-75C9-42C7-A699-AE72FE31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74C-AFDF-4FB1-A1CC-C5A3BBCE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BF28C-C8F0-4E3C-9084-23158EA5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DE06-3BAD-4FC1-9018-AC486F74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583C-924D-46ED-83C1-E6DBC36D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69B7-5608-43A9-8747-E80F950C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FE0E-DE6C-4373-AA97-EEE53A6D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4649-C988-43E7-8C7C-F4E749021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62D33-F17D-47D2-AC3A-E7A02088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E3318-6E40-4000-8E00-E08BD1F1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EA07-E55C-41C2-ADCA-FE537765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9C52-A573-4CB8-8C40-9951760F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F130-8B71-4496-9CAB-E40809BD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4FA1-6B43-4D76-A9BB-5BB3A81B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E4A4A-ED0B-48F3-90C4-53DBB650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B01E5-BBEC-4A46-A52E-F0068E55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5DBB-DC80-446F-89F2-6A270FAA1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317D4-2279-499F-B04C-58E33113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F4D9F-43E2-421E-B115-8FD1D075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D079D-EF81-4C1E-87CD-48944AFB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B582-F559-4518-B030-7B18E168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B8E08-360C-491C-BFE0-5B428CE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32964-2334-46CC-92B2-512994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2D72-25D5-49B8-9231-09AE384F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4C923-3BAD-4EF1-BBC0-762C7D2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C63FC-E234-4F45-8AAD-37C4F759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9627C-9132-4441-BC0A-B1D7C9C7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A9DF-109E-4D42-B897-69A6502A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B0A1-D902-4659-9CCE-FDF0332F7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DB7D4-81D6-44DA-9671-60221BC5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85AA-6FF3-43CF-BCE2-ECD7A0D3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0429F-54DA-483B-8820-7DDC6B63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5F44D-FBBE-4AF9-872B-DBD937F6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9894-1865-41D5-A2B5-AE4C6A5E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E49A-5529-471C-A366-D8A1BDE0E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841E4-CB32-45A5-A1D4-8B8490FF1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4E001-C0B2-4F61-B6B2-B0BF3183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E0BAF-3A95-40A8-AF09-6F4ACA2C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3BB8-24A6-4F52-8FA9-583DF90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40D16-8888-4967-93BF-85146F1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F002-1954-4CC7-86AD-DB472CC5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E3B1-372A-4968-B2DA-2CE22E4E7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28DDE-5084-4E04-9855-335805AE2EF9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7980-D435-480C-A15D-6A125EE96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B8FE-208B-44C2-8309-84C6B99B9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4B2A-9658-4ED9-A2E5-5662CEA17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0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BAC-1F9C-4B34-814C-0FF961272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05F17-3C2C-47ED-9782-2FFC0D61C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Yah </a:t>
            </a:r>
            <a:r>
              <a:rPr lang="en-US" dirty="0" err="1"/>
              <a:t>flagnya</a:t>
            </a:r>
            <a:r>
              <a:rPr lang="en-US" dirty="0"/>
              <a:t> </a:t>
            </a:r>
            <a:r>
              <a:rPr lang="en-US" dirty="0" err="1"/>
              <a:t>gada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 tag="ic33}t30m_333fdd_mr33{303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Aimar Adhitya</dc:creator>
  <cp:lastModifiedBy>Aimar Adhitya</cp:lastModifiedBy>
  <cp:revision>1</cp:revision>
  <dcterms:created xsi:type="dcterms:W3CDTF">2022-05-27T14:26:58Z</dcterms:created>
  <dcterms:modified xsi:type="dcterms:W3CDTF">2022-05-27T14:27:08Z</dcterms:modified>
</cp:coreProperties>
</file>