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anrope Light"/>
      <p:regular r:id="rId20"/>
      <p:bold r:id="rId21"/>
    </p:embeddedFont>
    <p:embeddedFont>
      <p:font typeface="Anton"/>
      <p:regular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anrope SemiBold"/>
      <p:regular r:id="rId31"/>
      <p:bold r:id="rId32"/>
    </p:embeddedFont>
    <p:embeddedFont>
      <p:font typeface="Manrope"/>
      <p:regular r:id="rId33"/>
      <p:bold r:id="rId34"/>
    </p:embeddedFont>
    <p:embeddedFont>
      <p:font typeface="Manrope ExtraBold"/>
      <p:bold r:id="rId35"/>
    </p:embeddedFont>
    <p:embeddedFont>
      <p:font typeface="Manrope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Light-regular.fntdata"/><Relationship Id="rId22" Type="http://schemas.openxmlformats.org/officeDocument/2006/relationships/font" Target="fonts/Anton-regular.fntdata"/><Relationship Id="rId21" Type="http://schemas.openxmlformats.org/officeDocument/2006/relationships/font" Target="fonts/ManropeLight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nropeSemiBol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Manrope-regular.fntdata"/><Relationship Id="rId10" Type="http://schemas.openxmlformats.org/officeDocument/2006/relationships/slide" Target="slides/slide4.xml"/><Relationship Id="rId32" Type="http://schemas.openxmlformats.org/officeDocument/2006/relationships/font" Target="fonts/ManropeSemiBold-bold.fntdata"/><Relationship Id="rId13" Type="http://schemas.openxmlformats.org/officeDocument/2006/relationships/slide" Target="slides/slide7.xml"/><Relationship Id="rId35" Type="http://schemas.openxmlformats.org/officeDocument/2006/relationships/font" Target="fonts/ManropeExtraBold-bold.fntdata"/><Relationship Id="rId12" Type="http://schemas.openxmlformats.org/officeDocument/2006/relationships/slide" Target="slides/slide6.xml"/><Relationship Id="rId34" Type="http://schemas.openxmlformats.org/officeDocument/2006/relationships/font" Target="fonts/Manrope-bold.fntdata"/><Relationship Id="rId15" Type="http://schemas.openxmlformats.org/officeDocument/2006/relationships/slide" Target="slides/slide9.xml"/><Relationship Id="rId37" Type="http://schemas.openxmlformats.org/officeDocument/2006/relationships/font" Target="fonts/ManropeMedium-bold.fntdata"/><Relationship Id="rId14" Type="http://schemas.openxmlformats.org/officeDocument/2006/relationships/slide" Target="slides/slide8.xml"/><Relationship Id="rId36" Type="http://schemas.openxmlformats.org/officeDocument/2006/relationships/font" Target="fonts/Manrope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9e80f79f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9e80f79f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9e80f79f83_2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9e80f79f83_2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9e80f79f83_2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9e80f79f83_2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9e80f79f83_2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9e80f79f83_2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9e80f79f83_2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9e80f79f83_2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9e80f79f83_2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9e80f79f83_2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39e80f79f8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39e80f79f8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9e80f79f83_2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9e80f79f83_2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39e80f79f83_2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39e80f79f83_2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39e80f79f83_2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39e80f79f83_2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9e80f79f83_2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9e80f79f83_2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9e80f79f83_2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39e80f79f83_2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9e80f79f83_2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9e80f79f83_2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ITLE">
  <p:cSld name="BLANK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4"/>
          <p:cNvGrpSpPr/>
          <p:nvPr/>
        </p:nvGrpSpPr>
        <p:grpSpPr>
          <a:xfrm>
            <a:off x="-23299" y="-8075"/>
            <a:ext cx="9190577" cy="5150040"/>
            <a:chOff x="11751" y="-6300"/>
            <a:chExt cx="9190577" cy="5150040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11751" y="-6300"/>
              <a:ext cx="4777902" cy="2703033"/>
              <a:chOff x="11750" y="-6290"/>
              <a:chExt cx="9125100" cy="5162400"/>
            </a:xfrm>
          </p:grpSpPr>
          <p:cxnSp>
            <p:nvCxnSpPr>
              <p:cNvPr id="136" name="Google Shape;136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58" name="Google Shape;158;p14"/>
            <p:cNvGrpSpPr/>
            <p:nvPr/>
          </p:nvGrpSpPr>
          <p:grpSpPr>
            <a:xfrm>
              <a:off x="11751" y="2440707"/>
              <a:ext cx="4777902" cy="2703033"/>
              <a:chOff x="11750" y="-6290"/>
              <a:chExt cx="9125100" cy="5162400"/>
            </a:xfrm>
          </p:grpSpPr>
          <p:cxnSp>
            <p:nvCxnSpPr>
              <p:cNvPr id="159" name="Google Shape;159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81" name="Google Shape;181;p14"/>
            <p:cNvGrpSpPr/>
            <p:nvPr/>
          </p:nvGrpSpPr>
          <p:grpSpPr>
            <a:xfrm>
              <a:off x="4424426" y="-6300"/>
              <a:ext cx="4777902" cy="2703033"/>
              <a:chOff x="11750" y="-6290"/>
              <a:chExt cx="9125100" cy="5162400"/>
            </a:xfrm>
          </p:grpSpPr>
          <p:cxnSp>
            <p:nvCxnSpPr>
              <p:cNvPr id="182" name="Google Shape;182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9" name="Google Shape;199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" name="Google Shape;201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" name="Google Shape;203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04" name="Google Shape;204;p14"/>
            <p:cNvGrpSpPr/>
            <p:nvPr/>
          </p:nvGrpSpPr>
          <p:grpSpPr>
            <a:xfrm>
              <a:off x="4424426" y="2440707"/>
              <a:ext cx="4777902" cy="2703033"/>
              <a:chOff x="11750" y="-6290"/>
              <a:chExt cx="9125100" cy="5162400"/>
            </a:xfrm>
          </p:grpSpPr>
          <p:cxnSp>
            <p:nvCxnSpPr>
              <p:cNvPr id="205" name="Google Shape;205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27" name="Google Shape;227;p14"/>
          <p:cNvSpPr txBox="1"/>
          <p:nvPr>
            <p:ph type="title"/>
          </p:nvPr>
        </p:nvSpPr>
        <p:spPr>
          <a:xfrm>
            <a:off x="1081850" y="1719900"/>
            <a:ext cx="6984900" cy="16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nton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4"/>
          <p:cNvSpPr txBox="1"/>
          <p:nvPr>
            <p:ph idx="2" type="title"/>
          </p:nvPr>
        </p:nvSpPr>
        <p:spPr>
          <a:xfrm rot="-54379">
            <a:off x="5015453" y="3227438"/>
            <a:ext cx="1517290" cy="301238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Manrope ExtraBold"/>
              <a:buNone/>
              <a:defRPr b="0"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2422100" y="4170725"/>
            <a:ext cx="43044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Light"/>
              <a:buChar char="●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○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■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●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○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■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●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○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Light"/>
              <a:buChar char="■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3" type="title"/>
          </p:nvPr>
        </p:nvSpPr>
        <p:spPr>
          <a:xfrm rot="-555761">
            <a:off x="6594632" y="3130269"/>
            <a:ext cx="1047458" cy="301246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Manrope ExtraBold"/>
              <a:buNone/>
              <a:defRPr b="0"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4" type="subTitle"/>
          </p:nvPr>
        </p:nvSpPr>
        <p:spPr>
          <a:xfrm rot="-503039">
            <a:off x="2206578" y="1204399"/>
            <a:ext cx="2211838" cy="438184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Manrope"/>
              <a:buNone/>
              <a:defRPr b="1"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1"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0" y="0"/>
            <a:ext cx="9161700" cy="5143500"/>
          </a:xfrm>
          <a:prstGeom prst="snip1Rect">
            <a:avLst>
              <a:gd fmla="val 241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4" name="Google Shape;234;p15"/>
          <p:cNvSpPr txBox="1"/>
          <p:nvPr>
            <p:ph type="title"/>
          </p:nvPr>
        </p:nvSpPr>
        <p:spPr>
          <a:xfrm>
            <a:off x="460500" y="2025700"/>
            <a:ext cx="4703100" cy="1821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0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460500" y="4085525"/>
            <a:ext cx="35016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36" name="Google Shape;236;p15"/>
          <p:cNvSpPr/>
          <p:nvPr/>
        </p:nvSpPr>
        <p:spPr>
          <a:xfrm>
            <a:off x="7735575" y="-10150"/>
            <a:ext cx="1428750" cy="1320800"/>
          </a:xfrm>
          <a:custGeom>
            <a:rect b="b" l="l" r="r" t="t"/>
            <a:pathLst>
              <a:path extrusionOk="0" h="52832" w="57150">
                <a:moveTo>
                  <a:pt x="4572" y="0"/>
                </a:moveTo>
                <a:lnTo>
                  <a:pt x="0" y="51308"/>
                </a:lnTo>
                <a:lnTo>
                  <a:pt x="57150" y="52832"/>
                </a:lnTo>
                <a:lnTo>
                  <a:pt x="57150" y="47752"/>
                </a:lnTo>
                <a:lnTo>
                  <a:pt x="9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925650" y="1204025"/>
            <a:ext cx="40287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●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23850" lvl="1" marL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○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23850" lvl="2" marL="1371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■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23850" lvl="3" marL="1828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●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23850" lvl="4" marL="2286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○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23850" lvl="5" marL="2743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■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23850" lvl="6" marL="3200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●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23850" lvl="7" marL="3657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○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23850" lvl="8" marL="4114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■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grpSp>
        <p:nvGrpSpPr>
          <p:cNvPr id="239" name="Google Shape;239;p16"/>
          <p:cNvGrpSpPr/>
          <p:nvPr/>
        </p:nvGrpSpPr>
        <p:grpSpPr>
          <a:xfrm>
            <a:off x="-6750" y="576950"/>
            <a:ext cx="9144146" cy="4114800"/>
            <a:chOff x="-6750" y="576950"/>
            <a:chExt cx="9144146" cy="4114800"/>
          </a:xfrm>
        </p:grpSpPr>
        <p:cxnSp>
          <p:nvCxnSpPr>
            <p:cNvPr id="240" name="Google Shape;240;p16"/>
            <p:cNvCxnSpPr/>
            <p:nvPr/>
          </p:nvCxnSpPr>
          <p:spPr>
            <a:xfrm>
              <a:off x="-6750" y="5769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-4" y="10913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-4" y="16056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-4" y="21200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-4" y="26343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-4" y="31487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6"/>
            <p:cNvCxnSpPr/>
            <p:nvPr/>
          </p:nvCxnSpPr>
          <p:spPr>
            <a:xfrm>
              <a:off x="-4" y="36630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4" y="41774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4" y="46917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49" name="Google Shape;249;p16"/>
          <p:cNvCxnSpPr/>
          <p:nvPr/>
        </p:nvCxnSpPr>
        <p:spPr>
          <a:xfrm>
            <a:off x="7103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6"/>
          <p:cNvCxnSpPr/>
          <p:nvPr/>
        </p:nvCxnSpPr>
        <p:spPr>
          <a:xfrm>
            <a:off x="66482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6"/>
          <p:cNvSpPr/>
          <p:nvPr/>
        </p:nvSpPr>
        <p:spPr>
          <a:xfrm>
            <a:off x="245425" y="1542047"/>
            <a:ext cx="132600" cy="12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245425" y="3599460"/>
            <a:ext cx="132600" cy="12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3" name="Google Shape;253;p16"/>
          <p:cNvSpPr txBox="1"/>
          <p:nvPr>
            <p:ph type="title"/>
          </p:nvPr>
        </p:nvSpPr>
        <p:spPr>
          <a:xfrm rot="-289081">
            <a:off x="587746" y="495097"/>
            <a:ext cx="2100221" cy="569601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Anton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Quarter's Goals">
  <p:cSld name="CUSTOM_1_1_3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7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256" name="Google Shape;256;p17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7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17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7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7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7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7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7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7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65" name="Google Shape;265;p17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17"/>
          <p:cNvGrpSpPr/>
          <p:nvPr/>
        </p:nvGrpSpPr>
        <p:grpSpPr>
          <a:xfrm>
            <a:off x="114421" y="175123"/>
            <a:ext cx="134104" cy="4750255"/>
            <a:chOff x="114421" y="175123"/>
            <a:chExt cx="134104" cy="4750255"/>
          </a:xfrm>
        </p:grpSpPr>
        <p:grpSp>
          <p:nvGrpSpPr>
            <p:cNvPr id="267" name="Google Shape;267;p17"/>
            <p:cNvGrpSpPr/>
            <p:nvPr/>
          </p:nvGrpSpPr>
          <p:grpSpPr>
            <a:xfrm>
              <a:off x="114421" y="175123"/>
              <a:ext cx="134104" cy="4334807"/>
              <a:chOff x="5432271" y="383100"/>
              <a:chExt cx="137854" cy="4456010"/>
            </a:xfrm>
          </p:grpSpPr>
          <p:grpSp>
            <p:nvGrpSpPr>
              <p:cNvPr id="268" name="Google Shape;268;p17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269" name="Google Shape;269;p1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0" name="Google Shape;270;p1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1" name="Google Shape;271;p17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72" name="Google Shape;272;p17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273" name="Google Shape;273;p1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4" name="Google Shape;274;p1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5" name="Google Shape;275;p17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76" name="Google Shape;276;p17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277" name="Google Shape;277;p1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8" name="Google Shape;278;p1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9" name="Google Shape;279;p17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80" name="Google Shape;280;p17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281" name="Google Shape;281;p1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82" name="Google Shape;282;p1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283" name="Google Shape;283;p17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84" name="Google Shape;284;p17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85" name="Google Shape;285;p17"/>
          <p:cNvSpPr txBox="1"/>
          <p:nvPr>
            <p:ph idx="1" type="body"/>
          </p:nvPr>
        </p:nvSpPr>
        <p:spPr>
          <a:xfrm>
            <a:off x="3993050" y="2658175"/>
            <a:ext cx="43128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2" type="body"/>
          </p:nvPr>
        </p:nvSpPr>
        <p:spPr>
          <a:xfrm>
            <a:off x="3993050" y="3668450"/>
            <a:ext cx="43128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3" type="body"/>
          </p:nvPr>
        </p:nvSpPr>
        <p:spPr>
          <a:xfrm>
            <a:off x="3993050" y="1644550"/>
            <a:ext cx="43128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4" type="title"/>
          </p:nvPr>
        </p:nvSpPr>
        <p:spPr>
          <a:xfrm>
            <a:off x="1075800" y="2925625"/>
            <a:ext cx="29172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289" name="Google Shape;289;p17"/>
          <p:cNvSpPr txBox="1"/>
          <p:nvPr>
            <p:ph idx="5" type="title"/>
          </p:nvPr>
        </p:nvSpPr>
        <p:spPr>
          <a:xfrm>
            <a:off x="1075800" y="3935900"/>
            <a:ext cx="29172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290" name="Google Shape;290;p17"/>
          <p:cNvSpPr txBox="1"/>
          <p:nvPr>
            <p:ph idx="6" type="title"/>
          </p:nvPr>
        </p:nvSpPr>
        <p:spPr>
          <a:xfrm>
            <a:off x="1075800" y="1912000"/>
            <a:ext cx="29172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291" name="Google Shape;291;p17"/>
          <p:cNvSpPr txBox="1"/>
          <p:nvPr>
            <p:ph idx="7" type="title"/>
          </p:nvPr>
        </p:nvSpPr>
        <p:spPr>
          <a:xfrm>
            <a:off x="543400" y="1912000"/>
            <a:ext cx="472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b="0" sz="18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8" type="title"/>
          </p:nvPr>
        </p:nvSpPr>
        <p:spPr>
          <a:xfrm>
            <a:off x="543400" y="2925625"/>
            <a:ext cx="472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b="0" sz="18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9" type="title"/>
          </p:nvPr>
        </p:nvSpPr>
        <p:spPr>
          <a:xfrm>
            <a:off x="543400" y="3935900"/>
            <a:ext cx="472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b="0" sz="18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_1_1_3_1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title"/>
          </p:nvPr>
        </p:nvSpPr>
        <p:spPr>
          <a:xfrm rot="276584">
            <a:off x="5845454" y="1487909"/>
            <a:ext cx="2123971" cy="49600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 rot="274997">
            <a:off x="5798057" y="2041282"/>
            <a:ext cx="2121183" cy="603735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7" name="Google Shape;297;p18"/>
          <p:cNvSpPr txBox="1"/>
          <p:nvPr>
            <p:ph idx="2" type="title"/>
          </p:nvPr>
        </p:nvSpPr>
        <p:spPr>
          <a:xfrm rot="-689737">
            <a:off x="3250012" y="1354783"/>
            <a:ext cx="2124008" cy="4959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3" type="body"/>
          </p:nvPr>
        </p:nvSpPr>
        <p:spPr>
          <a:xfrm rot="-691086">
            <a:off x="3372841" y="1897943"/>
            <a:ext cx="2121422" cy="603767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9" name="Google Shape;299;p18"/>
          <p:cNvSpPr txBox="1"/>
          <p:nvPr>
            <p:ph idx="4" type="title"/>
          </p:nvPr>
        </p:nvSpPr>
        <p:spPr>
          <a:xfrm>
            <a:off x="508875" y="1801500"/>
            <a:ext cx="26454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400"/>
              <a:buNone/>
              <a:defRPr b="0"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0" name="Google Shape;300;p18"/>
          <p:cNvSpPr/>
          <p:nvPr/>
        </p:nvSpPr>
        <p:spPr>
          <a:xfrm>
            <a:off x="8352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32736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57120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81504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304" name="Google Shape;304;p18"/>
          <p:cNvCxnSpPr/>
          <p:nvPr/>
        </p:nvCxnSpPr>
        <p:spPr>
          <a:xfrm>
            <a:off x="0" y="4571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8"/>
          <p:cNvCxnSpPr/>
          <p:nvPr/>
        </p:nvCxnSpPr>
        <p:spPr>
          <a:xfrm>
            <a:off x="0" y="5247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8"/>
          <p:cNvSpPr txBox="1"/>
          <p:nvPr>
            <p:ph idx="5" type="title"/>
          </p:nvPr>
        </p:nvSpPr>
        <p:spPr>
          <a:xfrm rot="486">
            <a:off x="4078754" y="2803718"/>
            <a:ext cx="21240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6" type="body"/>
          </p:nvPr>
        </p:nvSpPr>
        <p:spPr>
          <a:xfrm rot="-972">
            <a:off x="4080134" y="3359087"/>
            <a:ext cx="2121300" cy="60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CUSTOM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9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310" name="Google Shape;310;p19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19" name="Google Shape;319;p19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0" name="Google Shape;320;p19"/>
          <p:cNvGrpSpPr/>
          <p:nvPr/>
        </p:nvGrpSpPr>
        <p:grpSpPr>
          <a:xfrm>
            <a:off x="114406" y="175123"/>
            <a:ext cx="134104" cy="4750255"/>
            <a:chOff x="114406" y="175123"/>
            <a:chExt cx="134104" cy="4750255"/>
          </a:xfrm>
        </p:grpSpPr>
        <p:grpSp>
          <p:nvGrpSpPr>
            <p:cNvPr id="321" name="Google Shape;321;p19"/>
            <p:cNvGrpSpPr/>
            <p:nvPr/>
          </p:nvGrpSpPr>
          <p:grpSpPr>
            <a:xfrm>
              <a:off x="114406" y="175123"/>
              <a:ext cx="134104" cy="4334807"/>
              <a:chOff x="5432271" y="383100"/>
              <a:chExt cx="137854" cy="4456010"/>
            </a:xfrm>
          </p:grpSpPr>
          <p:grpSp>
            <p:nvGrpSpPr>
              <p:cNvPr id="322" name="Google Shape;322;p19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323" name="Google Shape;323;p19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24" name="Google Shape;324;p19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25" name="Google Shape;325;p19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326" name="Google Shape;326;p19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327" name="Google Shape;327;p19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28" name="Google Shape;328;p19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29" name="Google Shape;329;p19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330" name="Google Shape;330;p19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331" name="Google Shape;331;p19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32" name="Google Shape;332;p19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33" name="Google Shape;333;p19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334" name="Google Shape;334;p19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337" name="Google Shape;337;p19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338" name="Google Shape;338;p19"/>
          <p:cNvSpPr txBox="1"/>
          <p:nvPr>
            <p:ph type="title"/>
          </p:nvPr>
        </p:nvSpPr>
        <p:spPr>
          <a:xfrm>
            <a:off x="871325" y="720750"/>
            <a:ext cx="23004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339" name="Google Shape;339;p19"/>
          <p:cNvSpPr txBox="1"/>
          <p:nvPr>
            <p:ph idx="2" type="title"/>
          </p:nvPr>
        </p:nvSpPr>
        <p:spPr>
          <a:xfrm>
            <a:off x="3587619" y="720750"/>
            <a:ext cx="23004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340" name="Google Shape;340;p19"/>
          <p:cNvSpPr txBox="1"/>
          <p:nvPr>
            <p:ph idx="3" type="title"/>
          </p:nvPr>
        </p:nvSpPr>
        <p:spPr>
          <a:xfrm>
            <a:off x="6179075" y="720750"/>
            <a:ext cx="23004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341" name="Google Shape;341;p19"/>
          <p:cNvSpPr/>
          <p:nvPr>
            <p:ph idx="4" type="pic"/>
          </p:nvPr>
        </p:nvSpPr>
        <p:spPr>
          <a:xfrm>
            <a:off x="895300" y="1487250"/>
            <a:ext cx="2264100" cy="27297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19"/>
          <p:cNvSpPr/>
          <p:nvPr>
            <p:ph idx="5" type="pic"/>
          </p:nvPr>
        </p:nvSpPr>
        <p:spPr>
          <a:xfrm>
            <a:off x="3605775" y="1487250"/>
            <a:ext cx="2264100" cy="27297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19"/>
          <p:cNvSpPr/>
          <p:nvPr>
            <p:ph idx="6" type="pic"/>
          </p:nvPr>
        </p:nvSpPr>
        <p:spPr>
          <a:xfrm>
            <a:off x="6197225" y="1487250"/>
            <a:ext cx="2264100" cy="27297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19"/>
          <p:cNvSpPr txBox="1"/>
          <p:nvPr>
            <p:ph idx="1" type="subTitle"/>
          </p:nvPr>
        </p:nvSpPr>
        <p:spPr>
          <a:xfrm>
            <a:off x="1187675" y="4299825"/>
            <a:ext cx="16677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9"/>
          <p:cNvSpPr txBox="1"/>
          <p:nvPr>
            <p:ph idx="7" type="subTitle"/>
          </p:nvPr>
        </p:nvSpPr>
        <p:spPr>
          <a:xfrm rot="-214117">
            <a:off x="3902250" y="4346193"/>
            <a:ext cx="1667634" cy="226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9"/>
          <p:cNvSpPr txBox="1"/>
          <p:nvPr>
            <p:ph idx="8" type="subTitle"/>
          </p:nvPr>
        </p:nvSpPr>
        <p:spPr>
          <a:xfrm rot="215969">
            <a:off x="6495540" y="4324572"/>
            <a:ext cx="1667690" cy="226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BLANK_1_1_1_1_1_1_1_1_1_1_1_1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/>
          <p:nvPr/>
        </p:nvSpPr>
        <p:spPr>
          <a:xfrm rot="-300782">
            <a:off x="5105280" y="419634"/>
            <a:ext cx="3577384" cy="4308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49" name="Google Shape;349;p20"/>
          <p:cNvSpPr/>
          <p:nvPr>
            <p:ph idx="2" type="pic"/>
          </p:nvPr>
        </p:nvSpPr>
        <p:spPr>
          <a:xfrm>
            <a:off x="2050" y="2050"/>
            <a:ext cx="477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0"/>
          <p:cNvSpPr/>
          <p:nvPr/>
        </p:nvSpPr>
        <p:spPr>
          <a:xfrm rot="134178">
            <a:off x="5002593" y="293901"/>
            <a:ext cx="3782581" cy="4555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1" name="Google Shape;351;p20"/>
          <p:cNvSpPr txBox="1"/>
          <p:nvPr>
            <p:ph type="title"/>
          </p:nvPr>
        </p:nvSpPr>
        <p:spPr>
          <a:xfrm rot="124275">
            <a:off x="5368207" y="536624"/>
            <a:ext cx="3037985" cy="6145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52" name="Google Shape;352;p20"/>
          <p:cNvSpPr txBox="1"/>
          <p:nvPr>
            <p:ph idx="1" type="body"/>
          </p:nvPr>
        </p:nvSpPr>
        <p:spPr>
          <a:xfrm rot="119438">
            <a:off x="5194650" y="1261934"/>
            <a:ext cx="3281881" cy="228738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353" name="Google Shape;353;p20"/>
          <p:cNvSpPr txBox="1"/>
          <p:nvPr>
            <p:ph idx="3" type="body"/>
          </p:nvPr>
        </p:nvSpPr>
        <p:spPr>
          <a:xfrm rot="131721">
            <a:off x="5123776" y="3854495"/>
            <a:ext cx="3281408" cy="6163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BLANK_1_1_1_1_1_1_1_1_1_1_1_1_2_1"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/>
          <p:nvPr/>
        </p:nvSpPr>
        <p:spPr>
          <a:xfrm rot="482751">
            <a:off x="407815" y="419618"/>
            <a:ext cx="3577314" cy="4308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6" name="Google Shape;356;p21"/>
          <p:cNvSpPr/>
          <p:nvPr>
            <p:ph idx="2" type="pic"/>
          </p:nvPr>
        </p:nvSpPr>
        <p:spPr>
          <a:xfrm>
            <a:off x="4372975" y="2050"/>
            <a:ext cx="477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21"/>
          <p:cNvSpPr/>
          <p:nvPr/>
        </p:nvSpPr>
        <p:spPr>
          <a:xfrm rot="-98716">
            <a:off x="327421" y="293858"/>
            <a:ext cx="3782459" cy="45558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8" name="Google Shape;358;p21"/>
          <p:cNvSpPr txBox="1"/>
          <p:nvPr>
            <p:ph type="title"/>
          </p:nvPr>
        </p:nvSpPr>
        <p:spPr>
          <a:xfrm rot="-108624">
            <a:off x="673475" y="530154"/>
            <a:ext cx="3038717" cy="61381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1" type="body"/>
          </p:nvPr>
        </p:nvSpPr>
        <p:spPr>
          <a:xfrm flipH="1" rot="-131721">
            <a:off x="577990" y="3865770"/>
            <a:ext cx="3281408" cy="6163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3">
  <p:cSld name="BLANK_1_1_1_1_1_1_1_1_1_1_1_1_2"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/>
          <p:nvPr/>
        </p:nvSpPr>
        <p:spPr>
          <a:xfrm rot="-300782">
            <a:off x="5105280" y="419634"/>
            <a:ext cx="3577384" cy="4308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2" name="Google Shape;362;p22"/>
          <p:cNvSpPr/>
          <p:nvPr>
            <p:ph idx="2" type="pic"/>
          </p:nvPr>
        </p:nvSpPr>
        <p:spPr>
          <a:xfrm>
            <a:off x="2050" y="2050"/>
            <a:ext cx="477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22"/>
          <p:cNvSpPr/>
          <p:nvPr/>
        </p:nvSpPr>
        <p:spPr>
          <a:xfrm rot="134178">
            <a:off x="5002660" y="293903"/>
            <a:ext cx="3782581" cy="4555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4" name="Google Shape;364;p22"/>
          <p:cNvSpPr txBox="1"/>
          <p:nvPr>
            <p:ph idx="1" type="body"/>
          </p:nvPr>
        </p:nvSpPr>
        <p:spPr>
          <a:xfrm rot="119438">
            <a:off x="5194650" y="1261934"/>
            <a:ext cx="3281881" cy="228738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365" name="Google Shape;365;p22"/>
          <p:cNvSpPr txBox="1"/>
          <p:nvPr>
            <p:ph type="title"/>
          </p:nvPr>
        </p:nvSpPr>
        <p:spPr>
          <a:xfrm rot="124275">
            <a:off x="5368207" y="536624"/>
            <a:ext cx="3037985" cy="6145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3" type="body"/>
          </p:nvPr>
        </p:nvSpPr>
        <p:spPr>
          <a:xfrm rot="131721">
            <a:off x="5123776" y="3854495"/>
            <a:ext cx="3281408" cy="6163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Subtitle">
  <p:cSld name="CUSTOM_1_1_3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369" name="Google Shape;369;p23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23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23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23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23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23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23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3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23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78" name="Google Shape;378;p23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9" name="Google Shape;379;p23"/>
          <p:cNvGrpSpPr/>
          <p:nvPr/>
        </p:nvGrpSpPr>
        <p:grpSpPr>
          <a:xfrm>
            <a:off x="114406" y="175123"/>
            <a:ext cx="134104" cy="4750255"/>
            <a:chOff x="114406" y="175123"/>
            <a:chExt cx="134104" cy="4750255"/>
          </a:xfrm>
        </p:grpSpPr>
        <p:grpSp>
          <p:nvGrpSpPr>
            <p:cNvPr id="380" name="Google Shape;380;p23"/>
            <p:cNvGrpSpPr/>
            <p:nvPr/>
          </p:nvGrpSpPr>
          <p:grpSpPr>
            <a:xfrm>
              <a:off x="114406" y="175123"/>
              <a:ext cx="134104" cy="4334807"/>
              <a:chOff x="5432271" y="383100"/>
              <a:chExt cx="137854" cy="4456010"/>
            </a:xfrm>
          </p:grpSpPr>
          <p:grpSp>
            <p:nvGrpSpPr>
              <p:cNvPr id="381" name="Google Shape;381;p23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382" name="Google Shape;382;p23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83" name="Google Shape;383;p23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84" name="Google Shape;384;p23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385" name="Google Shape;385;p23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386" name="Google Shape;386;p23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87" name="Google Shape;387;p23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88" name="Google Shape;388;p23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389" name="Google Shape;389;p23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390" name="Google Shape;390;p23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92" name="Google Shape;392;p23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393" name="Google Shape;393;p23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394" name="Google Shape;394;p23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395" name="Google Shape;395;p23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396" name="Google Shape;396;p23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3063300" y="413950"/>
            <a:ext cx="24450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3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BLANK_1_1_1_1_1_1_1_1_1_1_1_1_1_1_1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>
            <p:ph idx="1" type="body"/>
          </p:nvPr>
        </p:nvSpPr>
        <p:spPr>
          <a:xfrm rot="-188853">
            <a:off x="683183" y="2219155"/>
            <a:ext cx="1890452" cy="14863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grpSp>
        <p:nvGrpSpPr>
          <p:cNvPr id="401" name="Google Shape;401;p24"/>
          <p:cNvGrpSpPr/>
          <p:nvPr/>
        </p:nvGrpSpPr>
        <p:grpSpPr>
          <a:xfrm>
            <a:off x="8663938" y="3954675"/>
            <a:ext cx="502925" cy="1209925"/>
            <a:chOff x="8642600" y="3954675"/>
            <a:chExt cx="502925" cy="1209925"/>
          </a:xfrm>
        </p:grpSpPr>
        <p:sp>
          <p:nvSpPr>
            <p:cNvPr id="402" name="Google Shape;402;p24"/>
            <p:cNvSpPr/>
            <p:nvPr/>
          </p:nvSpPr>
          <p:spPr>
            <a:xfrm>
              <a:off x="8642600" y="3954675"/>
              <a:ext cx="502925" cy="1196325"/>
            </a:xfrm>
            <a:custGeom>
              <a:rect b="b" l="l" r="r" t="t"/>
              <a:pathLst>
                <a:path extrusionOk="0" h="47853" w="20117">
                  <a:moveTo>
                    <a:pt x="20117" y="0"/>
                  </a:moveTo>
                  <a:lnTo>
                    <a:pt x="20117" y="47853"/>
                  </a:lnTo>
                  <a:lnTo>
                    <a:pt x="0" y="478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403" name="Google Shape;403;p24"/>
            <p:cNvCxnSpPr/>
            <p:nvPr/>
          </p:nvCxnSpPr>
          <p:spPr>
            <a:xfrm flipH="1">
              <a:off x="8779700" y="4349200"/>
              <a:ext cx="358200" cy="81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4" name="Google Shape;404;p24"/>
          <p:cNvSpPr txBox="1"/>
          <p:nvPr>
            <p:ph idx="2" type="body"/>
          </p:nvPr>
        </p:nvSpPr>
        <p:spPr>
          <a:xfrm rot="124964">
            <a:off x="5014631" y="765881"/>
            <a:ext cx="1890349" cy="14862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405" name="Google Shape;405;p24"/>
          <p:cNvSpPr txBox="1"/>
          <p:nvPr>
            <p:ph idx="3" type="body"/>
          </p:nvPr>
        </p:nvSpPr>
        <p:spPr>
          <a:xfrm rot="351430">
            <a:off x="3021711" y="3296608"/>
            <a:ext cx="1890268" cy="14861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406" name="Google Shape;406;p24"/>
          <p:cNvSpPr txBox="1"/>
          <p:nvPr>
            <p:ph idx="4" type="body"/>
          </p:nvPr>
        </p:nvSpPr>
        <p:spPr>
          <a:xfrm rot="3819">
            <a:off x="6728901" y="3168092"/>
            <a:ext cx="1890601" cy="148590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407" name="Google Shape;407;p24"/>
          <p:cNvSpPr txBox="1"/>
          <p:nvPr>
            <p:ph type="title"/>
          </p:nvPr>
        </p:nvSpPr>
        <p:spPr>
          <a:xfrm>
            <a:off x="513300" y="375350"/>
            <a:ext cx="2796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408" name="Google Shape;408;p24"/>
          <p:cNvSpPr txBox="1"/>
          <p:nvPr>
            <p:ph idx="5" type="subTitle"/>
          </p:nvPr>
        </p:nvSpPr>
        <p:spPr>
          <a:xfrm rot="-226014">
            <a:off x="619152" y="1527866"/>
            <a:ext cx="1890484" cy="5477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09" name="Google Shape;409;p24"/>
          <p:cNvSpPr txBox="1"/>
          <p:nvPr>
            <p:ph idx="6" type="subTitle"/>
          </p:nvPr>
        </p:nvSpPr>
        <p:spPr>
          <a:xfrm rot="126162">
            <a:off x="5024491" y="108292"/>
            <a:ext cx="1970527" cy="54966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0" name="Google Shape;410;p24"/>
          <p:cNvSpPr txBox="1"/>
          <p:nvPr>
            <p:ph idx="7" type="subTitle"/>
          </p:nvPr>
        </p:nvSpPr>
        <p:spPr>
          <a:xfrm rot="348762">
            <a:off x="3115150" y="2659506"/>
            <a:ext cx="1943191" cy="5460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11" name="Google Shape;411;p24"/>
          <p:cNvSpPr txBox="1"/>
          <p:nvPr>
            <p:ph idx="8" type="subTitle"/>
          </p:nvPr>
        </p:nvSpPr>
        <p:spPr>
          <a:xfrm rot="-59757">
            <a:off x="6687978" y="2476634"/>
            <a:ext cx="1915789" cy="5496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BLANK_1_1_1_1_1_1_1_1"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508875" y="874875"/>
            <a:ext cx="30033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25"/>
          <p:cNvSpPr txBox="1"/>
          <p:nvPr/>
        </p:nvSpPr>
        <p:spPr>
          <a:xfrm>
            <a:off x="5712000" y="3474850"/>
            <a:ext cx="73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pt-BR" sz="7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“</a:t>
            </a:r>
            <a:endParaRPr i="1" sz="720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415" name="Google Shape;415;p25"/>
          <p:cNvSpPr txBox="1"/>
          <p:nvPr>
            <p:ph idx="1" type="body"/>
          </p:nvPr>
        </p:nvSpPr>
        <p:spPr>
          <a:xfrm>
            <a:off x="508875" y="1539275"/>
            <a:ext cx="34884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5"/>
          <p:cNvSpPr txBox="1"/>
          <p:nvPr>
            <p:ph idx="2" type="title"/>
          </p:nvPr>
        </p:nvSpPr>
        <p:spPr>
          <a:xfrm rot="-173518">
            <a:off x="5146753" y="4343806"/>
            <a:ext cx="1974114" cy="245408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0"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417" name="Google Shape;417;p25"/>
          <p:cNvSpPr/>
          <p:nvPr/>
        </p:nvSpPr>
        <p:spPr>
          <a:xfrm>
            <a:off x="8352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8" name="Google Shape;418;p25"/>
          <p:cNvSpPr/>
          <p:nvPr/>
        </p:nvSpPr>
        <p:spPr>
          <a:xfrm>
            <a:off x="32736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57120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0" name="Google Shape;420;p25"/>
          <p:cNvSpPr/>
          <p:nvPr/>
        </p:nvSpPr>
        <p:spPr>
          <a:xfrm>
            <a:off x="81504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421" name="Google Shape;421;p25"/>
          <p:cNvCxnSpPr/>
          <p:nvPr/>
        </p:nvCxnSpPr>
        <p:spPr>
          <a:xfrm>
            <a:off x="0" y="4571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25"/>
          <p:cNvCxnSpPr/>
          <p:nvPr/>
        </p:nvCxnSpPr>
        <p:spPr>
          <a:xfrm>
            <a:off x="0" y="5247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5"/>
          <p:cNvSpPr txBox="1"/>
          <p:nvPr>
            <p:ph idx="3" type="title"/>
          </p:nvPr>
        </p:nvSpPr>
        <p:spPr>
          <a:xfrm rot="-130161">
            <a:off x="5805931" y="3651002"/>
            <a:ext cx="2662908" cy="73313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BLANK_1_1_1_1_1_1_1_1_2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6"/>
          <p:cNvGrpSpPr/>
          <p:nvPr/>
        </p:nvGrpSpPr>
        <p:grpSpPr>
          <a:xfrm>
            <a:off x="0" y="-6300"/>
            <a:ext cx="9143705" cy="5150040"/>
            <a:chOff x="11751" y="-6300"/>
            <a:chExt cx="9190577" cy="5150040"/>
          </a:xfrm>
        </p:grpSpPr>
        <p:grpSp>
          <p:nvGrpSpPr>
            <p:cNvPr id="426" name="Google Shape;426;p26"/>
            <p:cNvGrpSpPr/>
            <p:nvPr/>
          </p:nvGrpSpPr>
          <p:grpSpPr>
            <a:xfrm>
              <a:off x="11751" y="-6300"/>
              <a:ext cx="4777902" cy="2703033"/>
              <a:chOff x="11750" y="-6290"/>
              <a:chExt cx="9125100" cy="5162400"/>
            </a:xfrm>
          </p:grpSpPr>
          <p:cxnSp>
            <p:nvCxnSpPr>
              <p:cNvPr id="427" name="Google Shape;427;p2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8" name="Google Shape;428;p2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9" name="Google Shape;429;p2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2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1" name="Google Shape;431;p2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2" name="Google Shape;432;p2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2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2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2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2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2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2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2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2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2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2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2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2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2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2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2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2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49" name="Google Shape;449;p26"/>
            <p:cNvGrpSpPr/>
            <p:nvPr/>
          </p:nvGrpSpPr>
          <p:grpSpPr>
            <a:xfrm>
              <a:off x="11751" y="2440707"/>
              <a:ext cx="4777902" cy="2703033"/>
              <a:chOff x="11750" y="-6290"/>
              <a:chExt cx="9125100" cy="5162400"/>
            </a:xfrm>
          </p:grpSpPr>
          <p:cxnSp>
            <p:nvCxnSpPr>
              <p:cNvPr id="450" name="Google Shape;450;p2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2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2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2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2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5" name="Google Shape;455;p2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2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2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2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2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2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2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2" name="Google Shape;462;p2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" name="Google Shape;463;p2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2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5" name="Google Shape;465;p2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2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2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2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2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2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2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72" name="Google Shape;472;p26"/>
            <p:cNvGrpSpPr/>
            <p:nvPr/>
          </p:nvGrpSpPr>
          <p:grpSpPr>
            <a:xfrm>
              <a:off x="4424426" y="-6300"/>
              <a:ext cx="4777902" cy="2703033"/>
              <a:chOff x="11750" y="-6290"/>
              <a:chExt cx="9125100" cy="5162400"/>
            </a:xfrm>
          </p:grpSpPr>
          <p:cxnSp>
            <p:nvCxnSpPr>
              <p:cNvPr id="473" name="Google Shape;473;p2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4" name="Google Shape;474;p2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5" name="Google Shape;475;p2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2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2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2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2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2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1" name="Google Shape;481;p2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2" name="Google Shape;482;p2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2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2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2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2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2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2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2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2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1" name="Google Shape;491;p2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2" name="Google Shape;492;p2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3" name="Google Shape;493;p2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2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5" name="Google Shape;495;p26"/>
            <p:cNvGrpSpPr/>
            <p:nvPr/>
          </p:nvGrpSpPr>
          <p:grpSpPr>
            <a:xfrm>
              <a:off x="4424426" y="2440707"/>
              <a:ext cx="4777902" cy="2703033"/>
              <a:chOff x="11750" y="-6290"/>
              <a:chExt cx="9125100" cy="5162400"/>
            </a:xfrm>
          </p:grpSpPr>
          <p:cxnSp>
            <p:nvCxnSpPr>
              <p:cNvPr id="496" name="Google Shape;496;p2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2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2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2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2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2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2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2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2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5" name="Google Shape;505;p2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2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2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8" name="Google Shape;508;p2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9" name="Google Shape;509;p2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2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1" name="Google Shape;511;p2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2" name="Google Shape;512;p2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3" name="Google Shape;513;p2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2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2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2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18" name="Google Shape;518;p26"/>
          <p:cNvSpPr txBox="1"/>
          <p:nvPr>
            <p:ph type="title"/>
          </p:nvPr>
        </p:nvSpPr>
        <p:spPr>
          <a:xfrm>
            <a:off x="508875" y="874875"/>
            <a:ext cx="30033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519" name="Google Shape;519;p26"/>
          <p:cNvSpPr txBox="1"/>
          <p:nvPr>
            <p:ph idx="1" type="body"/>
          </p:nvPr>
        </p:nvSpPr>
        <p:spPr>
          <a:xfrm>
            <a:off x="508875" y="1539275"/>
            <a:ext cx="34884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26"/>
          <p:cNvSpPr txBox="1"/>
          <p:nvPr>
            <p:ph idx="2" type="title"/>
          </p:nvPr>
        </p:nvSpPr>
        <p:spPr>
          <a:xfrm rot="-173518">
            <a:off x="5146753" y="4388081"/>
            <a:ext cx="1974114" cy="245408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521" name="Google Shape;521;p26"/>
          <p:cNvSpPr txBox="1"/>
          <p:nvPr>
            <p:ph idx="3" type="title"/>
          </p:nvPr>
        </p:nvSpPr>
        <p:spPr>
          <a:xfrm rot="-130161">
            <a:off x="5801505" y="3629872"/>
            <a:ext cx="2662908" cy="6322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BLANK_1_1_1_1_1_1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7"/>
          <p:cNvGrpSpPr/>
          <p:nvPr/>
        </p:nvGrpSpPr>
        <p:grpSpPr>
          <a:xfrm>
            <a:off x="0" y="939481"/>
            <a:ext cx="9144000" cy="3964219"/>
            <a:chOff x="0" y="939481"/>
            <a:chExt cx="9144000" cy="3964219"/>
          </a:xfrm>
        </p:grpSpPr>
        <p:cxnSp>
          <p:nvCxnSpPr>
            <p:cNvPr id="524" name="Google Shape;524;p27"/>
            <p:cNvCxnSpPr/>
            <p:nvPr/>
          </p:nvCxnSpPr>
          <p:spPr>
            <a:xfrm>
              <a:off x="0" y="93948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5" name="Google Shape;525;p27"/>
            <p:cNvCxnSpPr/>
            <p:nvPr/>
          </p:nvCxnSpPr>
          <p:spPr>
            <a:xfrm>
              <a:off x="0" y="2846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6" name="Google Shape;526;p27"/>
            <p:cNvCxnSpPr/>
            <p:nvPr/>
          </p:nvCxnSpPr>
          <p:spPr>
            <a:xfrm>
              <a:off x="0" y="3074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27"/>
            <p:cNvCxnSpPr/>
            <p:nvPr/>
          </p:nvCxnSpPr>
          <p:spPr>
            <a:xfrm>
              <a:off x="0" y="3303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27"/>
            <p:cNvCxnSpPr/>
            <p:nvPr/>
          </p:nvCxnSpPr>
          <p:spPr>
            <a:xfrm>
              <a:off x="0" y="3532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0" y="376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0" y="3989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0" y="421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0" y="4446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27"/>
            <p:cNvCxnSpPr/>
            <p:nvPr/>
          </p:nvCxnSpPr>
          <p:spPr>
            <a:xfrm>
              <a:off x="0" y="4675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4" name="Google Shape;534;p27"/>
            <p:cNvCxnSpPr/>
            <p:nvPr/>
          </p:nvCxnSpPr>
          <p:spPr>
            <a:xfrm>
              <a:off x="0" y="4903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5" name="Google Shape;535;p27"/>
          <p:cNvSpPr/>
          <p:nvPr/>
        </p:nvSpPr>
        <p:spPr>
          <a:xfrm rot="341415">
            <a:off x="4870163" y="329972"/>
            <a:ext cx="3279862" cy="4606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36" name="Google Shape;536;p27"/>
          <p:cNvGrpSpPr/>
          <p:nvPr/>
        </p:nvGrpSpPr>
        <p:grpSpPr>
          <a:xfrm rot="341264">
            <a:off x="4864199" y="350512"/>
            <a:ext cx="184449" cy="4334311"/>
            <a:chOff x="5380497" y="383100"/>
            <a:chExt cx="189628" cy="4456010"/>
          </a:xfrm>
        </p:grpSpPr>
        <p:grpSp>
          <p:nvGrpSpPr>
            <p:cNvPr id="537" name="Google Shape;537;p27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538" name="Google Shape;538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39" name="Google Shape;539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40" name="Google Shape;540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41" name="Google Shape;541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542" name="Google Shape;542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43" name="Google Shape;543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44" name="Google Shape;544;p27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545" name="Google Shape;545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46" name="Google Shape;546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547" name="Google Shape;547;p27"/>
            <p:cNvGrpSpPr/>
            <p:nvPr/>
          </p:nvGrpSpPr>
          <p:grpSpPr>
            <a:xfrm>
              <a:off x="5380497" y="1678500"/>
              <a:ext cx="189628" cy="981668"/>
              <a:chOff x="5380497" y="383100"/>
              <a:chExt cx="189628" cy="981668"/>
            </a:xfrm>
          </p:grpSpPr>
          <p:grpSp>
            <p:nvGrpSpPr>
              <p:cNvPr id="548" name="Google Shape;548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49" name="Google Shape;549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50" name="Google Shape;550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51" name="Google Shape;551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552" name="Google Shape;552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53" name="Google Shape;553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54" name="Google Shape;554;p27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555" name="Google Shape;555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56" name="Google Shape;556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557" name="Google Shape;557;p27"/>
            <p:cNvGrpSpPr/>
            <p:nvPr/>
          </p:nvGrpSpPr>
          <p:grpSpPr>
            <a:xfrm>
              <a:off x="5380497" y="2973900"/>
              <a:ext cx="189628" cy="981668"/>
              <a:chOff x="5380497" y="383100"/>
              <a:chExt cx="189628" cy="981668"/>
            </a:xfrm>
          </p:grpSpPr>
          <p:grpSp>
            <p:nvGrpSpPr>
              <p:cNvPr id="558" name="Google Shape;558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59" name="Google Shape;559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60" name="Google Shape;560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61" name="Google Shape;561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64" name="Google Shape;564;p27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565" name="Google Shape;565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567" name="Google Shape;567;p27"/>
            <p:cNvGrpSpPr/>
            <p:nvPr/>
          </p:nvGrpSpPr>
          <p:grpSpPr>
            <a:xfrm>
              <a:off x="5380497" y="4269300"/>
              <a:ext cx="189628" cy="569810"/>
              <a:chOff x="5380497" y="383100"/>
              <a:chExt cx="189628" cy="569810"/>
            </a:xfrm>
          </p:grpSpPr>
          <p:grpSp>
            <p:nvGrpSpPr>
              <p:cNvPr id="568" name="Google Shape;568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69" name="Google Shape;569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70" name="Google Shape;570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71" name="Google Shape;571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sp>
        <p:nvSpPr>
          <p:cNvPr id="574" name="Google Shape;574;p27"/>
          <p:cNvSpPr/>
          <p:nvPr/>
        </p:nvSpPr>
        <p:spPr>
          <a:xfrm>
            <a:off x="5136896" y="329628"/>
            <a:ext cx="3280500" cy="460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75" name="Google Shape;575;p27"/>
          <p:cNvGrpSpPr/>
          <p:nvPr/>
        </p:nvGrpSpPr>
        <p:grpSpPr>
          <a:xfrm>
            <a:off x="5137471" y="504148"/>
            <a:ext cx="184470" cy="4334807"/>
            <a:chOff x="5380497" y="383100"/>
            <a:chExt cx="189628" cy="4456010"/>
          </a:xfrm>
        </p:grpSpPr>
        <p:grpSp>
          <p:nvGrpSpPr>
            <p:cNvPr id="576" name="Google Shape;576;p27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577" name="Google Shape;577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78" name="Google Shape;578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79" name="Google Shape;579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80" name="Google Shape;580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581" name="Google Shape;581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82" name="Google Shape;582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83" name="Google Shape;583;p27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586" name="Google Shape;586;p27"/>
            <p:cNvGrpSpPr/>
            <p:nvPr/>
          </p:nvGrpSpPr>
          <p:grpSpPr>
            <a:xfrm>
              <a:off x="5380497" y="1678500"/>
              <a:ext cx="189628" cy="981668"/>
              <a:chOff x="5380497" y="383100"/>
              <a:chExt cx="189628" cy="981668"/>
            </a:xfrm>
          </p:grpSpPr>
          <p:grpSp>
            <p:nvGrpSpPr>
              <p:cNvPr id="587" name="Google Shape;587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88" name="Google Shape;588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90" name="Google Shape;590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591" name="Google Shape;591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92" name="Google Shape;592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593" name="Google Shape;593;p27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594" name="Google Shape;594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95" name="Google Shape;595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596" name="Google Shape;596;p27"/>
            <p:cNvGrpSpPr/>
            <p:nvPr/>
          </p:nvGrpSpPr>
          <p:grpSpPr>
            <a:xfrm>
              <a:off x="5380497" y="2973900"/>
              <a:ext cx="189628" cy="981668"/>
              <a:chOff x="5380497" y="383100"/>
              <a:chExt cx="189628" cy="981668"/>
            </a:xfrm>
          </p:grpSpPr>
          <p:grpSp>
            <p:nvGrpSpPr>
              <p:cNvPr id="597" name="Google Shape;597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598" name="Google Shape;598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599" name="Google Shape;599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00" name="Google Shape;600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601" name="Google Shape;601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02" name="Google Shape;602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03" name="Google Shape;603;p27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604" name="Google Shape;604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05" name="Google Shape;605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606" name="Google Shape;606;p27"/>
            <p:cNvGrpSpPr/>
            <p:nvPr/>
          </p:nvGrpSpPr>
          <p:grpSpPr>
            <a:xfrm>
              <a:off x="5380497" y="4269300"/>
              <a:ext cx="189628" cy="569810"/>
              <a:chOff x="5380497" y="383100"/>
              <a:chExt cx="189628" cy="569810"/>
            </a:xfrm>
          </p:grpSpPr>
          <p:grpSp>
            <p:nvGrpSpPr>
              <p:cNvPr id="607" name="Google Shape;607;p27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608" name="Google Shape;608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09" name="Google Shape;609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10" name="Google Shape;610;p27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611" name="Google Shape;611;p27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12" name="Google Shape;612;p27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sp>
        <p:nvSpPr>
          <p:cNvPr id="613" name="Google Shape;613;p27"/>
          <p:cNvSpPr txBox="1"/>
          <p:nvPr>
            <p:ph idx="1" type="body"/>
          </p:nvPr>
        </p:nvSpPr>
        <p:spPr>
          <a:xfrm>
            <a:off x="5586600" y="641275"/>
            <a:ext cx="2627700" cy="31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614" name="Google Shape;614;p27"/>
          <p:cNvSpPr txBox="1"/>
          <p:nvPr>
            <p:ph type="title"/>
          </p:nvPr>
        </p:nvSpPr>
        <p:spPr>
          <a:xfrm>
            <a:off x="521275" y="525800"/>
            <a:ext cx="20949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otes ">
  <p:cSld name="CUSTOM_2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8"/>
          <p:cNvGrpSpPr/>
          <p:nvPr/>
        </p:nvGrpSpPr>
        <p:grpSpPr>
          <a:xfrm>
            <a:off x="0" y="-6300"/>
            <a:ext cx="9162087" cy="5150040"/>
            <a:chOff x="11751" y="-6300"/>
            <a:chExt cx="9190577" cy="5150040"/>
          </a:xfrm>
        </p:grpSpPr>
        <p:grpSp>
          <p:nvGrpSpPr>
            <p:cNvPr id="617" name="Google Shape;617;p28"/>
            <p:cNvGrpSpPr/>
            <p:nvPr/>
          </p:nvGrpSpPr>
          <p:grpSpPr>
            <a:xfrm>
              <a:off x="11751" y="-6300"/>
              <a:ext cx="4777902" cy="2703033"/>
              <a:chOff x="11750" y="-6290"/>
              <a:chExt cx="9125100" cy="5162400"/>
            </a:xfrm>
          </p:grpSpPr>
          <p:cxnSp>
            <p:nvCxnSpPr>
              <p:cNvPr id="618" name="Google Shape;618;p28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28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28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28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28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3" name="Google Shape;623;p28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28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28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6" name="Google Shape;626;p28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7" name="Google Shape;627;p28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8" name="Google Shape;628;p28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9" name="Google Shape;629;p28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0" name="Google Shape;630;p28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1" name="Google Shape;631;p28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2" name="Google Shape;632;p28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3" name="Google Shape;633;p28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4" name="Google Shape;634;p28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5" name="Google Shape;635;p28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6" name="Google Shape;636;p28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7" name="Google Shape;637;p28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8" name="Google Shape;638;p28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9" name="Google Shape;639;p28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40" name="Google Shape;640;p28"/>
            <p:cNvGrpSpPr/>
            <p:nvPr/>
          </p:nvGrpSpPr>
          <p:grpSpPr>
            <a:xfrm>
              <a:off x="11751" y="2440707"/>
              <a:ext cx="4777902" cy="2703033"/>
              <a:chOff x="11750" y="-6290"/>
              <a:chExt cx="9125100" cy="5162400"/>
            </a:xfrm>
          </p:grpSpPr>
          <p:cxnSp>
            <p:nvCxnSpPr>
              <p:cNvPr id="641" name="Google Shape;641;p28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2" name="Google Shape;642;p28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3" name="Google Shape;643;p28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4" name="Google Shape;644;p28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5" name="Google Shape;645;p28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6" name="Google Shape;646;p28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7" name="Google Shape;647;p28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8" name="Google Shape;648;p28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9" name="Google Shape;649;p28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0" name="Google Shape;650;p28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1" name="Google Shape;651;p28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2" name="Google Shape;652;p28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3" name="Google Shape;653;p28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4" name="Google Shape;654;p28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p28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6" name="Google Shape;656;p28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28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p28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9" name="Google Shape;659;p28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0" name="Google Shape;660;p28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1" name="Google Shape;661;p28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2" name="Google Shape;662;p28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63" name="Google Shape;663;p28"/>
            <p:cNvGrpSpPr/>
            <p:nvPr/>
          </p:nvGrpSpPr>
          <p:grpSpPr>
            <a:xfrm>
              <a:off x="4424426" y="-6300"/>
              <a:ext cx="4777902" cy="2703033"/>
              <a:chOff x="11750" y="-6290"/>
              <a:chExt cx="9125100" cy="5162400"/>
            </a:xfrm>
          </p:grpSpPr>
          <p:cxnSp>
            <p:nvCxnSpPr>
              <p:cNvPr id="664" name="Google Shape;664;p28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5" name="Google Shape;665;p28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6" name="Google Shape;666;p28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7" name="Google Shape;667;p28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9" name="Google Shape;669;p28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0" name="Google Shape;670;p28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1" name="Google Shape;671;p28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2" name="Google Shape;672;p28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3" name="Google Shape;673;p28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4" name="Google Shape;674;p28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5" name="Google Shape;675;p28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6" name="Google Shape;676;p28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7" name="Google Shape;677;p28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28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28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28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28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28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28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4" name="Google Shape;684;p28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86" name="Google Shape;686;p28"/>
            <p:cNvGrpSpPr/>
            <p:nvPr/>
          </p:nvGrpSpPr>
          <p:grpSpPr>
            <a:xfrm>
              <a:off x="4424426" y="2440707"/>
              <a:ext cx="4777902" cy="2703033"/>
              <a:chOff x="11750" y="-6290"/>
              <a:chExt cx="9125100" cy="5162400"/>
            </a:xfrm>
          </p:grpSpPr>
          <p:cxnSp>
            <p:nvCxnSpPr>
              <p:cNvPr id="687" name="Google Shape;687;p28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4" name="Google Shape;694;p28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28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6" name="Google Shape;696;p28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28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28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9" name="Google Shape;699;p28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0" name="Google Shape;700;p28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1" name="Google Shape;701;p28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2" name="Google Shape;702;p28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3" name="Google Shape;703;p28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4" name="Google Shape;704;p28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5" name="Google Shape;705;p28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6" name="Google Shape;706;p28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7" name="Google Shape;707;p28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28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709" name="Google Shape;709;p28"/>
          <p:cNvSpPr txBox="1"/>
          <p:nvPr>
            <p:ph type="title"/>
          </p:nvPr>
        </p:nvSpPr>
        <p:spPr>
          <a:xfrm>
            <a:off x="532800" y="1269600"/>
            <a:ext cx="2618400" cy="472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 sz="19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710" name="Google Shape;710;p28"/>
          <p:cNvSpPr txBox="1"/>
          <p:nvPr>
            <p:ph idx="1" type="subTitle"/>
          </p:nvPr>
        </p:nvSpPr>
        <p:spPr>
          <a:xfrm>
            <a:off x="520800" y="1711450"/>
            <a:ext cx="2642400" cy="1240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8"/>
          <p:cNvSpPr txBox="1"/>
          <p:nvPr>
            <p:ph idx="2" type="subTitle"/>
          </p:nvPr>
        </p:nvSpPr>
        <p:spPr>
          <a:xfrm>
            <a:off x="531875" y="2928325"/>
            <a:ext cx="2618400" cy="39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000"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28"/>
          <p:cNvSpPr txBox="1"/>
          <p:nvPr>
            <p:ph idx="3" type="title"/>
          </p:nvPr>
        </p:nvSpPr>
        <p:spPr>
          <a:xfrm rot="139861">
            <a:off x="3291201" y="1217875"/>
            <a:ext cx="2618467" cy="47289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713" name="Google Shape;713;p28"/>
          <p:cNvSpPr txBox="1"/>
          <p:nvPr>
            <p:ph idx="4" type="subTitle"/>
          </p:nvPr>
        </p:nvSpPr>
        <p:spPr>
          <a:xfrm rot="139761">
            <a:off x="3245632" y="1659003"/>
            <a:ext cx="2642483" cy="1240624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28"/>
          <p:cNvSpPr txBox="1"/>
          <p:nvPr>
            <p:ph idx="5" type="subTitle"/>
          </p:nvPr>
        </p:nvSpPr>
        <p:spPr>
          <a:xfrm rot="139861">
            <a:off x="3224189" y="2875212"/>
            <a:ext cx="2618467" cy="395132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000"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28"/>
          <p:cNvSpPr txBox="1"/>
          <p:nvPr>
            <p:ph idx="6" type="title"/>
          </p:nvPr>
        </p:nvSpPr>
        <p:spPr>
          <a:xfrm>
            <a:off x="5994100" y="1252413"/>
            <a:ext cx="2618400" cy="472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716" name="Google Shape;716;p28"/>
          <p:cNvSpPr txBox="1"/>
          <p:nvPr>
            <p:ph idx="7" type="subTitle"/>
          </p:nvPr>
        </p:nvSpPr>
        <p:spPr>
          <a:xfrm>
            <a:off x="5982100" y="1694263"/>
            <a:ext cx="2642400" cy="1240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8"/>
          <p:cNvSpPr txBox="1"/>
          <p:nvPr>
            <p:ph idx="8" type="subTitle"/>
          </p:nvPr>
        </p:nvSpPr>
        <p:spPr>
          <a:xfrm>
            <a:off x="5993175" y="2911138"/>
            <a:ext cx="2618400" cy="39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000"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28"/>
          <p:cNvSpPr txBox="1"/>
          <p:nvPr>
            <p:ph idx="9" type="subTitle"/>
          </p:nvPr>
        </p:nvSpPr>
        <p:spPr>
          <a:xfrm>
            <a:off x="3254000" y="3461675"/>
            <a:ext cx="2529300" cy="935100"/>
          </a:xfrm>
          <a:prstGeom prst="rect">
            <a:avLst/>
          </a:prstGeom>
        </p:spPr>
        <p:txBody>
          <a:bodyPr anchorCtr="0" anchor="ctr" bIns="91425" lIns="18287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8"/>
          <p:cNvSpPr txBox="1"/>
          <p:nvPr>
            <p:ph idx="13" type="subTitle"/>
          </p:nvPr>
        </p:nvSpPr>
        <p:spPr>
          <a:xfrm>
            <a:off x="3254000" y="3840475"/>
            <a:ext cx="2644800" cy="761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8"/>
          <p:cNvSpPr txBox="1"/>
          <p:nvPr>
            <p:ph idx="14" type="subTitle"/>
          </p:nvPr>
        </p:nvSpPr>
        <p:spPr>
          <a:xfrm rot="-143344">
            <a:off x="503564" y="3472782"/>
            <a:ext cx="2526096" cy="935014"/>
          </a:xfrm>
          <a:prstGeom prst="rect">
            <a:avLst/>
          </a:prstGeom>
        </p:spPr>
        <p:txBody>
          <a:bodyPr anchorCtr="0" anchor="ctr" bIns="91425" lIns="18287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8"/>
          <p:cNvSpPr txBox="1"/>
          <p:nvPr>
            <p:ph idx="15" type="subTitle"/>
          </p:nvPr>
        </p:nvSpPr>
        <p:spPr>
          <a:xfrm rot="-143157">
            <a:off x="515751" y="3848927"/>
            <a:ext cx="2644693" cy="761165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28"/>
          <p:cNvSpPr txBox="1"/>
          <p:nvPr>
            <p:ph idx="16" type="subTitle"/>
          </p:nvPr>
        </p:nvSpPr>
        <p:spPr>
          <a:xfrm>
            <a:off x="5975950" y="3457125"/>
            <a:ext cx="2506800" cy="935100"/>
          </a:xfrm>
          <a:prstGeom prst="rect">
            <a:avLst/>
          </a:prstGeom>
        </p:spPr>
        <p:txBody>
          <a:bodyPr anchorCtr="0" anchor="ctr" bIns="91425" lIns="18287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28"/>
          <p:cNvSpPr txBox="1"/>
          <p:nvPr>
            <p:ph idx="17" type="subTitle"/>
          </p:nvPr>
        </p:nvSpPr>
        <p:spPr>
          <a:xfrm>
            <a:off x="5975950" y="3835925"/>
            <a:ext cx="2644800" cy="761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, Subtitle and Note">
  <p:cSld name="CUSTOM_1_1_2_2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/>
          <p:nvPr>
            <p:ph idx="1" type="body"/>
          </p:nvPr>
        </p:nvSpPr>
        <p:spPr>
          <a:xfrm>
            <a:off x="509725" y="1130288"/>
            <a:ext cx="417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/>
            </a:lvl9pPr>
          </a:lstStyle>
          <a:p/>
        </p:txBody>
      </p:sp>
      <p:cxnSp>
        <p:nvCxnSpPr>
          <p:cNvPr id="726" name="Google Shape;726;p29"/>
          <p:cNvCxnSpPr/>
          <p:nvPr/>
        </p:nvCxnSpPr>
        <p:spPr>
          <a:xfrm>
            <a:off x="0" y="2846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29"/>
          <p:cNvCxnSpPr/>
          <p:nvPr/>
        </p:nvCxnSpPr>
        <p:spPr>
          <a:xfrm>
            <a:off x="0" y="3074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29"/>
          <p:cNvCxnSpPr/>
          <p:nvPr/>
        </p:nvCxnSpPr>
        <p:spPr>
          <a:xfrm>
            <a:off x="0" y="33035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9" name="Google Shape;729;p29"/>
          <p:cNvCxnSpPr/>
          <p:nvPr/>
        </p:nvCxnSpPr>
        <p:spPr>
          <a:xfrm>
            <a:off x="0" y="35321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0" y="37607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1" name="Google Shape;731;p29"/>
          <p:cNvCxnSpPr/>
          <p:nvPr/>
        </p:nvCxnSpPr>
        <p:spPr>
          <a:xfrm>
            <a:off x="0" y="3989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29"/>
          <p:cNvCxnSpPr/>
          <p:nvPr/>
        </p:nvCxnSpPr>
        <p:spPr>
          <a:xfrm>
            <a:off x="0" y="4217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3" name="Google Shape;733;p29"/>
          <p:cNvCxnSpPr/>
          <p:nvPr/>
        </p:nvCxnSpPr>
        <p:spPr>
          <a:xfrm>
            <a:off x="0" y="44465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p29"/>
          <p:cNvCxnSpPr/>
          <p:nvPr/>
        </p:nvCxnSpPr>
        <p:spPr>
          <a:xfrm>
            <a:off x="0" y="46751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29"/>
          <p:cNvCxnSpPr/>
          <p:nvPr/>
        </p:nvCxnSpPr>
        <p:spPr>
          <a:xfrm>
            <a:off x="0" y="49037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29"/>
          <p:cNvCxnSpPr/>
          <p:nvPr/>
        </p:nvCxnSpPr>
        <p:spPr>
          <a:xfrm>
            <a:off x="0" y="939481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7" name="Google Shape;737;p29"/>
          <p:cNvSpPr txBox="1"/>
          <p:nvPr>
            <p:ph type="title"/>
          </p:nvPr>
        </p:nvSpPr>
        <p:spPr>
          <a:xfrm>
            <a:off x="509725" y="525800"/>
            <a:ext cx="4785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738" name="Google Shape;738;p29"/>
          <p:cNvSpPr txBox="1"/>
          <p:nvPr>
            <p:ph idx="2" type="subTitle"/>
          </p:nvPr>
        </p:nvSpPr>
        <p:spPr>
          <a:xfrm rot="-182546">
            <a:off x="5376031" y="2587214"/>
            <a:ext cx="3108782" cy="501711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9"/>
          <p:cNvSpPr txBox="1"/>
          <p:nvPr>
            <p:ph idx="3" type="subTitle"/>
          </p:nvPr>
        </p:nvSpPr>
        <p:spPr>
          <a:xfrm rot="-182643">
            <a:off x="5853959" y="3074975"/>
            <a:ext cx="2977201" cy="1813059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Notes">
  <p:cSld name="CUSTOM_1_1_2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0"/>
          <p:cNvSpPr txBox="1"/>
          <p:nvPr>
            <p:ph idx="1" type="subTitle"/>
          </p:nvPr>
        </p:nvSpPr>
        <p:spPr>
          <a:xfrm>
            <a:off x="2677850" y="665250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30"/>
          <p:cNvSpPr txBox="1"/>
          <p:nvPr>
            <p:ph type="title"/>
          </p:nvPr>
        </p:nvSpPr>
        <p:spPr>
          <a:xfrm>
            <a:off x="5278050" y="277788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743" name="Google Shape;743;p30"/>
          <p:cNvSpPr txBox="1"/>
          <p:nvPr>
            <p:ph idx="2" type="title"/>
          </p:nvPr>
        </p:nvSpPr>
        <p:spPr>
          <a:xfrm>
            <a:off x="7518350" y="277788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744" name="Google Shape;744;p30"/>
          <p:cNvSpPr txBox="1"/>
          <p:nvPr>
            <p:ph idx="3" type="title"/>
          </p:nvPr>
        </p:nvSpPr>
        <p:spPr>
          <a:xfrm>
            <a:off x="3045175" y="2827013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745" name="Google Shape;745;p30"/>
          <p:cNvSpPr txBox="1"/>
          <p:nvPr>
            <p:ph idx="4" type="title"/>
          </p:nvPr>
        </p:nvSpPr>
        <p:spPr>
          <a:xfrm>
            <a:off x="5270625" y="2827013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746" name="Google Shape;746;p30"/>
          <p:cNvSpPr txBox="1"/>
          <p:nvPr>
            <p:ph idx="5" type="title"/>
          </p:nvPr>
        </p:nvSpPr>
        <p:spPr>
          <a:xfrm>
            <a:off x="7510925" y="2827013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747" name="Google Shape;747;p30"/>
          <p:cNvSpPr txBox="1"/>
          <p:nvPr>
            <p:ph idx="6" type="title"/>
          </p:nvPr>
        </p:nvSpPr>
        <p:spPr>
          <a:xfrm>
            <a:off x="521275" y="525800"/>
            <a:ext cx="1897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30"/>
          <p:cNvSpPr/>
          <p:nvPr/>
        </p:nvSpPr>
        <p:spPr>
          <a:xfrm>
            <a:off x="673550" y="3164224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673550" y="3413020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673550" y="3661816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673550" y="3910626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2" name="Google Shape;752;p30"/>
          <p:cNvSpPr/>
          <p:nvPr/>
        </p:nvSpPr>
        <p:spPr>
          <a:xfrm>
            <a:off x="673550" y="4159422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3" name="Google Shape;753;p30"/>
          <p:cNvSpPr/>
          <p:nvPr/>
        </p:nvSpPr>
        <p:spPr>
          <a:xfrm>
            <a:off x="673550" y="4408217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754" name="Google Shape;754;p30"/>
          <p:cNvGrpSpPr/>
          <p:nvPr/>
        </p:nvGrpSpPr>
        <p:grpSpPr>
          <a:xfrm>
            <a:off x="666102" y="3359600"/>
            <a:ext cx="1540800" cy="1232286"/>
            <a:chOff x="666102" y="3359600"/>
            <a:chExt cx="1540800" cy="1232286"/>
          </a:xfrm>
        </p:grpSpPr>
        <p:cxnSp>
          <p:nvCxnSpPr>
            <p:cNvPr id="755" name="Google Shape;755;p30"/>
            <p:cNvCxnSpPr/>
            <p:nvPr/>
          </p:nvCxnSpPr>
          <p:spPr>
            <a:xfrm>
              <a:off x="666102" y="3359600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30"/>
            <p:cNvCxnSpPr/>
            <p:nvPr/>
          </p:nvCxnSpPr>
          <p:spPr>
            <a:xfrm>
              <a:off x="666102" y="3603081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30"/>
            <p:cNvCxnSpPr/>
            <p:nvPr/>
          </p:nvCxnSpPr>
          <p:spPr>
            <a:xfrm>
              <a:off x="666102" y="3846561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8" name="Google Shape;758;p30"/>
            <p:cNvCxnSpPr/>
            <p:nvPr/>
          </p:nvCxnSpPr>
          <p:spPr>
            <a:xfrm>
              <a:off x="666102" y="4090042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30"/>
            <p:cNvCxnSpPr/>
            <p:nvPr/>
          </p:nvCxnSpPr>
          <p:spPr>
            <a:xfrm>
              <a:off x="666102" y="4340963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30"/>
            <p:cNvCxnSpPr/>
            <p:nvPr/>
          </p:nvCxnSpPr>
          <p:spPr>
            <a:xfrm>
              <a:off x="666102" y="4591886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61" name="Google Shape;761;p30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2" name="Google Shape;762;p30"/>
          <p:cNvGrpSpPr/>
          <p:nvPr/>
        </p:nvGrpSpPr>
        <p:grpSpPr>
          <a:xfrm>
            <a:off x="114406" y="175123"/>
            <a:ext cx="134104" cy="4750255"/>
            <a:chOff x="114406" y="175123"/>
            <a:chExt cx="134104" cy="4750255"/>
          </a:xfrm>
        </p:grpSpPr>
        <p:grpSp>
          <p:nvGrpSpPr>
            <p:cNvPr id="763" name="Google Shape;763;p30"/>
            <p:cNvGrpSpPr/>
            <p:nvPr/>
          </p:nvGrpSpPr>
          <p:grpSpPr>
            <a:xfrm>
              <a:off x="114406" y="175123"/>
              <a:ext cx="134104" cy="4334807"/>
              <a:chOff x="5432271" y="383100"/>
              <a:chExt cx="137854" cy="4456010"/>
            </a:xfrm>
          </p:grpSpPr>
          <p:grpSp>
            <p:nvGrpSpPr>
              <p:cNvPr id="764" name="Google Shape;764;p30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765" name="Google Shape;765;p30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66" name="Google Shape;766;p30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68" name="Google Shape;768;p30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769" name="Google Shape;769;p30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70" name="Google Shape;770;p30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71" name="Google Shape;771;p30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72" name="Google Shape;772;p30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773" name="Google Shape;773;p30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75" name="Google Shape;775;p30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76" name="Google Shape;776;p30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777" name="Google Shape;777;p30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78" name="Google Shape;778;p30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779" name="Google Shape;779;p30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780" name="Google Shape;780;p30"/>
          <p:cNvSpPr txBox="1"/>
          <p:nvPr>
            <p:ph idx="7" type="title"/>
          </p:nvPr>
        </p:nvSpPr>
        <p:spPr>
          <a:xfrm rot="-269417">
            <a:off x="593100" y="2197119"/>
            <a:ext cx="1597905" cy="68007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8" type="title"/>
          </p:nvPr>
        </p:nvSpPr>
        <p:spPr>
          <a:xfrm>
            <a:off x="3052600" y="277788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782" name="Google Shape;782;p30"/>
          <p:cNvSpPr txBox="1"/>
          <p:nvPr>
            <p:ph idx="9" type="subTitle"/>
          </p:nvPr>
        </p:nvSpPr>
        <p:spPr>
          <a:xfrm>
            <a:off x="4866000" y="665250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30"/>
          <p:cNvSpPr txBox="1"/>
          <p:nvPr>
            <p:ph idx="13" type="subTitle"/>
          </p:nvPr>
        </p:nvSpPr>
        <p:spPr>
          <a:xfrm>
            <a:off x="7085600" y="665250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30"/>
          <p:cNvSpPr txBox="1"/>
          <p:nvPr>
            <p:ph idx="14" type="subTitle"/>
          </p:nvPr>
        </p:nvSpPr>
        <p:spPr>
          <a:xfrm>
            <a:off x="2677850" y="3251325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30"/>
          <p:cNvSpPr txBox="1"/>
          <p:nvPr>
            <p:ph idx="15" type="subTitle"/>
          </p:nvPr>
        </p:nvSpPr>
        <p:spPr>
          <a:xfrm>
            <a:off x="4866000" y="3251325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30"/>
          <p:cNvSpPr txBox="1"/>
          <p:nvPr>
            <p:ph idx="16" type="subTitle"/>
          </p:nvPr>
        </p:nvSpPr>
        <p:spPr>
          <a:xfrm>
            <a:off x="7085600" y="3251325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BLANK_1_1_1_2">
    <p:bg>
      <p:bgPr>
        <a:solidFill>
          <a:schemeClr val="lt2"/>
        </a:soli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/>
          <p:nvPr/>
        </p:nvSpPr>
        <p:spPr>
          <a:xfrm>
            <a:off x="2341800" y="0"/>
            <a:ext cx="6802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89" name="Google Shape;789;p31"/>
          <p:cNvSpPr txBox="1"/>
          <p:nvPr>
            <p:ph idx="1" type="body"/>
          </p:nvPr>
        </p:nvSpPr>
        <p:spPr>
          <a:xfrm>
            <a:off x="2802500" y="100140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grpSp>
        <p:nvGrpSpPr>
          <p:cNvPr id="790" name="Google Shape;790;p31"/>
          <p:cNvGrpSpPr/>
          <p:nvPr/>
        </p:nvGrpSpPr>
        <p:grpSpPr>
          <a:xfrm rot="5400000">
            <a:off x="6680877" y="-2076119"/>
            <a:ext cx="184470" cy="4334807"/>
            <a:chOff x="5380497" y="383100"/>
            <a:chExt cx="189628" cy="4456010"/>
          </a:xfrm>
        </p:grpSpPr>
        <p:grpSp>
          <p:nvGrpSpPr>
            <p:cNvPr id="791" name="Google Shape;791;p31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792" name="Google Shape;792;p31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793" name="Google Shape;793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94" name="Google Shape;794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95" name="Google Shape;795;p31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796" name="Google Shape;796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97" name="Google Shape;797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98" name="Google Shape;798;p31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799" name="Google Shape;799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00" name="Google Shape;800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801" name="Google Shape;801;p31"/>
            <p:cNvGrpSpPr/>
            <p:nvPr/>
          </p:nvGrpSpPr>
          <p:grpSpPr>
            <a:xfrm>
              <a:off x="5380497" y="1678500"/>
              <a:ext cx="189628" cy="981668"/>
              <a:chOff x="5380497" y="383100"/>
              <a:chExt cx="189628" cy="981668"/>
            </a:xfrm>
          </p:grpSpPr>
          <p:grpSp>
            <p:nvGrpSpPr>
              <p:cNvPr id="802" name="Google Shape;802;p31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803" name="Google Shape;803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04" name="Google Shape;804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05" name="Google Shape;805;p31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806" name="Google Shape;806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07" name="Google Shape;807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08" name="Google Shape;808;p31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809" name="Google Shape;809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10" name="Google Shape;810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811" name="Google Shape;811;p31"/>
            <p:cNvGrpSpPr/>
            <p:nvPr/>
          </p:nvGrpSpPr>
          <p:grpSpPr>
            <a:xfrm>
              <a:off x="5380497" y="2973900"/>
              <a:ext cx="189628" cy="981668"/>
              <a:chOff x="5380497" y="383100"/>
              <a:chExt cx="189628" cy="981668"/>
            </a:xfrm>
          </p:grpSpPr>
          <p:grpSp>
            <p:nvGrpSpPr>
              <p:cNvPr id="812" name="Google Shape;812;p31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813" name="Google Shape;813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14" name="Google Shape;814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15" name="Google Shape;815;p31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816" name="Google Shape;816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17" name="Google Shape;817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18" name="Google Shape;818;p31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819" name="Google Shape;819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20" name="Google Shape;820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821" name="Google Shape;821;p31"/>
            <p:cNvGrpSpPr/>
            <p:nvPr/>
          </p:nvGrpSpPr>
          <p:grpSpPr>
            <a:xfrm>
              <a:off x="5380497" y="4269300"/>
              <a:ext cx="189628" cy="569810"/>
              <a:chOff x="5380497" y="383100"/>
              <a:chExt cx="189628" cy="569810"/>
            </a:xfrm>
          </p:grpSpPr>
          <p:grpSp>
            <p:nvGrpSpPr>
              <p:cNvPr id="822" name="Google Shape;822;p31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823" name="Google Shape;823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24" name="Google Shape;824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25" name="Google Shape;825;p31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826" name="Google Shape;826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27" name="Google Shape;827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grpSp>
        <p:nvGrpSpPr>
          <p:cNvPr id="828" name="Google Shape;828;p31"/>
          <p:cNvGrpSpPr/>
          <p:nvPr/>
        </p:nvGrpSpPr>
        <p:grpSpPr>
          <a:xfrm rot="5400000">
            <a:off x="3292843" y="-815956"/>
            <a:ext cx="184470" cy="1814476"/>
            <a:chOff x="5380497" y="383100"/>
            <a:chExt cx="189628" cy="1865210"/>
          </a:xfrm>
        </p:grpSpPr>
        <p:grpSp>
          <p:nvGrpSpPr>
            <p:cNvPr id="829" name="Google Shape;829;p31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830" name="Google Shape;830;p31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831" name="Google Shape;831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32" name="Google Shape;832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33" name="Google Shape;833;p31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834" name="Google Shape;834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35" name="Google Shape;835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36" name="Google Shape;836;p31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837" name="Google Shape;837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38" name="Google Shape;838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839" name="Google Shape;839;p31"/>
            <p:cNvGrpSpPr/>
            <p:nvPr/>
          </p:nvGrpSpPr>
          <p:grpSpPr>
            <a:xfrm>
              <a:off x="5380497" y="1678500"/>
              <a:ext cx="189628" cy="569810"/>
              <a:chOff x="5380497" y="383100"/>
              <a:chExt cx="189628" cy="569810"/>
            </a:xfrm>
          </p:grpSpPr>
          <p:grpSp>
            <p:nvGrpSpPr>
              <p:cNvPr id="840" name="Google Shape;840;p31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841" name="Google Shape;841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42" name="Google Shape;842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843" name="Google Shape;843;p31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844" name="Google Shape;844;p31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845" name="Google Shape;845;p31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sp>
        <p:nvSpPr>
          <p:cNvPr id="846" name="Google Shape;846;p31"/>
          <p:cNvSpPr txBox="1"/>
          <p:nvPr>
            <p:ph type="title"/>
          </p:nvPr>
        </p:nvSpPr>
        <p:spPr>
          <a:xfrm>
            <a:off x="423975" y="3065225"/>
            <a:ext cx="17589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847" name="Google Shape;847;p31"/>
          <p:cNvCxnSpPr/>
          <p:nvPr/>
        </p:nvCxnSpPr>
        <p:spPr>
          <a:xfrm>
            <a:off x="249750" y="-22275"/>
            <a:ext cx="0" cy="517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31"/>
          <p:cNvCxnSpPr/>
          <p:nvPr/>
        </p:nvCxnSpPr>
        <p:spPr>
          <a:xfrm>
            <a:off x="177000" y="-14750"/>
            <a:ext cx="0" cy="5158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9" name="Google Shape;849;p31"/>
          <p:cNvSpPr txBox="1"/>
          <p:nvPr>
            <p:ph idx="2" type="title"/>
          </p:nvPr>
        </p:nvSpPr>
        <p:spPr>
          <a:xfrm>
            <a:off x="2802725" y="49230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850" name="Google Shape;850;p31"/>
          <p:cNvSpPr txBox="1"/>
          <p:nvPr>
            <p:ph idx="3" type="body"/>
          </p:nvPr>
        </p:nvSpPr>
        <p:spPr>
          <a:xfrm>
            <a:off x="6214525" y="100140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51" name="Google Shape;851;p31"/>
          <p:cNvSpPr txBox="1"/>
          <p:nvPr>
            <p:ph idx="4" type="title"/>
          </p:nvPr>
        </p:nvSpPr>
        <p:spPr>
          <a:xfrm>
            <a:off x="6214750" y="49230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852" name="Google Shape;852;p31"/>
          <p:cNvSpPr txBox="1"/>
          <p:nvPr>
            <p:ph idx="5" type="body"/>
          </p:nvPr>
        </p:nvSpPr>
        <p:spPr>
          <a:xfrm>
            <a:off x="2802500" y="344235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53" name="Google Shape;853;p31"/>
          <p:cNvSpPr txBox="1"/>
          <p:nvPr>
            <p:ph idx="6" type="title"/>
          </p:nvPr>
        </p:nvSpPr>
        <p:spPr>
          <a:xfrm>
            <a:off x="2802725" y="293325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854" name="Google Shape;854;p31"/>
          <p:cNvSpPr txBox="1"/>
          <p:nvPr>
            <p:ph idx="7" type="body"/>
          </p:nvPr>
        </p:nvSpPr>
        <p:spPr>
          <a:xfrm>
            <a:off x="6214525" y="344235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55" name="Google Shape;855;p31"/>
          <p:cNvSpPr txBox="1"/>
          <p:nvPr>
            <p:ph idx="8" type="title"/>
          </p:nvPr>
        </p:nvSpPr>
        <p:spPr>
          <a:xfrm>
            <a:off x="6214750" y="293325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Agenda 1">
  <p:cSld name="BLANK_1_1_1_1_1_1_1_1_1_3">
    <p:bg>
      <p:bgPr>
        <a:solidFill>
          <a:schemeClr val="lt1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/>
          <p:nvPr/>
        </p:nvSpPr>
        <p:spPr>
          <a:xfrm>
            <a:off x="995475" y="201175"/>
            <a:ext cx="7341600" cy="45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58" name="Google Shape;858;p32"/>
          <p:cNvSpPr/>
          <p:nvPr/>
        </p:nvSpPr>
        <p:spPr>
          <a:xfrm>
            <a:off x="1128250" y="276575"/>
            <a:ext cx="7108800" cy="451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59" name="Google Shape;859;p32"/>
          <p:cNvSpPr/>
          <p:nvPr/>
        </p:nvSpPr>
        <p:spPr>
          <a:xfrm>
            <a:off x="4407875" y="312925"/>
            <a:ext cx="3729600" cy="451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0" name="Google Shape;860;p32"/>
          <p:cNvSpPr/>
          <p:nvPr/>
        </p:nvSpPr>
        <p:spPr>
          <a:xfrm>
            <a:off x="1217200" y="312875"/>
            <a:ext cx="3165000" cy="451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861" name="Google Shape;861;p32"/>
          <p:cNvGrpSpPr/>
          <p:nvPr/>
        </p:nvGrpSpPr>
        <p:grpSpPr>
          <a:xfrm>
            <a:off x="1211779" y="312875"/>
            <a:ext cx="3165000" cy="4517700"/>
            <a:chOff x="1211779" y="312875"/>
            <a:chExt cx="3165000" cy="4517700"/>
          </a:xfrm>
        </p:grpSpPr>
        <p:cxnSp>
          <p:nvCxnSpPr>
            <p:cNvPr id="862" name="Google Shape;862;p32"/>
            <p:cNvCxnSpPr/>
            <p:nvPr/>
          </p:nvCxnSpPr>
          <p:spPr>
            <a:xfrm>
              <a:off x="3624778" y="312875"/>
              <a:ext cx="0" cy="45177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32"/>
            <p:cNvCxnSpPr/>
            <p:nvPr/>
          </p:nvCxnSpPr>
          <p:spPr>
            <a:xfrm>
              <a:off x="4031178" y="312875"/>
              <a:ext cx="0" cy="45177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4" name="Google Shape;864;p32"/>
            <p:cNvGrpSpPr/>
            <p:nvPr/>
          </p:nvGrpSpPr>
          <p:grpSpPr>
            <a:xfrm>
              <a:off x="1211779" y="312875"/>
              <a:ext cx="3165000" cy="4517700"/>
              <a:chOff x="462650" y="259175"/>
              <a:chExt cx="3165000" cy="4517700"/>
            </a:xfrm>
          </p:grpSpPr>
          <p:cxnSp>
            <p:nvCxnSpPr>
              <p:cNvPr id="865" name="Google Shape;865;p32"/>
              <p:cNvCxnSpPr/>
              <p:nvPr/>
            </p:nvCxnSpPr>
            <p:spPr>
              <a:xfrm>
                <a:off x="8436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6" name="Google Shape;866;p32"/>
              <p:cNvCxnSpPr/>
              <p:nvPr/>
            </p:nvCxnSpPr>
            <p:spPr>
              <a:xfrm>
                <a:off x="12500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7" name="Google Shape;867;p32"/>
              <p:cNvCxnSpPr/>
              <p:nvPr/>
            </p:nvCxnSpPr>
            <p:spPr>
              <a:xfrm>
                <a:off x="16564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8" name="Google Shape;868;p32"/>
              <p:cNvCxnSpPr/>
              <p:nvPr/>
            </p:nvCxnSpPr>
            <p:spPr>
              <a:xfrm>
                <a:off x="20628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9" name="Google Shape;869;p32"/>
              <p:cNvCxnSpPr/>
              <p:nvPr/>
            </p:nvCxnSpPr>
            <p:spPr>
              <a:xfrm>
                <a:off x="24692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0" name="Google Shape;870;p32"/>
              <p:cNvCxnSpPr/>
              <p:nvPr/>
            </p:nvCxnSpPr>
            <p:spPr>
              <a:xfrm>
                <a:off x="462650" y="674900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1" name="Google Shape;871;p32"/>
              <p:cNvCxnSpPr/>
              <p:nvPr/>
            </p:nvCxnSpPr>
            <p:spPr>
              <a:xfrm>
                <a:off x="462650" y="1075858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2" name="Google Shape;872;p32"/>
              <p:cNvCxnSpPr/>
              <p:nvPr/>
            </p:nvCxnSpPr>
            <p:spPr>
              <a:xfrm>
                <a:off x="462650" y="1476817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3" name="Google Shape;873;p32"/>
              <p:cNvCxnSpPr/>
              <p:nvPr/>
            </p:nvCxnSpPr>
            <p:spPr>
              <a:xfrm>
                <a:off x="462650" y="1877775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4" name="Google Shape;874;p32"/>
              <p:cNvCxnSpPr/>
              <p:nvPr/>
            </p:nvCxnSpPr>
            <p:spPr>
              <a:xfrm>
                <a:off x="462650" y="2278733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5" name="Google Shape;875;p32"/>
              <p:cNvCxnSpPr/>
              <p:nvPr/>
            </p:nvCxnSpPr>
            <p:spPr>
              <a:xfrm>
                <a:off x="462650" y="2679692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6" name="Google Shape;876;p32"/>
              <p:cNvCxnSpPr/>
              <p:nvPr/>
            </p:nvCxnSpPr>
            <p:spPr>
              <a:xfrm>
                <a:off x="462650" y="3080650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7" name="Google Shape;877;p32"/>
              <p:cNvCxnSpPr/>
              <p:nvPr/>
            </p:nvCxnSpPr>
            <p:spPr>
              <a:xfrm>
                <a:off x="462650" y="3481608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8" name="Google Shape;878;p32"/>
              <p:cNvCxnSpPr/>
              <p:nvPr/>
            </p:nvCxnSpPr>
            <p:spPr>
              <a:xfrm>
                <a:off x="462650" y="3882567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9" name="Google Shape;879;p32"/>
              <p:cNvCxnSpPr/>
              <p:nvPr/>
            </p:nvCxnSpPr>
            <p:spPr>
              <a:xfrm>
                <a:off x="462650" y="4283525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80" name="Google Shape;880;p32"/>
          <p:cNvGrpSpPr/>
          <p:nvPr/>
        </p:nvGrpSpPr>
        <p:grpSpPr>
          <a:xfrm>
            <a:off x="4222205" y="390105"/>
            <a:ext cx="366115" cy="4334807"/>
            <a:chOff x="3473077" y="259175"/>
            <a:chExt cx="366115" cy="4334807"/>
          </a:xfrm>
        </p:grpSpPr>
        <p:grpSp>
          <p:nvGrpSpPr>
            <p:cNvPr id="881" name="Google Shape;881;p32"/>
            <p:cNvGrpSpPr/>
            <p:nvPr/>
          </p:nvGrpSpPr>
          <p:grpSpPr>
            <a:xfrm rot="10800000">
              <a:off x="3473077" y="259175"/>
              <a:ext cx="184470" cy="4334807"/>
              <a:chOff x="5380497" y="383100"/>
              <a:chExt cx="189628" cy="4456010"/>
            </a:xfrm>
          </p:grpSpPr>
          <p:grpSp>
            <p:nvGrpSpPr>
              <p:cNvPr id="882" name="Google Shape;882;p32"/>
              <p:cNvGrpSpPr/>
              <p:nvPr/>
            </p:nvGrpSpPr>
            <p:grpSpPr>
              <a:xfrm>
                <a:off x="5380497" y="3831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883" name="Google Shape;883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84" name="Google Shape;884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85" name="Google Shape;885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86" name="Google Shape;886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87" name="Google Shape;887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88" name="Google Shape;888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89" name="Google Shape;889;p32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90" name="Google Shape;890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91" name="Google Shape;891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892" name="Google Shape;892;p32"/>
              <p:cNvGrpSpPr/>
              <p:nvPr/>
            </p:nvGrpSpPr>
            <p:grpSpPr>
              <a:xfrm>
                <a:off x="5380497" y="16785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893" name="Google Shape;893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94" name="Google Shape;894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95" name="Google Shape;895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96" name="Google Shape;896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97" name="Google Shape;897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98" name="Google Shape;898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99" name="Google Shape;899;p32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00" name="Google Shape;900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01" name="Google Shape;901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902" name="Google Shape;902;p32"/>
              <p:cNvGrpSpPr/>
              <p:nvPr/>
            </p:nvGrpSpPr>
            <p:grpSpPr>
              <a:xfrm>
                <a:off x="5380497" y="29739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903" name="Google Shape;903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04" name="Google Shape;904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05" name="Google Shape;905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06" name="Google Shape;906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07" name="Google Shape;907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08" name="Google Shape;908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09" name="Google Shape;909;p32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10" name="Google Shape;910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11" name="Google Shape;911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912" name="Google Shape;912;p32"/>
              <p:cNvGrpSpPr/>
              <p:nvPr/>
            </p:nvGrpSpPr>
            <p:grpSpPr>
              <a:xfrm>
                <a:off x="5380497" y="4269300"/>
                <a:ext cx="189628" cy="569810"/>
                <a:chOff x="5380497" y="383100"/>
                <a:chExt cx="189628" cy="569810"/>
              </a:xfrm>
            </p:grpSpPr>
            <p:grpSp>
              <p:nvGrpSpPr>
                <p:cNvPr id="913" name="Google Shape;913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14" name="Google Shape;914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15" name="Google Shape;915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16" name="Google Shape;916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17" name="Google Shape;917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18" name="Google Shape;918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</p:grpSp>
        <p:grpSp>
          <p:nvGrpSpPr>
            <p:cNvPr id="919" name="Google Shape;919;p32"/>
            <p:cNvGrpSpPr/>
            <p:nvPr/>
          </p:nvGrpSpPr>
          <p:grpSpPr>
            <a:xfrm flipH="1" rot="10800000">
              <a:off x="3654721" y="259175"/>
              <a:ext cx="184470" cy="4334807"/>
              <a:chOff x="5380497" y="383100"/>
              <a:chExt cx="189628" cy="4456010"/>
            </a:xfrm>
          </p:grpSpPr>
          <p:grpSp>
            <p:nvGrpSpPr>
              <p:cNvPr id="920" name="Google Shape;920;p32"/>
              <p:cNvGrpSpPr/>
              <p:nvPr/>
            </p:nvGrpSpPr>
            <p:grpSpPr>
              <a:xfrm>
                <a:off x="5380497" y="3831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921" name="Google Shape;921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22" name="Google Shape;922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23" name="Google Shape;923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24" name="Google Shape;924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25" name="Google Shape;925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26" name="Google Shape;926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27" name="Google Shape;927;p32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28" name="Google Shape;928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29" name="Google Shape;929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930" name="Google Shape;930;p32"/>
              <p:cNvGrpSpPr/>
              <p:nvPr/>
            </p:nvGrpSpPr>
            <p:grpSpPr>
              <a:xfrm>
                <a:off x="5380497" y="16785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931" name="Google Shape;931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32" name="Google Shape;932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33" name="Google Shape;933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34" name="Google Shape;934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35" name="Google Shape;935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36" name="Google Shape;936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37" name="Google Shape;937;p32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38" name="Google Shape;938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39" name="Google Shape;939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940" name="Google Shape;940;p32"/>
              <p:cNvGrpSpPr/>
              <p:nvPr/>
            </p:nvGrpSpPr>
            <p:grpSpPr>
              <a:xfrm>
                <a:off x="5380497" y="29739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941" name="Google Shape;941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42" name="Google Shape;942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43" name="Google Shape;943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44" name="Google Shape;944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45" name="Google Shape;945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46" name="Google Shape;946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47" name="Google Shape;947;p32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48" name="Google Shape;948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49" name="Google Shape;949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950" name="Google Shape;950;p32"/>
              <p:cNvGrpSpPr/>
              <p:nvPr/>
            </p:nvGrpSpPr>
            <p:grpSpPr>
              <a:xfrm>
                <a:off x="5380497" y="4269300"/>
                <a:ext cx="189628" cy="569810"/>
                <a:chOff x="5380497" y="383100"/>
                <a:chExt cx="189628" cy="569810"/>
              </a:xfrm>
            </p:grpSpPr>
            <p:grpSp>
              <p:nvGrpSpPr>
                <p:cNvPr id="951" name="Google Shape;951;p32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52" name="Google Shape;952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53" name="Google Shape;953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954" name="Google Shape;954;p32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955" name="Google Shape;955;p32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956" name="Google Shape;956;p32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</p:grpSp>
      </p:grpSp>
      <p:sp>
        <p:nvSpPr>
          <p:cNvPr id="957" name="Google Shape;957;p32"/>
          <p:cNvSpPr txBox="1"/>
          <p:nvPr>
            <p:ph idx="1" type="body"/>
          </p:nvPr>
        </p:nvSpPr>
        <p:spPr>
          <a:xfrm rot="-199678">
            <a:off x="1297246" y="1801757"/>
            <a:ext cx="2123982" cy="2187983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58" name="Google Shape;958;p32"/>
          <p:cNvSpPr txBox="1"/>
          <p:nvPr>
            <p:ph type="title"/>
          </p:nvPr>
        </p:nvSpPr>
        <p:spPr>
          <a:xfrm rot="-197254">
            <a:off x="1212945" y="1184617"/>
            <a:ext cx="2123895" cy="4958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9" name="Google Shape;959;p32"/>
          <p:cNvSpPr txBox="1"/>
          <p:nvPr>
            <p:ph idx="2" type="title"/>
          </p:nvPr>
        </p:nvSpPr>
        <p:spPr>
          <a:xfrm>
            <a:off x="6254525" y="1962475"/>
            <a:ext cx="16362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b="0" sz="12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960" name="Google Shape;960;p32"/>
          <p:cNvSpPr txBox="1"/>
          <p:nvPr>
            <p:ph idx="3" type="body"/>
          </p:nvPr>
        </p:nvSpPr>
        <p:spPr>
          <a:xfrm>
            <a:off x="6254350" y="2353130"/>
            <a:ext cx="16362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1" name="Google Shape;961;p32"/>
          <p:cNvSpPr txBox="1"/>
          <p:nvPr>
            <p:ph idx="4" type="title"/>
          </p:nvPr>
        </p:nvSpPr>
        <p:spPr>
          <a:xfrm>
            <a:off x="6254525" y="3292150"/>
            <a:ext cx="16362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b="0" sz="12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962" name="Google Shape;962;p32"/>
          <p:cNvSpPr txBox="1"/>
          <p:nvPr>
            <p:ph idx="5" type="body"/>
          </p:nvPr>
        </p:nvSpPr>
        <p:spPr>
          <a:xfrm>
            <a:off x="6254350" y="3682816"/>
            <a:ext cx="16362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3" name="Google Shape;963;p32"/>
          <p:cNvSpPr txBox="1"/>
          <p:nvPr>
            <p:ph idx="6" type="title"/>
          </p:nvPr>
        </p:nvSpPr>
        <p:spPr>
          <a:xfrm>
            <a:off x="4844275" y="2277100"/>
            <a:ext cx="13632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9pPr>
          </a:lstStyle>
          <a:p/>
        </p:txBody>
      </p:sp>
      <p:sp>
        <p:nvSpPr>
          <p:cNvPr id="964" name="Google Shape;964;p32"/>
          <p:cNvSpPr txBox="1"/>
          <p:nvPr>
            <p:ph idx="7" type="subTitle"/>
          </p:nvPr>
        </p:nvSpPr>
        <p:spPr>
          <a:xfrm>
            <a:off x="4844325" y="2702150"/>
            <a:ext cx="1363200" cy="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5" name="Google Shape;965;p32"/>
          <p:cNvSpPr txBox="1"/>
          <p:nvPr>
            <p:ph idx="8" type="title"/>
          </p:nvPr>
        </p:nvSpPr>
        <p:spPr>
          <a:xfrm>
            <a:off x="4844275" y="3581862"/>
            <a:ext cx="13632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9pPr>
          </a:lstStyle>
          <a:p/>
        </p:txBody>
      </p:sp>
      <p:sp>
        <p:nvSpPr>
          <p:cNvPr id="966" name="Google Shape;966;p32"/>
          <p:cNvSpPr txBox="1"/>
          <p:nvPr>
            <p:ph idx="9" type="subTitle"/>
          </p:nvPr>
        </p:nvSpPr>
        <p:spPr>
          <a:xfrm>
            <a:off x="4844325" y="4006913"/>
            <a:ext cx="1363200" cy="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7" name="Google Shape;967;p32"/>
          <p:cNvSpPr txBox="1"/>
          <p:nvPr>
            <p:ph idx="13" type="body"/>
          </p:nvPr>
        </p:nvSpPr>
        <p:spPr>
          <a:xfrm>
            <a:off x="4831275" y="508775"/>
            <a:ext cx="30051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Goal">
  <p:cSld name="CUSTOM_1_1_3_1_2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9" name="Google Shape;969;p33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970" name="Google Shape;970;p33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33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2" name="Google Shape;972;p33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33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4" name="Google Shape;974;p33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33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6" name="Google Shape;976;p33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33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8" name="Google Shape;978;p33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79" name="Google Shape;979;p33"/>
          <p:cNvSpPr txBox="1"/>
          <p:nvPr>
            <p:ph idx="1" type="subTitle"/>
          </p:nvPr>
        </p:nvSpPr>
        <p:spPr>
          <a:xfrm>
            <a:off x="3063300" y="413950"/>
            <a:ext cx="24450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3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981" name="Google Shape;981;p33"/>
          <p:cNvSpPr txBox="1"/>
          <p:nvPr>
            <p:ph idx="2" type="title"/>
          </p:nvPr>
        </p:nvSpPr>
        <p:spPr>
          <a:xfrm>
            <a:off x="1060026" y="1816375"/>
            <a:ext cx="21819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82" name="Google Shape;982;p33"/>
          <p:cNvSpPr txBox="1"/>
          <p:nvPr>
            <p:ph idx="3" type="body"/>
          </p:nvPr>
        </p:nvSpPr>
        <p:spPr>
          <a:xfrm>
            <a:off x="1059900" y="2124925"/>
            <a:ext cx="2181900" cy="36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83" name="Google Shape;983;p33"/>
          <p:cNvSpPr txBox="1"/>
          <p:nvPr>
            <p:ph idx="4" type="title"/>
          </p:nvPr>
        </p:nvSpPr>
        <p:spPr>
          <a:xfrm rot="132356">
            <a:off x="955546" y="2826529"/>
            <a:ext cx="2182317" cy="23657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84" name="Google Shape;984;p33"/>
          <p:cNvSpPr txBox="1"/>
          <p:nvPr>
            <p:ph idx="5" type="body"/>
          </p:nvPr>
        </p:nvSpPr>
        <p:spPr>
          <a:xfrm rot="132356">
            <a:off x="941064" y="3134798"/>
            <a:ext cx="2182317" cy="363274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85" name="Google Shape;985;p33"/>
          <p:cNvSpPr txBox="1"/>
          <p:nvPr>
            <p:ph idx="6" type="title"/>
          </p:nvPr>
        </p:nvSpPr>
        <p:spPr>
          <a:xfrm>
            <a:off x="980676" y="3873125"/>
            <a:ext cx="21819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86" name="Google Shape;986;p33"/>
          <p:cNvSpPr txBox="1"/>
          <p:nvPr>
            <p:ph idx="7" type="body"/>
          </p:nvPr>
        </p:nvSpPr>
        <p:spPr>
          <a:xfrm>
            <a:off x="980550" y="4181675"/>
            <a:ext cx="2181900" cy="36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87" name="Google Shape;987;p33"/>
          <p:cNvSpPr txBox="1"/>
          <p:nvPr>
            <p:ph idx="8" type="title"/>
          </p:nvPr>
        </p:nvSpPr>
        <p:spPr>
          <a:xfrm rot="126099">
            <a:off x="4508764" y="2120094"/>
            <a:ext cx="1766989" cy="2362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88" name="Google Shape;988;p33"/>
          <p:cNvSpPr txBox="1"/>
          <p:nvPr>
            <p:ph idx="9" type="body"/>
          </p:nvPr>
        </p:nvSpPr>
        <p:spPr>
          <a:xfrm rot="125772">
            <a:off x="4492678" y="2428187"/>
            <a:ext cx="1763380" cy="499236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89" name="Google Shape;989;p33"/>
          <p:cNvSpPr txBox="1"/>
          <p:nvPr>
            <p:ph idx="13" type="title"/>
          </p:nvPr>
        </p:nvSpPr>
        <p:spPr>
          <a:xfrm>
            <a:off x="7140350" y="2580150"/>
            <a:ext cx="13770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90" name="Google Shape;990;p33"/>
          <p:cNvSpPr txBox="1"/>
          <p:nvPr>
            <p:ph idx="14" type="body"/>
          </p:nvPr>
        </p:nvSpPr>
        <p:spPr>
          <a:xfrm>
            <a:off x="7142825" y="3047175"/>
            <a:ext cx="1377000" cy="82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91" name="Google Shape;991;p33"/>
          <p:cNvSpPr txBox="1"/>
          <p:nvPr>
            <p:ph idx="15" type="title"/>
          </p:nvPr>
        </p:nvSpPr>
        <p:spPr>
          <a:xfrm>
            <a:off x="4505150" y="3400100"/>
            <a:ext cx="17250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992" name="Google Shape;992;p33"/>
          <p:cNvSpPr txBox="1"/>
          <p:nvPr>
            <p:ph idx="16" type="body"/>
          </p:nvPr>
        </p:nvSpPr>
        <p:spPr>
          <a:xfrm>
            <a:off x="4505025" y="3708650"/>
            <a:ext cx="17250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ackground Title">
  <p:cSld name="CUSTOM_1_1_1_1_1_2">
    <p:bg>
      <p:bgPr>
        <a:solidFill>
          <a:schemeClr val="accent3"/>
        </a:solidFill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4"/>
          <p:cNvSpPr/>
          <p:nvPr/>
        </p:nvSpPr>
        <p:spPr>
          <a:xfrm rot="10800000">
            <a:off x="7960900" y="-13950"/>
            <a:ext cx="1192200" cy="1198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7735575" y="-10150"/>
            <a:ext cx="1428750" cy="1320800"/>
          </a:xfrm>
          <a:custGeom>
            <a:rect b="b" l="l" r="r" t="t"/>
            <a:pathLst>
              <a:path extrusionOk="0" h="52832" w="57150">
                <a:moveTo>
                  <a:pt x="4572" y="0"/>
                </a:moveTo>
                <a:lnTo>
                  <a:pt x="0" y="51308"/>
                </a:lnTo>
                <a:lnTo>
                  <a:pt x="57150" y="52832"/>
                </a:lnTo>
                <a:lnTo>
                  <a:pt x="57150" y="47752"/>
                </a:lnTo>
                <a:lnTo>
                  <a:pt x="9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96" name="Google Shape;996;p34"/>
          <p:cNvSpPr txBox="1"/>
          <p:nvPr>
            <p:ph type="title"/>
          </p:nvPr>
        </p:nvSpPr>
        <p:spPr>
          <a:xfrm>
            <a:off x="508875" y="1998400"/>
            <a:ext cx="61497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9pPr>
          </a:lstStyle>
          <a:p/>
        </p:txBody>
      </p:sp>
      <p:sp>
        <p:nvSpPr>
          <p:cNvPr id="997" name="Google Shape;997;p34"/>
          <p:cNvSpPr txBox="1"/>
          <p:nvPr>
            <p:ph idx="1" type="body"/>
          </p:nvPr>
        </p:nvSpPr>
        <p:spPr>
          <a:xfrm>
            <a:off x="508950" y="3845575"/>
            <a:ext cx="44997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98" name="Google Shape;998;p34"/>
          <p:cNvSpPr txBox="1"/>
          <p:nvPr>
            <p:ph idx="2" type="subTitle"/>
          </p:nvPr>
        </p:nvSpPr>
        <p:spPr>
          <a:xfrm rot="-252596">
            <a:off x="5199023" y="3875031"/>
            <a:ext cx="1487514" cy="689167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3pPr>
            <a:lvl4pPr lvl="3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4pPr>
            <a:lvl5pPr lvl="4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5pPr>
            <a:lvl6pPr lvl="5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6pPr>
            <a:lvl7pPr lvl="6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7pPr>
            <a:lvl8pPr lvl="7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8pPr>
            <a:lvl9pPr lvl="8" algn="ctr">
              <a:spcBef>
                <a:spcPts val="800"/>
              </a:spcBef>
              <a:spcAft>
                <a:spcPts val="800"/>
              </a:spcAft>
              <a:buSzPts val="10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Notes with dark background">
  <p:cSld name="CUSTOM_1_1_1_4">
    <p:bg>
      <p:bgPr>
        <a:solidFill>
          <a:schemeClr val="lt1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5"/>
          <p:cNvSpPr/>
          <p:nvPr/>
        </p:nvSpPr>
        <p:spPr>
          <a:xfrm>
            <a:off x="8352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01" name="Google Shape;1001;p35"/>
          <p:cNvSpPr/>
          <p:nvPr/>
        </p:nvSpPr>
        <p:spPr>
          <a:xfrm>
            <a:off x="32736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02" name="Google Shape;1002;p35"/>
          <p:cNvSpPr/>
          <p:nvPr/>
        </p:nvSpPr>
        <p:spPr>
          <a:xfrm>
            <a:off x="57120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03" name="Google Shape;1003;p35"/>
          <p:cNvSpPr/>
          <p:nvPr/>
        </p:nvSpPr>
        <p:spPr>
          <a:xfrm>
            <a:off x="81504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004" name="Google Shape;1004;p35"/>
          <p:cNvCxnSpPr/>
          <p:nvPr/>
        </p:nvCxnSpPr>
        <p:spPr>
          <a:xfrm>
            <a:off x="0" y="4571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5" name="Google Shape;1005;p35"/>
          <p:cNvCxnSpPr/>
          <p:nvPr/>
        </p:nvCxnSpPr>
        <p:spPr>
          <a:xfrm>
            <a:off x="0" y="5247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6" name="Google Shape;1006;p35"/>
          <p:cNvSpPr txBox="1"/>
          <p:nvPr>
            <p:ph type="title"/>
          </p:nvPr>
        </p:nvSpPr>
        <p:spPr>
          <a:xfrm>
            <a:off x="2563250" y="1900525"/>
            <a:ext cx="17670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7" name="Google Shape;1007;p35"/>
          <p:cNvSpPr txBox="1"/>
          <p:nvPr>
            <p:ph idx="2" type="title"/>
          </p:nvPr>
        </p:nvSpPr>
        <p:spPr>
          <a:xfrm rot="-261567">
            <a:off x="710939" y="1685986"/>
            <a:ext cx="1847044" cy="1173986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8" name="Google Shape;1008;p35"/>
          <p:cNvSpPr txBox="1"/>
          <p:nvPr>
            <p:ph idx="3" type="title"/>
          </p:nvPr>
        </p:nvSpPr>
        <p:spPr>
          <a:xfrm rot="520">
            <a:off x="4330173" y="1683025"/>
            <a:ext cx="1981500" cy="1310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9" name="Google Shape;1009;p35"/>
          <p:cNvSpPr txBox="1"/>
          <p:nvPr>
            <p:ph idx="4" type="title"/>
          </p:nvPr>
        </p:nvSpPr>
        <p:spPr>
          <a:xfrm rot="158281">
            <a:off x="6392594" y="1886282"/>
            <a:ext cx="1981500" cy="1310588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0" name="Google Shape;1010;p35"/>
          <p:cNvSpPr txBox="1"/>
          <p:nvPr>
            <p:ph idx="5" type="title"/>
          </p:nvPr>
        </p:nvSpPr>
        <p:spPr>
          <a:xfrm rot="-204021">
            <a:off x="3560217" y="3689616"/>
            <a:ext cx="1608432" cy="68100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Subtitle - Alt 1">
  <p:cSld name="CUSTOM_1_1_3_1_3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36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1013" name="Google Shape;1013;p36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4" name="Google Shape;1014;p36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5" name="Google Shape;1015;p36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6" name="Google Shape;1016;p36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7" name="Google Shape;1017;p36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8" name="Google Shape;1018;p36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9" name="Google Shape;1019;p36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0" name="Google Shape;1020;p36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1" name="Google Shape;1021;p36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22" name="Google Shape;1022;p36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36"/>
          <p:cNvGrpSpPr/>
          <p:nvPr/>
        </p:nvGrpSpPr>
        <p:grpSpPr>
          <a:xfrm>
            <a:off x="114421" y="175123"/>
            <a:ext cx="134104" cy="4750255"/>
            <a:chOff x="114421" y="175123"/>
            <a:chExt cx="134104" cy="475025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114421" y="175123"/>
              <a:ext cx="134104" cy="4334807"/>
              <a:chOff x="5432271" y="383100"/>
              <a:chExt cx="137854" cy="4456010"/>
            </a:xfrm>
          </p:grpSpPr>
          <p:grpSp>
            <p:nvGrpSpPr>
              <p:cNvPr id="1025" name="Google Shape;1025;p36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1026" name="Google Shape;1026;p36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27" name="Google Shape;1027;p36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28" name="Google Shape;1028;p36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029" name="Google Shape;1029;p36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1030" name="Google Shape;1030;p36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31" name="Google Shape;1031;p36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32" name="Google Shape;1032;p36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033" name="Google Shape;1033;p36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1034" name="Google Shape;1034;p36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35" name="Google Shape;1035;p36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36" name="Google Shape;1036;p36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037" name="Google Shape;1037;p36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1038" name="Google Shape;1038;p36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39" name="Google Shape;1039;p36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1040" name="Google Shape;1040;p36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041" name="Google Shape;1041;p36"/>
          <p:cNvSpPr txBox="1"/>
          <p:nvPr>
            <p:ph idx="1" type="subTitle"/>
          </p:nvPr>
        </p:nvSpPr>
        <p:spPr>
          <a:xfrm>
            <a:off x="3063300" y="413950"/>
            <a:ext cx="24450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36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36"/>
          <p:cNvSpPr txBox="1"/>
          <p:nvPr>
            <p:ph idx="2" type="subTitle"/>
          </p:nvPr>
        </p:nvSpPr>
        <p:spPr>
          <a:xfrm>
            <a:off x="1541800" y="1729550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36"/>
          <p:cNvSpPr txBox="1"/>
          <p:nvPr>
            <p:ph idx="3" type="subTitle"/>
          </p:nvPr>
        </p:nvSpPr>
        <p:spPr>
          <a:xfrm>
            <a:off x="3423025" y="1729550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5" name="Google Shape;1045;p36"/>
          <p:cNvSpPr txBox="1"/>
          <p:nvPr>
            <p:ph idx="4" type="subTitle"/>
          </p:nvPr>
        </p:nvSpPr>
        <p:spPr>
          <a:xfrm>
            <a:off x="5307725" y="1729550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6" name="Google Shape;1046;p36"/>
          <p:cNvSpPr txBox="1"/>
          <p:nvPr>
            <p:ph idx="5" type="subTitle"/>
          </p:nvPr>
        </p:nvSpPr>
        <p:spPr>
          <a:xfrm>
            <a:off x="7170900" y="1729575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7" name="Google Shape;1047;p36"/>
          <p:cNvSpPr txBox="1"/>
          <p:nvPr>
            <p:ph idx="6" type="body"/>
          </p:nvPr>
        </p:nvSpPr>
        <p:spPr>
          <a:xfrm>
            <a:off x="1304475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048" name="Google Shape;1048;p36"/>
          <p:cNvSpPr txBox="1"/>
          <p:nvPr>
            <p:ph idx="7" type="body"/>
          </p:nvPr>
        </p:nvSpPr>
        <p:spPr>
          <a:xfrm>
            <a:off x="3130375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049" name="Google Shape;1049;p36"/>
          <p:cNvSpPr txBox="1"/>
          <p:nvPr>
            <p:ph idx="8" type="body"/>
          </p:nvPr>
        </p:nvSpPr>
        <p:spPr>
          <a:xfrm>
            <a:off x="4980275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050" name="Google Shape;1050;p36"/>
          <p:cNvSpPr txBox="1"/>
          <p:nvPr>
            <p:ph idx="9" type="body"/>
          </p:nvPr>
        </p:nvSpPr>
        <p:spPr>
          <a:xfrm>
            <a:off x="6878250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3" name="Google Shape;1053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8" name="Google Shape;10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1" name="Google Shape;106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2" name="Google Shape;1062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7" name="Google Shape;1067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2" name="Google Shape;107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3" name="Google Shape;1073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8" name="Google Shape;1078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2" name="Google Shape;1082;p4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3" name="Google Shape;1083;p4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4" name="Google Shape;1084;p4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5" name="Google Shape;1085;p4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6" name="Google Shape;1086;p4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7" name="Google Shape;1087;p4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0" name="Google Shape;1090;p4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1" name="Google Shape;1091;p4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4" name="Google Shape;1094;p5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5" name="Google Shape;1095;p5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6" name="Google Shape;1096;p5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7" name="Google Shape;1097;p5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5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0" name="Google Shape;1100;p5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1" name="Google Shape;1101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2" name="Google Shape;1102;p5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3" name="Google Shape;1103;p5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5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5" name="Google Shape;1105;p5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8" name="Google Shape;1108;p5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1" name="Google Shape;1111;p5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2" name="Google Shape;1112;p5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3" name="Google Shape;1113;p5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4" name="Google Shape;11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5" name="Google Shape;1115;p5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6" name="Google Shape;1116;p5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9" name="Google Shape;1119;p5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p5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1" name="Google Shape;1121;p5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22" name="Google Shape;1122;p5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3" name="Google Shape;1123;p5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24" name="Google Shape;11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5" name="Google Shape;1125;p5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6" name="Google Shape;1126;p5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7" name="Google Shape;1127;p5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5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3" name="Google Shape;1133;p5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4" name="Google Shape;1134;p5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5" name="Google Shape;1135;p5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6" name="Google Shape;1136;p5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7" name="Google Shape;1137;p5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8" name="Google Shape;1138;p5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9" name="Google Shape;1139;p5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0" name="Google Shape;1140;p5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VAv4KweoRL4" TargetMode="External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ZPC_1tf66WM" TargetMode="External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7"/>
          <p:cNvSpPr txBox="1"/>
          <p:nvPr>
            <p:ph type="title"/>
          </p:nvPr>
        </p:nvSpPr>
        <p:spPr>
          <a:xfrm>
            <a:off x="1081850" y="149525"/>
            <a:ext cx="6984900" cy="3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0" sz="2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pt-BR"/>
              <a:t>PETSHOP DOMCACHORRO </a:t>
            </a:r>
            <a:endParaRPr/>
          </a:p>
        </p:txBody>
      </p:sp>
      <p:sp>
        <p:nvSpPr>
          <p:cNvPr id="1146" name="Google Shape;1146;p57"/>
          <p:cNvSpPr txBox="1"/>
          <p:nvPr>
            <p:ph idx="1" type="body"/>
          </p:nvPr>
        </p:nvSpPr>
        <p:spPr>
          <a:xfrm>
            <a:off x="1347800" y="3414125"/>
            <a:ext cx="5919600" cy="12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2600">
                <a:latin typeface="Manrope Medium"/>
                <a:ea typeface="Manrope Medium"/>
                <a:cs typeface="Manrope Medium"/>
                <a:sym typeface="Manrope Medium"/>
              </a:rPr>
              <a:t>Thomas Mendes Silva - n38</a:t>
            </a:r>
            <a:endParaRPr sz="26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2600">
                <a:latin typeface="Manrope Medium"/>
                <a:ea typeface="Manrope Medium"/>
                <a:cs typeface="Manrope Medium"/>
                <a:sym typeface="Manrope Medium"/>
              </a:rPr>
              <a:t>Guilherme Rocha Gonçalves - n13</a:t>
            </a:r>
            <a:endParaRPr sz="26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2600">
                <a:latin typeface="Manrope Medium"/>
                <a:ea typeface="Manrope Medium"/>
                <a:cs typeface="Manrope Medium"/>
                <a:sym typeface="Manrope Medium"/>
              </a:rPr>
              <a:t>Matheus Purificação Silva - n28</a:t>
            </a:r>
            <a:endParaRPr sz="26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6"/>
          <p:cNvSpPr txBox="1"/>
          <p:nvPr>
            <p:ph type="title"/>
          </p:nvPr>
        </p:nvSpPr>
        <p:spPr>
          <a:xfrm>
            <a:off x="205925" y="1061725"/>
            <a:ext cx="3609600" cy="26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Criação de tabelas</a:t>
            </a:r>
            <a:endParaRPr sz="3000"/>
          </a:p>
        </p:txBody>
      </p:sp>
      <p:pic>
        <p:nvPicPr>
          <p:cNvPr id="1206" name="Google Shape;120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925" y="259229"/>
            <a:ext cx="2923425" cy="46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7"/>
          <p:cNvSpPr txBox="1"/>
          <p:nvPr>
            <p:ph type="title"/>
          </p:nvPr>
        </p:nvSpPr>
        <p:spPr>
          <a:xfrm>
            <a:off x="205925" y="1061725"/>
            <a:ext cx="3560100" cy="23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Exemplo de inserção de dados</a:t>
            </a:r>
            <a:endParaRPr sz="3000"/>
          </a:p>
        </p:txBody>
      </p:sp>
      <p:pic>
        <p:nvPicPr>
          <p:cNvPr id="1212" name="Google Shape;121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989" y="228600"/>
            <a:ext cx="4493437" cy="469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8"/>
          <p:cNvSpPr txBox="1"/>
          <p:nvPr>
            <p:ph type="title"/>
          </p:nvPr>
        </p:nvSpPr>
        <p:spPr>
          <a:xfrm>
            <a:off x="2145250" y="268899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Github </a:t>
            </a:r>
            <a:r>
              <a:rPr lang="pt-BR" sz="3000"/>
              <a:t>- Board do projeto</a:t>
            </a:r>
            <a:endParaRPr sz="3000"/>
          </a:p>
        </p:txBody>
      </p:sp>
      <p:pic>
        <p:nvPicPr>
          <p:cNvPr id="1218" name="Google Shape;1218;p68"/>
          <p:cNvPicPr preferRelativeResize="0"/>
          <p:nvPr/>
        </p:nvPicPr>
        <p:blipFill rotWithShape="1">
          <a:blip r:embed="rId3">
            <a:alphaModFix/>
          </a:blip>
          <a:srcRect b="8708" l="12238" r="14080" t="17923"/>
          <a:stretch/>
        </p:blipFill>
        <p:spPr>
          <a:xfrm>
            <a:off x="1250913" y="934600"/>
            <a:ext cx="6737426" cy="377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925" y="828050"/>
            <a:ext cx="6737426" cy="38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9"/>
          <p:cNvSpPr txBox="1"/>
          <p:nvPr>
            <p:ph type="title"/>
          </p:nvPr>
        </p:nvSpPr>
        <p:spPr>
          <a:xfrm>
            <a:off x="460500" y="634275"/>
            <a:ext cx="4703100" cy="321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pt-BR"/>
              <a:t>Obrigado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8"/>
          <p:cNvSpPr txBox="1"/>
          <p:nvPr>
            <p:ph type="title"/>
          </p:nvPr>
        </p:nvSpPr>
        <p:spPr>
          <a:xfrm>
            <a:off x="513300" y="629124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DomCachorro - Cliente</a:t>
            </a:r>
            <a:endParaRPr sz="3000"/>
          </a:p>
        </p:txBody>
      </p:sp>
      <p:pic>
        <p:nvPicPr>
          <p:cNvPr id="1152" name="Google Shape;1152;p58" title="Captura de tela 2025-10-29 2121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00" y="1474375"/>
            <a:ext cx="2464325" cy="326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58" title="Captura de tela 2025-10-29 2121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840" y="1458946"/>
            <a:ext cx="2464324" cy="329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58" title="Captura de tela 2025-10-29 21213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875" y="1422513"/>
            <a:ext cx="2526700" cy="33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9"/>
          <p:cNvSpPr txBox="1"/>
          <p:nvPr>
            <p:ph type="title"/>
          </p:nvPr>
        </p:nvSpPr>
        <p:spPr>
          <a:xfrm>
            <a:off x="513300" y="629124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DomCachorro - Cliente</a:t>
            </a:r>
            <a:endParaRPr sz="3000"/>
          </a:p>
        </p:txBody>
      </p:sp>
      <p:pic>
        <p:nvPicPr>
          <p:cNvPr id="1160" name="Google Shape;1160;p59" title="Captura de tela 2025-10-29 212225.png"/>
          <p:cNvPicPr preferRelativeResize="0"/>
          <p:nvPr/>
        </p:nvPicPr>
        <p:blipFill rotWithShape="1">
          <a:blip r:embed="rId3">
            <a:alphaModFix/>
          </a:blip>
          <a:srcRect b="149" l="0" r="0" t="159"/>
          <a:stretch/>
        </p:blipFill>
        <p:spPr>
          <a:xfrm>
            <a:off x="599550" y="1474387"/>
            <a:ext cx="2464325" cy="32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59" title="Captura de tela 2025-10-29 212241.png"/>
          <p:cNvPicPr preferRelativeResize="0"/>
          <p:nvPr/>
        </p:nvPicPr>
        <p:blipFill rotWithShape="1">
          <a:blip r:embed="rId4">
            <a:alphaModFix/>
          </a:blip>
          <a:srcRect b="0" l="690" r="680" t="0"/>
          <a:stretch/>
        </p:blipFill>
        <p:spPr>
          <a:xfrm>
            <a:off x="3292215" y="1458958"/>
            <a:ext cx="2464324" cy="329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59" title="Captura de tela 2025-10-29 212301.png"/>
          <p:cNvPicPr preferRelativeResize="0"/>
          <p:nvPr/>
        </p:nvPicPr>
        <p:blipFill rotWithShape="1">
          <a:blip r:embed="rId5">
            <a:alphaModFix/>
          </a:blip>
          <a:srcRect b="0" l="89" r="89" t="0"/>
          <a:stretch/>
        </p:blipFill>
        <p:spPr>
          <a:xfrm>
            <a:off x="6171700" y="1370650"/>
            <a:ext cx="2526700" cy="3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0"/>
          <p:cNvSpPr txBox="1"/>
          <p:nvPr>
            <p:ph type="title"/>
          </p:nvPr>
        </p:nvSpPr>
        <p:spPr>
          <a:xfrm>
            <a:off x="513300" y="629124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DomCachorro - Cliente</a:t>
            </a:r>
            <a:endParaRPr sz="3000"/>
          </a:p>
        </p:txBody>
      </p:sp>
      <p:pic>
        <p:nvPicPr>
          <p:cNvPr id="1168" name="Google Shape;1168;p60" title="Captura de tela 2025-10-29 212320.png"/>
          <p:cNvPicPr preferRelativeResize="0"/>
          <p:nvPr/>
        </p:nvPicPr>
        <p:blipFill rotWithShape="1">
          <a:blip r:embed="rId3">
            <a:alphaModFix/>
          </a:blip>
          <a:srcRect b="0" l="396" r="406" t="0"/>
          <a:stretch/>
        </p:blipFill>
        <p:spPr>
          <a:xfrm>
            <a:off x="3231427" y="1465596"/>
            <a:ext cx="2464323" cy="329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1"/>
          <p:cNvSpPr txBox="1"/>
          <p:nvPr>
            <p:ph type="title"/>
          </p:nvPr>
        </p:nvSpPr>
        <p:spPr>
          <a:xfrm>
            <a:off x="513300" y="629124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DomCachorro - Cliente</a:t>
            </a:r>
            <a:endParaRPr sz="3000"/>
          </a:p>
        </p:txBody>
      </p:sp>
      <p:pic>
        <p:nvPicPr>
          <p:cNvPr id="1174" name="Google Shape;1174;p61" title="domcac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575" y="1247000"/>
            <a:ext cx="6813575" cy="38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62"/>
          <p:cNvSpPr txBox="1"/>
          <p:nvPr>
            <p:ph type="title"/>
          </p:nvPr>
        </p:nvSpPr>
        <p:spPr>
          <a:xfrm>
            <a:off x="513300" y="629124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DomCachorro - Cuidador</a:t>
            </a:r>
            <a:endParaRPr sz="3000"/>
          </a:p>
        </p:txBody>
      </p:sp>
      <p:pic>
        <p:nvPicPr>
          <p:cNvPr id="1180" name="Google Shape;1180;p62" title="Captura de tela 2025-10-29 211856.png"/>
          <p:cNvPicPr preferRelativeResize="0"/>
          <p:nvPr/>
        </p:nvPicPr>
        <p:blipFill rotWithShape="1">
          <a:blip r:embed="rId3">
            <a:alphaModFix/>
          </a:blip>
          <a:srcRect b="913" l="0" r="0" t="913"/>
          <a:stretch/>
        </p:blipFill>
        <p:spPr>
          <a:xfrm>
            <a:off x="527825" y="1474375"/>
            <a:ext cx="2464326" cy="32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62" title="Captura de tela 2025-10-29 211824.png"/>
          <p:cNvPicPr preferRelativeResize="0"/>
          <p:nvPr/>
        </p:nvPicPr>
        <p:blipFill rotWithShape="1">
          <a:blip r:embed="rId4">
            <a:alphaModFix/>
          </a:blip>
          <a:srcRect b="0" l="445" r="445" t="0"/>
          <a:stretch/>
        </p:blipFill>
        <p:spPr>
          <a:xfrm>
            <a:off x="3339840" y="1388596"/>
            <a:ext cx="2464323" cy="329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62" title="Captura de tela 2025-10-29 211959.png"/>
          <p:cNvPicPr preferRelativeResize="0"/>
          <p:nvPr/>
        </p:nvPicPr>
        <p:blipFill rotWithShape="1">
          <a:blip r:embed="rId5">
            <a:alphaModFix/>
          </a:blip>
          <a:srcRect b="0" l="670" r="661" t="0"/>
          <a:stretch/>
        </p:blipFill>
        <p:spPr>
          <a:xfrm>
            <a:off x="6032950" y="1294825"/>
            <a:ext cx="2526700" cy="3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63"/>
          <p:cNvSpPr txBox="1"/>
          <p:nvPr>
            <p:ph type="title"/>
          </p:nvPr>
        </p:nvSpPr>
        <p:spPr>
          <a:xfrm>
            <a:off x="513300" y="629124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DomCachorro - Cuidador</a:t>
            </a:r>
            <a:endParaRPr sz="3000"/>
          </a:p>
        </p:txBody>
      </p:sp>
      <p:pic>
        <p:nvPicPr>
          <p:cNvPr id="1188" name="Google Shape;1188;p63" title="domcac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188" y="1239975"/>
            <a:ext cx="6754375" cy="36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64"/>
          <p:cNvSpPr txBox="1"/>
          <p:nvPr>
            <p:ph type="title"/>
          </p:nvPr>
        </p:nvSpPr>
        <p:spPr>
          <a:xfrm>
            <a:off x="2145250" y="268899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Modelagem conceitual</a:t>
            </a:r>
            <a:endParaRPr sz="3000"/>
          </a:p>
        </p:txBody>
      </p:sp>
      <p:pic>
        <p:nvPicPr>
          <p:cNvPr id="1194" name="Google Shape;1194;p64"/>
          <p:cNvPicPr preferRelativeResize="0"/>
          <p:nvPr/>
        </p:nvPicPr>
        <p:blipFill rotWithShape="1">
          <a:blip r:embed="rId3">
            <a:alphaModFix/>
          </a:blip>
          <a:srcRect b="8708" l="12238" r="14080" t="17923"/>
          <a:stretch/>
        </p:blipFill>
        <p:spPr>
          <a:xfrm>
            <a:off x="1250913" y="934600"/>
            <a:ext cx="6737426" cy="377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5"/>
          <p:cNvSpPr txBox="1"/>
          <p:nvPr>
            <p:ph type="title"/>
          </p:nvPr>
        </p:nvSpPr>
        <p:spPr>
          <a:xfrm>
            <a:off x="2145250" y="268899"/>
            <a:ext cx="44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/>
              <a:t>Modelagem Lógica</a:t>
            </a:r>
            <a:endParaRPr sz="3000"/>
          </a:p>
        </p:txBody>
      </p:sp>
      <p:pic>
        <p:nvPicPr>
          <p:cNvPr id="1200" name="Google Shape;1200;p65" title="Captura de Tela (5).png"/>
          <p:cNvPicPr preferRelativeResize="0"/>
          <p:nvPr/>
        </p:nvPicPr>
        <p:blipFill rotWithShape="1">
          <a:blip r:embed="rId3">
            <a:alphaModFix/>
          </a:blip>
          <a:srcRect b="-4789" l="-712" r="-8876" t="-4800"/>
          <a:stretch/>
        </p:blipFill>
        <p:spPr>
          <a:xfrm>
            <a:off x="324900" y="934600"/>
            <a:ext cx="9191100" cy="37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 AGENDA">
  <a:themeElements>
    <a:clrScheme name="Simple Light">
      <a:dk1>
        <a:srgbClr val="E9E4DB"/>
      </a:dk1>
      <a:lt1>
        <a:srgbClr val="131313"/>
      </a:lt1>
      <a:dk2>
        <a:srgbClr val="E96A64"/>
      </a:dk2>
      <a:lt2>
        <a:srgbClr val="299F9C"/>
      </a:lt2>
      <a:accent1>
        <a:srgbClr val="C0534D"/>
      </a:accent1>
      <a:accent2>
        <a:srgbClr val="207D7B"/>
      </a:accent2>
      <a:accent3>
        <a:srgbClr val="6E9960"/>
      </a:accent3>
      <a:accent4>
        <a:srgbClr val="444746"/>
      </a:accent4>
      <a:accent5>
        <a:srgbClr val="CDC7B9"/>
      </a:accent5>
      <a:accent6>
        <a:srgbClr val="F5F5F5"/>
      </a:accent6>
      <a:hlink>
        <a:srgbClr val="577D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