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2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0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9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6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8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72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4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2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0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61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1C31-B75B-4D96-8FC2-2C79E19C62F3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E1A5-5BE4-4E2B-AB98-F9F12C195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26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49"/>
            <a:ext cx="12192000" cy="62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08"/>
            <a:ext cx="12192000" cy="65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890587"/>
            <a:ext cx="10487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8" y="662922"/>
            <a:ext cx="9817124" cy="432360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852864" y="288757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692317" y="84221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Editar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0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69" y="675924"/>
            <a:ext cx="10150549" cy="47634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978299" y="1179095"/>
            <a:ext cx="1773583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Editar Campos</a:t>
            </a:r>
            <a:endParaRPr lang="es-MX" dirty="0"/>
          </a:p>
        </p:txBody>
      </p:sp>
      <p:sp>
        <p:nvSpPr>
          <p:cNvPr id="5" name="Abrir llave 4"/>
          <p:cNvSpPr/>
          <p:nvPr/>
        </p:nvSpPr>
        <p:spPr>
          <a:xfrm rot="5400000">
            <a:off x="6537770" y="-1944491"/>
            <a:ext cx="654643" cy="7950720"/>
          </a:xfrm>
          <a:prstGeom prst="leftBrace">
            <a:avLst>
              <a:gd name="adj1" fmla="val 8333"/>
              <a:gd name="adj2" fmla="val 49845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621504" y="5638994"/>
            <a:ext cx="1347537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Paginación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1624264" y="5342021"/>
            <a:ext cx="1900989" cy="4451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952500"/>
            <a:ext cx="10458450" cy="4953000"/>
          </a:xfrm>
          <a:prstGeom prst="rect">
            <a:avLst/>
          </a:prstGeom>
        </p:spPr>
      </p:pic>
      <p:cxnSp>
        <p:nvCxnSpPr>
          <p:cNvPr id="3" name="Conector recto de flecha 2"/>
          <p:cNvCxnSpPr/>
          <p:nvPr/>
        </p:nvCxnSpPr>
        <p:spPr>
          <a:xfrm flipH="1">
            <a:off x="1913021" y="685800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4752474" y="481264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Grabar</a:t>
            </a:r>
            <a:endParaRPr lang="es-MX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919537" y="685800"/>
            <a:ext cx="3140242" cy="52938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3" y="1007394"/>
            <a:ext cx="10477500" cy="4867275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>
            <a:off x="2430379" y="757989"/>
            <a:ext cx="2755232" cy="208146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69832" y="553453"/>
            <a:ext cx="1082842" cy="32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5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012"/>
            <a:ext cx="12192000" cy="63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976"/>
            <a:ext cx="12192000" cy="63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376"/>
            <a:ext cx="12192000" cy="58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69"/>
            <a:ext cx="12192000" cy="56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8" y="586493"/>
            <a:ext cx="11583404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06" y="1607662"/>
            <a:ext cx="7003387" cy="364267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0" y="0"/>
            <a:ext cx="6709893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Llega correo con los pasos a seguir para restablecer contraseña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87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89"/>
            <a:ext cx="12192000" cy="6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578873"/>
            <a:ext cx="10973751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16</Words>
  <Application>Microsoft Office PowerPoint</Application>
  <PresentationFormat>Panorámica</PresentationFormat>
  <Paragraphs>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Ing. Tabata Gpe. Cavazos Fernández</dc:creator>
  <cp:lastModifiedBy>Ing. Tabata Gpe. Cavazos Fernández</cp:lastModifiedBy>
  <cp:revision>10</cp:revision>
  <dcterms:created xsi:type="dcterms:W3CDTF">2018-09-06T05:41:04Z</dcterms:created>
  <dcterms:modified xsi:type="dcterms:W3CDTF">2018-09-06T13:27:25Z</dcterms:modified>
</cp:coreProperties>
</file>