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97060B-6E92-4E3C-9A74-EEA74E30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60C-9C08-4E23-92C6-A4881D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07484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b="1" dirty="0"/>
              <a:t>What is Social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ECFE-E256-4396-ADAD-CB1A7B0F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computer-based technology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Quick electronic communication of content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largest social media networks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user-generated content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personalized profiles</a:t>
            </a:r>
          </a:p>
        </p:txBody>
      </p:sp>
    </p:spTree>
    <p:extLst>
      <p:ext uri="{BB962C8B-B14F-4D97-AF65-F5344CB8AC3E}">
        <p14:creationId xmlns:p14="http://schemas.microsoft.com/office/powerpoint/2010/main" val="37847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8F4B-8DEE-4D0B-8DEB-8FC487D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6" y="457200"/>
            <a:ext cx="10131425" cy="1456267"/>
          </a:xfrm>
        </p:spPr>
        <p:txBody>
          <a:bodyPr/>
          <a:lstStyle/>
          <a:p>
            <a:r>
              <a:rPr lang="en-IN" sz="4800" b="1" dirty="0"/>
              <a:t>Understanding Social Media</a:t>
            </a:r>
            <a:br>
              <a:rPr lang="en-IN" b="0" i="0" dirty="0">
                <a:solidFill>
                  <a:srgbClr val="111111"/>
                </a:solidFill>
                <a:effectLst/>
                <a:latin typeface="SourceSansPro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C0FCD-DF00-49BB-BAFF-171F0719B9DC}"/>
              </a:ext>
            </a:extLst>
          </p:cNvPr>
          <p:cNvSpPr txBox="1"/>
          <p:nvPr/>
        </p:nvSpPr>
        <p:spPr>
          <a:xfrm>
            <a:off x="4246165" y="5676900"/>
            <a:ext cx="449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interact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B25E59-A19B-4A5A-939C-D2E918BA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629" y="1378499"/>
            <a:ext cx="7372741" cy="4648283"/>
          </a:xfrm>
        </p:spPr>
      </p:pic>
    </p:spTree>
    <p:extLst>
      <p:ext uri="{BB962C8B-B14F-4D97-AF65-F5344CB8AC3E}">
        <p14:creationId xmlns:p14="http://schemas.microsoft.com/office/powerpoint/2010/main" val="265131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979D-F8B8-4FF8-AAA9-5EBC8D3B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6" y="552450"/>
            <a:ext cx="10131425" cy="1456267"/>
          </a:xfrm>
        </p:spPr>
        <p:txBody>
          <a:bodyPr/>
          <a:lstStyle/>
          <a:p>
            <a:r>
              <a:rPr lang="en-IN" sz="4800" b="1" dirty="0"/>
              <a:t>Types of Social Media</a:t>
            </a:r>
            <a:br>
              <a:rPr lang="en-IN" b="0" i="0" dirty="0">
                <a:solidFill>
                  <a:srgbClr val="111111"/>
                </a:solidFill>
                <a:effectLst/>
                <a:latin typeface="SourceSansPro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C1DA4-A5CA-4FE4-A1FE-4F0287778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16" y="1604169"/>
            <a:ext cx="5474493" cy="36496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624763-FAA6-4EBE-B909-F65C787A36BC}"/>
              </a:ext>
            </a:extLst>
          </p:cNvPr>
          <p:cNvSpPr txBox="1"/>
          <p:nvPr/>
        </p:nvSpPr>
        <p:spPr>
          <a:xfrm>
            <a:off x="7101283" y="1635813"/>
            <a:ext cx="449064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Facebook (2.74 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YouTube (2.29 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WhatsApp (2 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Facebook Messenger (1.3 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Instagram (1.22 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Whatsapp (1.21 billion users)</a:t>
            </a:r>
          </a:p>
          <a:p>
            <a:pPr algn="l"/>
            <a:endParaRPr lang="en-IN" sz="20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TikTok (689 million users)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98164-B97C-405B-AFC4-C668F7E1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54" y="5786437"/>
            <a:ext cx="1071563" cy="1071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A05831-04B3-4573-8EA2-52D6FA45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786437"/>
            <a:ext cx="1071563" cy="1071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1B170E-A10B-48FF-8E13-5839A3206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934" y="5457825"/>
            <a:ext cx="169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813E-E963-4979-B062-409CE97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1583"/>
          </a:xfrm>
        </p:spPr>
        <p:txBody>
          <a:bodyPr/>
          <a:lstStyle/>
          <a:p>
            <a:r>
              <a:rPr lang="en-IN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Faster, Easier Communication</a:t>
            </a:r>
          </a:p>
          <a:p>
            <a:r>
              <a:rPr lang="en-IN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Networking &amp; Partnerships</a:t>
            </a:r>
          </a:p>
          <a:p>
            <a:r>
              <a:rPr lang="en-IN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Boost Organic Visibility</a:t>
            </a:r>
          </a:p>
          <a:p>
            <a:r>
              <a:rPr lang="en-IN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Increase Website Traffic</a:t>
            </a:r>
          </a:p>
          <a:p>
            <a:r>
              <a:rPr lang="en-IN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Branding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22E10B79-3A08-4117-8161-6D092A6A02D7}"/>
              </a:ext>
            </a:extLst>
          </p:cNvPr>
          <p:cNvSpPr/>
          <p:nvPr/>
        </p:nvSpPr>
        <p:spPr>
          <a:xfrm>
            <a:off x="6770697" y="2340097"/>
            <a:ext cx="2432045" cy="199970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ADDICTION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3AF02-795B-4DF1-9010-A2F8089C972C}"/>
              </a:ext>
            </a:extLst>
          </p:cNvPr>
          <p:cNvSpPr txBox="1"/>
          <p:nvPr/>
        </p:nvSpPr>
        <p:spPr>
          <a:xfrm>
            <a:off x="1374774" y="1550082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B0A5A-3091-4349-A31C-27B6118DB2A6}"/>
              </a:ext>
            </a:extLst>
          </p:cNvPr>
          <p:cNvSpPr txBox="1"/>
          <p:nvPr/>
        </p:nvSpPr>
        <p:spPr>
          <a:xfrm>
            <a:off x="8007353" y="1601566"/>
            <a:ext cx="260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Cons</a:t>
            </a: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056D83DE-4879-4440-8CC1-0F230F9F02F9}"/>
              </a:ext>
            </a:extLst>
          </p:cNvPr>
          <p:cNvSpPr/>
          <p:nvPr/>
        </p:nvSpPr>
        <p:spPr>
          <a:xfrm>
            <a:off x="8007353" y="4024584"/>
            <a:ext cx="2600325" cy="199970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CYBERBULLING</a:t>
            </a:r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D9F82616-6740-48E7-BA47-390ACA05CA1A}"/>
              </a:ext>
            </a:extLst>
          </p:cNvPr>
          <p:cNvSpPr/>
          <p:nvPr/>
        </p:nvSpPr>
        <p:spPr>
          <a:xfrm>
            <a:off x="9412290" y="2340098"/>
            <a:ext cx="2600325" cy="199970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BREACHES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01EC-A83D-42C6-B687-7A8A3C5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759393"/>
            <a:ext cx="10131425" cy="1456267"/>
          </a:xfrm>
        </p:spPr>
        <p:txBody>
          <a:bodyPr>
            <a:normAutofit/>
          </a:bodyPr>
          <a:lstStyle/>
          <a:p>
            <a:r>
              <a:rPr lang="en-IN" sz="66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643F2-CEB0-43C9-823B-E8903073D595}"/>
              </a:ext>
            </a:extLst>
          </p:cNvPr>
          <p:cNvSpPr txBox="1"/>
          <p:nvPr/>
        </p:nvSpPr>
        <p:spPr>
          <a:xfrm>
            <a:off x="314324" y="2454351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 changed our life so much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05461-299B-4A1E-A637-F60AFB50DC0C}"/>
              </a:ext>
            </a:extLst>
          </p:cNvPr>
          <p:cNvSpPr txBox="1"/>
          <p:nvPr/>
        </p:nvSpPr>
        <p:spPr>
          <a:xfrm>
            <a:off x="7536739" y="3912316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Allowing us to stay connected with our friends and families.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F8150-BA03-40BE-B031-BE5990C67C28}"/>
              </a:ext>
            </a:extLst>
          </p:cNvPr>
          <p:cNvSpPr txBox="1"/>
          <p:nvPr/>
        </p:nvSpPr>
        <p:spPr>
          <a:xfrm>
            <a:off x="314325" y="3956024"/>
            <a:ext cx="357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media has taken world by storm, capturing more than 3.8 billion users worldwide and counting.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69F2-FD29-46F5-8CFB-B230D6699ECE}"/>
              </a:ext>
            </a:extLst>
          </p:cNvPr>
          <p:cNvSpPr txBox="1"/>
          <p:nvPr/>
        </p:nvSpPr>
        <p:spPr>
          <a:xfrm>
            <a:off x="7528363" y="2363891"/>
            <a:ext cx="422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life became more convenient because social media is a very useful tool for us in 21st century, it could help us to improve our life.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C4FAA-5102-47DB-8F8B-2A53E4A92D20}"/>
              </a:ext>
            </a:extLst>
          </p:cNvPr>
          <p:cNvSpPr txBox="1"/>
          <p:nvPr/>
        </p:nvSpPr>
        <p:spPr>
          <a:xfrm>
            <a:off x="2886075" y="5553075"/>
            <a:ext cx="7586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 RESPONSIBLE WHILE USING SOCIAL MEDIA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29E58-8F92-4075-84C9-36DA69E9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07" y="2899074"/>
            <a:ext cx="3707802" cy="18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E666A8-1C6D-4F0B-A059-3E56D70F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10668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ABA07-0C02-4553-87B7-90E9F0110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44"/>
            <a:ext cx="12203526" cy="6386512"/>
          </a:xfrm>
        </p:spPr>
      </p:pic>
    </p:spTree>
    <p:extLst>
      <p:ext uri="{BB962C8B-B14F-4D97-AF65-F5344CB8AC3E}">
        <p14:creationId xmlns:p14="http://schemas.microsoft.com/office/powerpoint/2010/main" val="102244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EEBD72-041B-43A7-9F58-BEF9BB294461}"/>
              </a:ext>
            </a:extLst>
          </p:cNvPr>
          <p:cNvSpPr txBox="1"/>
          <p:nvPr/>
        </p:nvSpPr>
        <p:spPr>
          <a:xfrm>
            <a:off x="2447925" y="2767280"/>
            <a:ext cx="78390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0576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167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SourceSansPro</vt:lpstr>
      <vt:lpstr>Times New Roman</vt:lpstr>
      <vt:lpstr>Celestial</vt:lpstr>
      <vt:lpstr>PowerPoint Presentation</vt:lpstr>
      <vt:lpstr>What is Social media?</vt:lpstr>
      <vt:lpstr>Understanding Social Media </vt:lpstr>
      <vt:lpstr>Types of Social Media 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Maumita Saha</dc:creator>
  <cp:lastModifiedBy>Maumita Saha</cp:lastModifiedBy>
  <cp:revision>29</cp:revision>
  <dcterms:created xsi:type="dcterms:W3CDTF">2021-04-22T05:56:49Z</dcterms:created>
  <dcterms:modified xsi:type="dcterms:W3CDTF">2021-04-22T09:22:28Z</dcterms:modified>
</cp:coreProperties>
</file>