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4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3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4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3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8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rketer.com/content/facebook-ranks-last-in-digital-trust-among-users" TargetMode="External"/><Relationship Id="rId2" Type="http://schemas.openxmlformats.org/officeDocument/2006/relationships/hyperlink" Target="https://www.hootsuite.com/resources/digital2020-q4-upd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edisonresearch.com/the-infinite-dial-2020/" TargetMode="External"/><Relationship Id="rId4" Type="http://schemas.openxmlformats.org/officeDocument/2006/relationships/hyperlink" Target="https://www.emarketer.com/content/global-twitter-users-20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C1F80-8859-4587-8F59-EE92FC73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F0F0D-0B45-4AAF-A82E-41D668782D56}"/>
              </a:ext>
            </a:extLst>
          </p:cNvPr>
          <p:cNvSpPr txBox="1"/>
          <p:nvPr/>
        </p:nvSpPr>
        <p:spPr>
          <a:xfrm>
            <a:off x="4667250" y="577334"/>
            <a:ext cx="6191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0" i="0" dirty="0">
                <a:effectLst/>
                <a:latin typeface="Arial Black" panose="020B0A04020102020204" pitchFamily="34" charset="0"/>
              </a:rPr>
              <a:t>Twitter</a:t>
            </a:r>
            <a:endParaRPr lang="en-IN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4CA46-A016-4DC7-9FC4-3081B8515271}"/>
              </a:ext>
            </a:extLst>
          </p:cNvPr>
          <p:cNvSpPr txBox="1"/>
          <p:nvPr/>
        </p:nvSpPr>
        <p:spPr>
          <a:xfrm>
            <a:off x="8172450" y="576262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Maumita Saha</a:t>
            </a:r>
          </a:p>
        </p:txBody>
      </p:sp>
    </p:spTree>
    <p:extLst>
      <p:ext uri="{BB962C8B-B14F-4D97-AF65-F5344CB8AC3E}">
        <p14:creationId xmlns:p14="http://schemas.microsoft.com/office/powerpoint/2010/main" val="4149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5"/>
    </mc:Choice>
    <mc:Fallback>
      <p:transition spd="slow" advTm="60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3BBC-5417-4DEB-85B8-768C9DB2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1" y="514350"/>
            <a:ext cx="10131425" cy="1456267"/>
          </a:xfrm>
        </p:spPr>
        <p:txBody>
          <a:bodyPr/>
          <a:lstStyle/>
          <a:p>
            <a:r>
              <a:rPr lang="en-IN" sz="3600" b="1" dirty="0"/>
              <a:t>What is TWITTER?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C7E3-8AFF-4A65-9256-54A33FC2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social media platform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mobile-device Application software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Microblogging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Post Tweets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140 characters long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follow other users</a:t>
            </a:r>
          </a:p>
          <a:p>
            <a:r>
              <a:rPr lang="en-IN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retweet information</a:t>
            </a:r>
          </a:p>
          <a:p>
            <a:endParaRPr lang="en-I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9D48BB2-F553-44CB-BB8F-5F47D32C0A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8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2"/>
    </mc:Choice>
    <mc:Fallback>
      <p:transition spd="slow" advTm="1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875E-FDD9-45BC-987C-74BAFF67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2114551"/>
            <a:ext cx="619125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Founder Jack Dorsey, Noah Glass, Biz Stone, and Evan Williams </a:t>
            </a: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Created in March 2006 and launched in July 2006</a:t>
            </a: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6th-ranked mobile app</a:t>
            </a:r>
            <a:endParaRPr lang="en-US" sz="24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ranks 7 (out of 9)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digital platforms for digital trust </a:t>
            </a: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advertising audience of 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353 million</a:t>
            </a:r>
            <a:endParaRPr lang="en-US" sz="24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predicted to 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grow 2.4% in 2021</a:t>
            </a:r>
            <a:endParaRPr lang="en-US" sz="24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90% of the U.S. population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is familiar with Twitter</a:t>
            </a:r>
          </a:p>
          <a:p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male users (70%)</a:t>
            </a:r>
            <a:r>
              <a:rPr lang="en-US" sz="2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than female users (30%)</a:t>
            </a:r>
          </a:p>
          <a:p>
            <a:endParaRPr lang="en-US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endParaRPr lang="en-US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9F308-88CB-4BD0-AD41-17008E149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511" y="1830916"/>
            <a:ext cx="5174464" cy="39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7A1-AD93-4C20-84EF-8D1CF776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1" y="338666"/>
            <a:ext cx="10131425" cy="1456267"/>
          </a:xfrm>
        </p:spPr>
        <p:txBody>
          <a:bodyPr/>
          <a:lstStyle/>
          <a:p>
            <a:r>
              <a:rPr lang="en-IN" b="1" dirty="0"/>
              <a:t>Why use Twitter?</a:t>
            </a:r>
            <a:br>
              <a:rPr lang="en-IN" b="0" i="0" dirty="0">
                <a:solidFill>
                  <a:srgbClr val="333333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218E-B07F-4783-BABF-391904FD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5161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easily to promote research</a:t>
            </a:r>
          </a:p>
          <a:p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reach a large number of people</a:t>
            </a:r>
            <a:endParaRPr lang="en-IN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follow the work of other experts</a:t>
            </a:r>
          </a:p>
          <a:p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up-to-date with the latest news</a:t>
            </a:r>
          </a:p>
          <a:p>
            <a:r>
              <a:rPr lang="en-IN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reach new audiences</a:t>
            </a:r>
          </a:p>
          <a:p>
            <a:r>
              <a:rPr lang="en-IN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seek feedback</a:t>
            </a:r>
            <a:endParaRPr lang="en-US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express who you are as a person</a:t>
            </a:r>
            <a:endParaRPr lang="en-IN" sz="28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A9E737EA-8E11-431B-8D86-7223EEE3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7787"/>
            <a:ext cx="6118793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0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79D-31C2-40DD-A67A-F6DF246C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931" y="247650"/>
            <a:ext cx="10131425" cy="1456267"/>
          </a:xfrm>
        </p:spPr>
        <p:txBody>
          <a:bodyPr/>
          <a:lstStyle/>
          <a:p>
            <a:r>
              <a:rPr lang="en-IN" dirty="0"/>
              <a:t>Future of twitter</a:t>
            </a:r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6AB09D8E-0F61-4F64-92E6-8D951A7975F9}"/>
              </a:ext>
            </a:extLst>
          </p:cNvPr>
          <p:cNvSpPr/>
          <p:nvPr/>
        </p:nvSpPr>
        <p:spPr>
          <a:xfrm>
            <a:off x="558781" y="1543050"/>
            <a:ext cx="3105150" cy="29146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Titillium Web"/>
              </a:rPr>
              <a:t>Twitter Will Become a Protected Public Utility</a:t>
            </a:r>
          </a:p>
          <a:p>
            <a:pPr algn="ctr"/>
            <a:endParaRPr lang="en-IN" dirty="0"/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924824FF-81AA-4FF6-9116-555702B97C81}"/>
              </a:ext>
            </a:extLst>
          </p:cNvPr>
          <p:cNvSpPr/>
          <p:nvPr/>
        </p:nvSpPr>
        <p:spPr>
          <a:xfrm>
            <a:off x="4606935" y="1504421"/>
            <a:ext cx="3105150" cy="29146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Titillium Web"/>
              </a:rPr>
              <a:t>Newsrooms Will Dominate on your Twitter Feeds</a:t>
            </a:r>
            <a:endParaRPr lang="en-IN" dirty="0"/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8F652327-C50E-4581-AE59-902D5A968053}"/>
              </a:ext>
            </a:extLst>
          </p:cNvPr>
          <p:cNvSpPr/>
          <p:nvPr/>
        </p:nvSpPr>
        <p:spPr>
          <a:xfrm>
            <a:off x="8528069" y="1504421"/>
            <a:ext cx="3105150" cy="29146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Titillium Web"/>
              </a:rPr>
              <a:t>Video Will Be an Integral Part of Future Twitter</a:t>
            </a:r>
          </a:p>
          <a:p>
            <a:pPr algn="ctr"/>
            <a:endParaRPr lang="en-IN" dirty="0"/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A90231BF-F6DF-44EA-9474-91743593FE8B}"/>
              </a:ext>
            </a:extLst>
          </p:cNvPr>
          <p:cNvSpPr/>
          <p:nvPr/>
        </p:nvSpPr>
        <p:spPr>
          <a:xfrm>
            <a:off x="2911485" y="3857625"/>
            <a:ext cx="3105150" cy="29146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Titillium Web"/>
              </a:rPr>
              <a:t>The Character Limit Will Technically Cease to Exist</a:t>
            </a:r>
          </a:p>
          <a:p>
            <a:pPr algn="ctr"/>
            <a:endParaRPr lang="en-IN" dirty="0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79706FB6-7C47-40B4-951C-8AE37CD1306A}"/>
              </a:ext>
            </a:extLst>
          </p:cNvPr>
          <p:cNvSpPr/>
          <p:nvPr/>
        </p:nvSpPr>
        <p:spPr>
          <a:xfrm>
            <a:off x="6272222" y="3857625"/>
            <a:ext cx="3105150" cy="29146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Titillium Web"/>
              </a:rPr>
              <a:t>Future Tweets Will Be Searched on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152426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0D5B16-F879-4AA0-9752-8B972CA7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76" y="846471"/>
            <a:ext cx="10131425" cy="1456267"/>
          </a:xfrm>
        </p:spPr>
        <p:txBody>
          <a:bodyPr/>
          <a:lstStyle/>
          <a:p>
            <a:r>
              <a:rPr lang="en-IN" sz="3600" b="1" dirty="0"/>
              <a:t>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69DDA-39DA-48C1-A87C-2DD1BF3BE2A9}"/>
              </a:ext>
            </a:extLst>
          </p:cNvPr>
          <p:cNvSpPr txBox="1"/>
          <p:nvPr/>
        </p:nvSpPr>
        <p:spPr>
          <a:xfrm>
            <a:off x="1000125" y="2745343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advanced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1E283-95C7-471F-90B1-F4068CE58E62}"/>
              </a:ext>
            </a:extLst>
          </p:cNvPr>
          <p:cNvSpPr txBox="1"/>
          <p:nvPr/>
        </p:nvSpPr>
        <p:spPr>
          <a:xfrm>
            <a:off x="4643438" y="281676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>
                <a:solidFill>
                  <a:srgbClr val="222222"/>
                </a:solidFill>
                <a:effectLst/>
                <a:latin typeface="Titillium Web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+mn-lt"/>
              </a:rPr>
              <a:t>Changing customer demands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D734-D5E0-48DC-BC98-8EC7D9123523}"/>
              </a:ext>
            </a:extLst>
          </p:cNvPr>
          <p:cNvSpPr txBox="1"/>
          <p:nvPr/>
        </p:nvSpPr>
        <p:spPr>
          <a:xfrm>
            <a:off x="8286751" y="281676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>
                <a:solidFill>
                  <a:srgbClr val="222222"/>
                </a:solidFill>
                <a:effectLst/>
                <a:latin typeface="Titillium Web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+mn-lt"/>
              </a:rPr>
              <a:t>Needs of the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FF6B-09ED-44EF-AB7C-7A1B802DE6AC}"/>
              </a:ext>
            </a:extLst>
          </p:cNvPr>
          <p:cNvSpPr txBox="1"/>
          <p:nvPr/>
        </p:nvSpPr>
        <p:spPr>
          <a:xfrm>
            <a:off x="1000125" y="3429000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>
                <a:solidFill>
                  <a:srgbClr val="222222"/>
                </a:solidFill>
                <a:effectLst/>
                <a:latin typeface="Titillium Web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New legislative acts that will limit the use of Twitter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B18AE-A8DF-495C-8032-8FC2C8E7AF7B}"/>
              </a:ext>
            </a:extLst>
          </p:cNvPr>
          <p:cNvSpPr txBox="1"/>
          <p:nvPr/>
        </p:nvSpPr>
        <p:spPr>
          <a:xfrm>
            <a:off x="4695825" y="34290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>
                <a:solidFill>
                  <a:srgbClr val="222222"/>
                </a:solidFill>
                <a:effectLst/>
                <a:latin typeface="Titillium Web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+mn-lt"/>
              </a:rPr>
              <a:t>Live streaming</a:t>
            </a:r>
          </a:p>
        </p:txBody>
      </p:sp>
    </p:spTree>
    <p:extLst>
      <p:ext uri="{BB962C8B-B14F-4D97-AF65-F5344CB8AC3E}">
        <p14:creationId xmlns:p14="http://schemas.microsoft.com/office/powerpoint/2010/main" val="21212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DFF81-BA47-4877-A5E9-9AA0304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A38DF5-73A3-4526-B62E-12BA16327067}"/>
              </a:ext>
            </a:extLst>
          </p:cNvPr>
          <p:cNvSpPr txBox="1"/>
          <p:nvPr/>
        </p:nvSpPr>
        <p:spPr>
          <a:xfrm>
            <a:off x="6276976" y="3172687"/>
            <a:ext cx="539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279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24F1AA-F4B5-4FA2-A1CE-0EDA884B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789BD4-86C5-4B78-9B30-84556E41718B}"/>
              </a:ext>
            </a:extLst>
          </p:cNvPr>
          <p:cNvSpPr/>
          <p:nvPr/>
        </p:nvSpPr>
        <p:spPr>
          <a:xfrm>
            <a:off x="1225882" y="2872085"/>
            <a:ext cx="314893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1917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206</Words>
  <Application>Microsoft Office PowerPoint</Application>
  <PresentationFormat>Widescreen</PresentationFormat>
  <Paragraphs>41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Lato</vt:lpstr>
      <vt:lpstr>Source Sans Pro</vt:lpstr>
      <vt:lpstr>Titillium Web</vt:lpstr>
      <vt:lpstr>Verdana</vt:lpstr>
      <vt:lpstr>Celestial</vt:lpstr>
      <vt:lpstr>PowerPoint Presentation</vt:lpstr>
      <vt:lpstr>What is TWITTER?</vt:lpstr>
      <vt:lpstr>PowerPoint Presentation</vt:lpstr>
      <vt:lpstr>Why use Twitter? </vt:lpstr>
      <vt:lpstr>Future of twitter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Maumita Saha</dc:creator>
  <cp:lastModifiedBy>Maumita Saha</cp:lastModifiedBy>
  <cp:revision>18</cp:revision>
  <dcterms:created xsi:type="dcterms:W3CDTF">2021-04-22T11:42:41Z</dcterms:created>
  <dcterms:modified xsi:type="dcterms:W3CDTF">2021-04-24T05:26:18Z</dcterms:modified>
</cp:coreProperties>
</file>