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0" y="1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DAEB-35A3-4CDC-974A-5A11CDAC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3FBC1-CEF7-4529-9D6B-32576A34C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9A93-D960-4689-9BA1-00E5A0F8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0406-5B35-4D13-83B6-22647153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3C3D-D8A2-4847-89EE-F82316D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9CEB-3106-43FE-8FAF-582EC4BE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E583A-EAEC-48C7-94E6-F3AADBFC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291-AA6B-405C-9E8D-12AB4A39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2DB2-5243-4D0D-BD97-B84073CF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94A8-4E04-4B5F-B2F3-2FCCA219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60AE5-CDD3-4BF3-870B-EF73B2A7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A06B5-AB0B-4FDD-8CFD-009B4796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97B8-751E-41E3-A25A-9A8B86F9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8B8C-D70A-469E-B2D5-38EB81C4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AD27-357E-4623-BC66-88163A3E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1EA4-A08F-47E7-9600-0DD5BEF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3385-8206-468A-9C59-2F37464B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8090D-2DCA-46FB-B9BC-4B503776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3127-8E42-4FCF-BF7A-AEDE9D55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E31A-E9C4-4B7B-B7EF-2F4A0645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A13B-AE24-46F7-9E3A-CF9D7D8C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240C-0D48-4F81-84F4-FDD207E2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6688-558F-436E-93BA-2CAB8B20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D8CC-A77B-402B-8461-8C1EBA2A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E2DF-8AAE-4C5F-BFB5-7DF4AAF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9370-92AF-4A73-96FD-B724947C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8922-D60B-4335-94E7-E2CB5332B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C6B7-C321-4207-8A60-8FB636C9D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A0B4-D3EA-4658-BCB1-B4FA6833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3F79B-4E56-41F6-BCCD-1B3FAEE5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0331-D664-4A43-907A-B48691DA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98C5-98B1-4739-8780-716C32A7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C708-A1B2-4336-9F52-5CE29ED2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C79A-8626-417D-B508-FD64E466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6AB8-609F-41CA-9209-BAF8D9D05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8D3E1-18B8-46B9-846A-FFB97074C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5F44-9247-48A0-88B5-2DEADFBE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B73AA-E37A-4C77-8711-826F4155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8CB6A-655B-4D68-994D-1F7EDF02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B87F-7E16-4B18-81B4-67C88EDE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F48B8-B282-4752-A4D3-D17DEED4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608D-E976-416A-B53F-2137D53A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E44A5-FF96-4FAB-9E40-331E293A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1CD75-1347-47D7-B22A-59E6FA50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CA56F-8F2C-4009-A685-0FC16BEB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C4563-D87B-4D7B-95DA-26668565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AB1E-63F1-42CA-996F-1EC1EAB6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4DB7-D69A-4793-B9F1-03B55B86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8A0B-F922-47A4-A39F-4CC5646D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C66E-A88C-4998-AC57-59EEC170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37CB-C7CF-457C-8B74-0EB0D56A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FBEF-A607-4046-B067-DDF26ED4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29AF-F91F-4111-9C68-80B1980F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283D6-8D4D-4824-8637-03E5615C3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B65AE-D27F-41E7-B5B4-09951A774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AD2D2-9F9B-4B47-B0D8-B5283216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525F4-2F14-4F29-9A63-EB85F9B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1D3B-A507-4E34-AB13-947FBB76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CE153-D5AB-461E-B8B5-F393A75E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4E108-71E9-4A03-AE4C-852CD8DE5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C837-2BFF-413D-82B8-DDB535265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635C-7373-4F1A-9C04-9755FFB3E4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AD9E-DAD6-4D90-95B0-DBD58B9D5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498E-B051-4367-A0E7-87881DF14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5447E-F269-4CAB-8D1A-E3D7164B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292823-F748-4A37-9CD6-07458B6D8717}"/>
              </a:ext>
            </a:extLst>
          </p:cNvPr>
          <p:cNvGrpSpPr/>
          <p:nvPr/>
        </p:nvGrpSpPr>
        <p:grpSpPr>
          <a:xfrm>
            <a:off x="0" y="-256265"/>
            <a:ext cx="11109962" cy="3429000"/>
            <a:chOff x="0" y="0"/>
            <a:chExt cx="11109962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DDFD1D-BE7D-46A7-80F5-3A054C6EC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554982" cy="342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F15A1B-56DB-4FA9-88F7-2498DE68E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54982" y="0"/>
              <a:ext cx="5554980" cy="34290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DD6474-6B6C-4BAA-8ECD-75F9E79BF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89" t="29356"/>
            <a:stretch/>
          </p:blipFill>
          <p:spPr>
            <a:xfrm>
              <a:off x="3637937" y="345048"/>
              <a:ext cx="1822638" cy="24223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C2F5A2-3F31-494D-8B43-3C9E1A65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73" b="5673"/>
            <a:stretch/>
          </p:blipFill>
          <p:spPr>
            <a:xfrm>
              <a:off x="3637937" y="1747052"/>
              <a:ext cx="1807915" cy="11410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A56AC-500D-4938-8BFA-F923C272884C}"/>
              </a:ext>
            </a:extLst>
          </p:cNvPr>
          <p:cNvGrpSpPr/>
          <p:nvPr/>
        </p:nvGrpSpPr>
        <p:grpSpPr>
          <a:xfrm>
            <a:off x="2331117" y="3341513"/>
            <a:ext cx="5645678" cy="3484985"/>
            <a:chOff x="2331117" y="3341513"/>
            <a:chExt cx="5645678" cy="34849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33F325-6C53-46DF-9322-146007C67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31117" y="3341513"/>
              <a:ext cx="5645678" cy="3484985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B992D0-3FAE-489C-80E2-DF97DD1C8664}"/>
                </a:ext>
              </a:extLst>
            </p:cNvPr>
            <p:cNvSpPr/>
            <p:nvPr/>
          </p:nvSpPr>
          <p:spPr>
            <a:xfrm>
              <a:off x="3600284" y="6196403"/>
              <a:ext cx="112956" cy="1075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908048-AD1F-47C3-BE15-7EA86282ACB3}"/>
                </a:ext>
              </a:extLst>
            </p:cNvPr>
            <p:cNvSpPr txBox="1"/>
            <p:nvPr/>
          </p:nvSpPr>
          <p:spPr>
            <a:xfrm>
              <a:off x="3270322" y="6250191"/>
              <a:ext cx="2748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Bracket 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58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A56AC-500D-4938-8BFA-F923C272884C}"/>
              </a:ext>
            </a:extLst>
          </p:cNvPr>
          <p:cNvGrpSpPr/>
          <p:nvPr/>
        </p:nvGrpSpPr>
        <p:grpSpPr>
          <a:xfrm>
            <a:off x="2331118" y="3341513"/>
            <a:ext cx="5645676" cy="3484985"/>
            <a:chOff x="2331118" y="3341513"/>
            <a:chExt cx="5645676" cy="34849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33F325-6C53-46DF-9322-146007C67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31118" y="3341513"/>
              <a:ext cx="5645676" cy="3484985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8B992D0-3FAE-489C-80E2-DF97DD1C8664}"/>
                </a:ext>
              </a:extLst>
            </p:cNvPr>
            <p:cNvSpPr/>
            <p:nvPr/>
          </p:nvSpPr>
          <p:spPr>
            <a:xfrm>
              <a:off x="3571884" y="6196403"/>
              <a:ext cx="112956" cy="10757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908048-AD1F-47C3-BE15-7EA86282ACB3}"/>
                </a:ext>
              </a:extLst>
            </p:cNvPr>
            <p:cNvSpPr txBox="1"/>
            <p:nvPr/>
          </p:nvSpPr>
          <p:spPr>
            <a:xfrm>
              <a:off x="3241922" y="6250191"/>
              <a:ext cx="10177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Bracket 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5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5D490DC-2AA1-4B3A-BEF0-7EDCCC4C08AC}"/>
              </a:ext>
            </a:extLst>
          </p:cNvPr>
          <p:cNvGrpSpPr/>
          <p:nvPr/>
        </p:nvGrpSpPr>
        <p:grpSpPr>
          <a:xfrm>
            <a:off x="609589" y="1142995"/>
            <a:ext cx="11224734" cy="4572009"/>
            <a:chOff x="609589" y="1142995"/>
            <a:chExt cx="11224734" cy="457200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61E9D6-92E5-4FE1-9307-C3A53185A806}"/>
                </a:ext>
              </a:extLst>
            </p:cNvPr>
            <p:cNvSpPr/>
            <p:nvPr/>
          </p:nvSpPr>
          <p:spPr>
            <a:xfrm rot="5400000">
              <a:off x="9349813" y="3213338"/>
              <a:ext cx="4554852" cy="4141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AB31D4-E801-4AB6-81C0-BDBA569B284D}"/>
                </a:ext>
              </a:extLst>
            </p:cNvPr>
            <p:cNvGrpSpPr/>
            <p:nvPr/>
          </p:nvGrpSpPr>
          <p:grpSpPr>
            <a:xfrm>
              <a:off x="609589" y="1142995"/>
              <a:ext cx="11160165" cy="4572009"/>
              <a:chOff x="609589" y="1142995"/>
              <a:chExt cx="11160165" cy="457200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9F1730E-9FBE-4BE8-8E08-AB062CFCE7D8}"/>
                  </a:ext>
                </a:extLst>
              </p:cNvPr>
              <p:cNvGrpSpPr/>
              <p:nvPr/>
            </p:nvGrpSpPr>
            <p:grpSpPr>
              <a:xfrm>
                <a:off x="609589" y="1142995"/>
                <a:ext cx="11160165" cy="4572009"/>
                <a:chOff x="609589" y="1142995"/>
                <a:chExt cx="11160165" cy="457200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7608456D-8CD5-496D-981E-F94EAA265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09589" y="1142995"/>
                  <a:ext cx="10972822" cy="4572009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25077FF-1A1C-4E6F-84BE-FF29D520B61F}"/>
                    </a:ext>
                  </a:extLst>
                </p:cNvPr>
                <p:cNvSpPr/>
                <p:nvPr/>
              </p:nvSpPr>
              <p:spPr>
                <a:xfrm>
                  <a:off x="11080204" y="1737073"/>
                  <a:ext cx="599893" cy="39779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0C376A7-48A8-4271-9113-3477300838B9}"/>
                    </a:ext>
                  </a:extLst>
                </p:cNvPr>
                <p:cNvSpPr txBox="1"/>
                <p:nvPr/>
              </p:nvSpPr>
              <p:spPr>
                <a:xfrm>
                  <a:off x="10742837" y="1735661"/>
                  <a:ext cx="937261" cy="2519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140,000,000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C1B7C7B-F5A4-43D7-9691-BF7A4D0768E8}"/>
                    </a:ext>
                  </a:extLst>
                </p:cNvPr>
                <p:cNvSpPr txBox="1"/>
                <p:nvPr/>
              </p:nvSpPr>
              <p:spPr>
                <a:xfrm>
                  <a:off x="10742837" y="2819932"/>
                  <a:ext cx="937261" cy="2519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120,000,000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21CB94-38C6-4833-84F2-3FFCF8FC3113}"/>
                    </a:ext>
                  </a:extLst>
                </p:cNvPr>
                <p:cNvSpPr txBox="1"/>
                <p:nvPr/>
              </p:nvSpPr>
              <p:spPr>
                <a:xfrm>
                  <a:off x="10742836" y="3915851"/>
                  <a:ext cx="937261" cy="2519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100,000,000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CBC98DD-CE47-4BB4-8B5F-00A1B3C0E88C}"/>
                    </a:ext>
                  </a:extLst>
                </p:cNvPr>
                <p:cNvSpPr txBox="1"/>
                <p:nvPr/>
              </p:nvSpPr>
              <p:spPr>
                <a:xfrm>
                  <a:off x="10742836" y="5017596"/>
                  <a:ext cx="937261" cy="2519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80,000,000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1D3AB36-A2AB-4C0F-B24D-A54930F414A4}"/>
                    </a:ext>
                  </a:extLst>
                </p:cNvPr>
                <p:cNvSpPr txBox="1"/>
                <p:nvPr/>
              </p:nvSpPr>
              <p:spPr>
                <a:xfrm rot="5400000">
                  <a:off x="10185820" y="3390458"/>
                  <a:ext cx="289086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Number of Twitter Timeline Deliveries</a:t>
                  </a: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8108AFD-C607-4C34-A0A0-2DEC1FB88376}"/>
                  </a:ext>
                </a:extLst>
              </p:cNvPr>
              <p:cNvSpPr/>
              <p:nvPr/>
            </p:nvSpPr>
            <p:spPr>
              <a:xfrm>
                <a:off x="9157444" y="4775781"/>
                <a:ext cx="118333" cy="11833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E3F61458-7507-44FE-88EA-FCE030BDCA13}"/>
                  </a:ext>
                </a:extLst>
              </p:cNvPr>
              <p:cNvSpPr/>
              <p:nvPr/>
            </p:nvSpPr>
            <p:spPr>
              <a:xfrm>
                <a:off x="9138617" y="4974392"/>
                <a:ext cx="150607" cy="11833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0090FE-605E-4620-8C22-06ED5361E459}"/>
                  </a:ext>
                </a:extLst>
              </p:cNvPr>
              <p:cNvSpPr txBox="1"/>
              <p:nvPr/>
            </p:nvSpPr>
            <p:spPr>
              <a:xfrm>
                <a:off x="9318810" y="4704454"/>
                <a:ext cx="1394440" cy="469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Hashtag</a:t>
                </a:r>
              </a:p>
              <a:p>
                <a:endParaRPr lang="en-US" sz="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Timeline Delivery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503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1376FEA-42A9-4325-B826-E54B6D19689D}"/>
              </a:ext>
            </a:extLst>
          </p:cNvPr>
          <p:cNvGrpSpPr/>
          <p:nvPr/>
        </p:nvGrpSpPr>
        <p:grpSpPr>
          <a:xfrm>
            <a:off x="351409" y="492157"/>
            <a:ext cx="5983057" cy="4572009"/>
            <a:chOff x="351409" y="492157"/>
            <a:chExt cx="5983057" cy="45720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EDCA86-5ED3-4EA3-B3E1-BF6BD4FDA2D9}"/>
                </a:ext>
              </a:extLst>
            </p:cNvPr>
            <p:cNvSpPr/>
            <p:nvPr/>
          </p:nvSpPr>
          <p:spPr>
            <a:xfrm>
              <a:off x="3575130" y="492157"/>
              <a:ext cx="2759336" cy="4572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3E0E17-A46D-4103-A0FD-C593789A2F67}"/>
                </a:ext>
              </a:extLst>
            </p:cNvPr>
            <p:cNvGrpSpPr/>
            <p:nvPr/>
          </p:nvGrpSpPr>
          <p:grpSpPr>
            <a:xfrm>
              <a:off x="351409" y="492157"/>
              <a:ext cx="5983057" cy="4572009"/>
              <a:chOff x="351409" y="492157"/>
              <a:chExt cx="5983057" cy="4572009"/>
            </a:xfrm>
          </p:grpSpPr>
          <p:pic>
            <p:nvPicPr>
              <p:cNvPr id="5" name="Picture 4" descr="Chart, bar chart&#10;&#10;Description automatically generated">
                <a:extLst>
                  <a:ext uri="{FF2B5EF4-FFF2-40B4-BE49-F238E27FC236}">
                    <a16:creationId xmlns:a16="http://schemas.microsoft.com/office/drawing/2014/main" id="{72914190-CB3C-4C34-8D5D-EC018B94DF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793"/>
              <a:stretch/>
            </p:blipFill>
            <p:spPr>
              <a:xfrm>
                <a:off x="351409" y="492157"/>
                <a:ext cx="5005899" cy="4572009"/>
              </a:xfrm>
              <a:prstGeom prst="rect">
                <a:avLst/>
              </a:prstGeom>
            </p:spPr>
          </p:pic>
          <p:pic>
            <p:nvPicPr>
              <p:cNvPr id="7" name="Picture 6" descr="Chart, bar chart&#10;&#10;Description automatically generated">
                <a:extLst>
                  <a:ext uri="{FF2B5EF4-FFF2-40B4-BE49-F238E27FC236}">
                    <a16:creationId xmlns:a16="http://schemas.microsoft.com/office/drawing/2014/main" id="{B48DB8AF-CEB4-4699-8538-5F44C5E80F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13" t="18260" b="14140"/>
              <a:stretch/>
            </p:blipFill>
            <p:spPr>
              <a:xfrm>
                <a:off x="5419482" y="923144"/>
                <a:ext cx="914984" cy="37100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2398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Mauna Dasari</dc:creator>
  <cp:lastModifiedBy>Mauna Dasari</cp:lastModifiedBy>
  <cp:revision>14</cp:revision>
  <dcterms:created xsi:type="dcterms:W3CDTF">2020-10-31T04:58:52Z</dcterms:created>
  <dcterms:modified xsi:type="dcterms:W3CDTF">2020-11-02T01:01:56Z</dcterms:modified>
</cp:coreProperties>
</file>