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8" r:id="rId2"/>
  </p:sldIdLst>
  <p:sldSz cx="201168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"/>
    <p:restoredTop sz="95200" autoAdjust="0"/>
  </p:normalViewPr>
  <p:slideViewPr>
    <p:cSldViewPr snapToGrid="0">
      <p:cViewPr>
        <p:scale>
          <a:sx n="64" d="100"/>
          <a:sy n="64" d="100"/>
        </p:scale>
        <p:origin x="8056" y="264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3EBDC-2B63-4070-922B-F7240DA8E0CB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1C64C-654E-49E1-B5D0-F9052E71FEB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5617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AEC1F-64B9-BABC-DE69-7FCC7BD5D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F03D4FA-E72C-0246-4050-84B87235A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2900" y="1143000"/>
            <a:ext cx="61722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7E4D1F5-2A48-D810-863D-D02F44322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97CA03-A1E2-14FE-B61D-1CC5BBF3FF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B1C64C-654E-49E1-B5D0-F9052E71FEB7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51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4600" y="1646133"/>
            <a:ext cx="1508760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5282989"/>
            <a:ext cx="15087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8222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073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96085" y="535517"/>
            <a:ext cx="4337685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030" y="535517"/>
            <a:ext cx="12761595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919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6791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2552" y="2507617"/>
            <a:ext cx="1735074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2552" y="6731213"/>
            <a:ext cx="1735074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>
                    <a:tint val="75000"/>
                  </a:schemeClr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173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030" y="2677584"/>
            <a:ext cx="85496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4130" y="2677584"/>
            <a:ext cx="854964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190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0" y="535517"/>
            <a:ext cx="1735074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651" y="2465706"/>
            <a:ext cx="8510349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651" y="3674110"/>
            <a:ext cx="851034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4130" y="2465706"/>
            <a:ext cx="8552260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4130" y="3674110"/>
            <a:ext cx="855226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893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01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7510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70560"/>
            <a:ext cx="648819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2260" y="1448224"/>
            <a:ext cx="10184130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017520"/>
            <a:ext cx="648819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068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651" y="670560"/>
            <a:ext cx="6488191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2260" y="1448224"/>
            <a:ext cx="10184130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651" y="3017520"/>
            <a:ext cx="6488191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690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030" y="535517"/>
            <a:ext cx="1735074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030" y="2677584"/>
            <a:ext cx="1735074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030" y="9322647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D02E8-6381-436F-811A-DDE979447153}" type="datetimeFigureOut">
              <a:rPr lang="es-CL" smtClean="0"/>
              <a:t>30-04-25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3690" y="9322647"/>
            <a:ext cx="67894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07490" y="9322647"/>
            <a:ext cx="45262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A1156-56DD-4B55-9676-1F4EDDB44F1B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772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2EC72-EC22-0F86-8E63-18A07772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347C46-A477-BEA4-6A39-30C308E5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4" y="79512"/>
            <a:ext cx="19995639" cy="979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371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Mauro Alonso Pinto Juica</dc:creator>
  <cp:lastModifiedBy>Mauro Pinto</cp:lastModifiedBy>
  <cp:revision>33</cp:revision>
  <dcterms:created xsi:type="dcterms:W3CDTF">2023-05-31T21:36:46Z</dcterms:created>
  <dcterms:modified xsi:type="dcterms:W3CDTF">2025-04-30T11:29:33Z</dcterms:modified>
</cp:coreProperties>
</file>