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"/>
  </p:notesMasterIdLst>
  <p:sldIdLst>
    <p:sldId id="256" r:id="rId2"/>
    <p:sldId id="257" r:id="rId3"/>
  </p:sldIdLst>
  <p:sldSz cx="443484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"/>
    <p:restoredTop sz="94720"/>
  </p:normalViewPr>
  <p:slideViewPr>
    <p:cSldViewPr snapToGrid="0">
      <p:cViewPr>
        <p:scale>
          <a:sx n="46" d="100"/>
          <a:sy n="46" d="100"/>
        </p:scale>
        <p:origin x="5704" y="200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AB445-0445-A14D-A657-5FB50598E498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12738" y="1143000"/>
            <a:ext cx="74834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3C330-DB42-924A-990E-0DDDC6FC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4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12738" y="1143000"/>
            <a:ext cx="74834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3C330-DB42-924A-990E-0DDDC6FCF7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4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4763C-6DC6-10EA-B8CC-8ACC13EF7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5C8B4-A361-D8C8-668D-708F17DF5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312738" y="1143000"/>
            <a:ext cx="7483476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3E524-9F8C-A569-575D-901A81B73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F4790-DB89-7F72-F4BE-72A02DED6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3C330-DB42-924A-990E-0DDDC6FCF7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3550" y="2992968"/>
            <a:ext cx="332613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3550" y="9605435"/>
            <a:ext cx="332613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0603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881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736824" y="973666"/>
            <a:ext cx="9562624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953" y="973666"/>
            <a:ext cx="28133516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982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60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854" y="4559303"/>
            <a:ext cx="38250495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5854" y="12238569"/>
            <a:ext cx="38250495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51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953" y="4868333"/>
            <a:ext cx="1884807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451378" y="4868333"/>
            <a:ext cx="1884807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804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729" y="973668"/>
            <a:ext cx="38250495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4731" y="4483101"/>
            <a:ext cx="1876145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54731" y="6680200"/>
            <a:ext cx="187614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451378" y="4483101"/>
            <a:ext cx="18853846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451378" y="6680200"/>
            <a:ext cx="18853846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758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76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377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731" y="1219200"/>
            <a:ext cx="14303512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846" y="2633135"/>
            <a:ext cx="22451378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54731" y="5486400"/>
            <a:ext cx="14303512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69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731" y="1219200"/>
            <a:ext cx="14303512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853846" y="2633135"/>
            <a:ext cx="22451378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54731" y="5486400"/>
            <a:ext cx="14303512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93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953" y="973668"/>
            <a:ext cx="38250495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953" y="4868333"/>
            <a:ext cx="38250495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952" y="16950268"/>
            <a:ext cx="99783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8956D-45B9-46F7-BCD3-83A0DE11CE45}" type="datetimeFigureOut">
              <a:rPr lang="es-CL" smtClean="0"/>
              <a:t>24-06-25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690408" y="16950268"/>
            <a:ext cx="14967585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21058" y="16950268"/>
            <a:ext cx="997839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9F1DB-6BAD-4422-A893-7867059325C6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272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CDD499-52A2-3C8B-2506-0C0838197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60962"/>
            <a:ext cx="44195999" cy="1813797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E957680-4BCE-85AE-6F12-EF1F37CD8AB6}"/>
              </a:ext>
            </a:extLst>
          </p:cNvPr>
          <p:cNvSpPr txBox="1"/>
          <p:nvPr/>
        </p:nvSpPr>
        <p:spPr>
          <a:xfrm>
            <a:off x="17027602" y="534642"/>
            <a:ext cx="502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latin typeface="Cambria Math" panose="02040503050406030204" pitchFamily="18" charset="0"/>
                <a:ea typeface="Cambria Math" panose="02040503050406030204" pitchFamily="18" charset="0"/>
              </a:rPr>
              <a:t>(b) </a:t>
            </a:r>
            <a:r>
              <a:rPr lang="es-ES" sz="7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July</a:t>
            </a:r>
            <a:endParaRPr lang="es-CL" sz="7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F27AD65-7C05-E56F-85D3-DFE2D23A2CC1}"/>
              </a:ext>
            </a:extLst>
          </p:cNvPr>
          <p:cNvSpPr txBox="1"/>
          <p:nvPr/>
        </p:nvSpPr>
        <p:spPr>
          <a:xfrm>
            <a:off x="2719064" y="534642"/>
            <a:ext cx="6081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latin typeface="Cambria Math" panose="02040503050406030204" pitchFamily="18" charset="0"/>
                <a:ea typeface="Cambria Math" panose="02040503050406030204" pitchFamily="18" charset="0"/>
              </a:rPr>
              <a:t>(a) </a:t>
            </a:r>
            <a:r>
              <a:rPr lang="es-ES" sz="7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January</a:t>
            </a:r>
            <a:endParaRPr lang="es-CL" sz="7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C95BFFC-08C4-16DF-C1A8-C0851BA676A1}"/>
              </a:ext>
            </a:extLst>
          </p:cNvPr>
          <p:cNvSpPr txBox="1"/>
          <p:nvPr/>
        </p:nvSpPr>
        <p:spPr>
          <a:xfrm>
            <a:off x="31343235" y="534642"/>
            <a:ext cx="5443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dirty="0">
                <a:latin typeface="Cambria Math" panose="02040503050406030204" pitchFamily="18" charset="0"/>
                <a:ea typeface="Cambria Math" panose="02040503050406030204" pitchFamily="18" charset="0"/>
              </a:rPr>
              <a:t>(c) </a:t>
            </a:r>
            <a:r>
              <a:rPr lang="es-ES" sz="7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October</a:t>
            </a:r>
            <a:endParaRPr lang="es-CL" sz="7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upo 6">
            <a:extLst>
              <a:ext uri="{FF2B5EF4-FFF2-40B4-BE49-F238E27FC236}">
                <a16:creationId xmlns:a16="http://schemas.microsoft.com/office/drawing/2014/main" id="{DEED2BB2-91D8-D231-30CE-220AEB78B9AE}"/>
              </a:ext>
            </a:extLst>
          </p:cNvPr>
          <p:cNvGrpSpPr/>
          <p:nvPr/>
        </p:nvGrpSpPr>
        <p:grpSpPr>
          <a:xfrm>
            <a:off x="21993846" y="1041027"/>
            <a:ext cx="6214510" cy="10183168"/>
            <a:chOff x="11486532" y="13013168"/>
            <a:chExt cx="4991989" cy="8179930"/>
          </a:xfrm>
        </p:grpSpPr>
        <p:cxnSp>
          <p:nvCxnSpPr>
            <p:cNvPr id="44" name="Conector recto de flecha 12">
              <a:extLst>
                <a:ext uri="{FF2B5EF4-FFF2-40B4-BE49-F238E27FC236}">
                  <a16:creationId xmlns:a16="http://schemas.microsoft.com/office/drawing/2014/main" id="{8DEA17C0-6F76-7EC4-8927-2875A08081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86532" y="13013168"/>
              <a:ext cx="661297" cy="1695233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13">
              <a:extLst>
                <a:ext uri="{FF2B5EF4-FFF2-40B4-BE49-F238E27FC236}">
                  <a16:creationId xmlns:a16="http://schemas.microsoft.com/office/drawing/2014/main" id="{12471AB9-F7C3-6C67-6475-8F0B03820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51404" y="14291729"/>
              <a:ext cx="596900" cy="1256122"/>
            </a:xfrm>
            <a:prstGeom prst="straightConnector1">
              <a:avLst/>
            </a:prstGeom>
            <a:ln w="635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14">
              <a:extLst>
                <a:ext uri="{FF2B5EF4-FFF2-40B4-BE49-F238E27FC236}">
                  <a16:creationId xmlns:a16="http://schemas.microsoft.com/office/drawing/2014/main" id="{E5FAE6BA-3387-8D11-2F30-7A46399B09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9309" y="15036699"/>
              <a:ext cx="405632" cy="86529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15">
              <a:extLst>
                <a:ext uri="{FF2B5EF4-FFF2-40B4-BE49-F238E27FC236}">
                  <a16:creationId xmlns:a16="http://schemas.microsoft.com/office/drawing/2014/main" id="{EB9D78F5-B10E-D022-DEAD-00406A2FBC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59227" y="17837159"/>
              <a:ext cx="625217" cy="1212771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18">
              <a:extLst>
                <a:ext uri="{FF2B5EF4-FFF2-40B4-BE49-F238E27FC236}">
                  <a16:creationId xmlns:a16="http://schemas.microsoft.com/office/drawing/2014/main" id="{05F74FE9-3A2D-0B74-1517-370798576E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11630" y="18185531"/>
              <a:ext cx="468183" cy="811933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19">
              <a:extLst>
                <a:ext uri="{FF2B5EF4-FFF2-40B4-BE49-F238E27FC236}">
                  <a16:creationId xmlns:a16="http://schemas.microsoft.com/office/drawing/2014/main" id="{F11606BD-DF33-27B2-E471-3A5FAA102F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58379" y="18770535"/>
              <a:ext cx="220142" cy="557154"/>
            </a:xfrm>
            <a:prstGeom prst="straightConnector1">
              <a:avLst/>
            </a:prstGeom>
            <a:ln w="635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20">
              <a:extLst>
                <a:ext uri="{FF2B5EF4-FFF2-40B4-BE49-F238E27FC236}">
                  <a16:creationId xmlns:a16="http://schemas.microsoft.com/office/drawing/2014/main" id="{287B716B-5C22-3E64-257C-43A757401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675" y="19716555"/>
              <a:ext cx="567703" cy="1476543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6">
            <a:extLst>
              <a:ext uri="{FF2B5EF4-FFF2-40B4-BE49-F238E27FC236}">
                <a16:creationId xmlns:a16="http://schemas.microsoft.com/office/drawing/2014/main" id="{3E451F5B-5ECD-3F09-C12A-DBA0D5A9412E}"/>
              </a:ext>
            </a:extLst>
          </p:cNvPr>
          <p:cNvGrpSpPr/>
          <p:nvPr/>
        </p:nvGrpSpPr>
        <p:grpSpPr>
          <a:xfrm>
            <a:off x="35324231" y="1424336"/>
            <a:ext cx="6290710" cy="10183168"/>
            <a:chOff x="11486532" y="13013168"/>
            <a:chExt cx="5053198" cy="8179930"/>
          </a:xfrm>
        </p:grpSpPr>
        <p:cxnSp>
          <p:nvCxnSpPr>
            <p:cNvPr id="23" name="Conector recto de flecha 12">
              <a:extLst>
                <a:ext uri="{FF2B5EF4-FFF2-40B4-BE49-F238E27FC236}">
                  <a16:creationId xmlns:a16="http://schemas.microsoft.com/office/drawing/2014/main" id="{54826010-6034-AD66-AED7-77EEA1CF53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86532" y="13013168"/>
              <a:ext cx="661297" cy="1695233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13">
              <a:extLst>
                <a:ext uri="{FF2B5EF4-FFF2-40B4-BE49-F238E27FC236}">
                  <a16:creationId xmlns:a16="http://schemas.microsoft.com/office/drawing/2014/main" id="{EC4BCFD1-2F78-57E8-7366-45F91B5FF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51404" y="14291729"/>
              <a:ext cx="596900" cy="1256122"/>
            </a:xfrm>
            <a:prstGeom prst="straightConnector1">
              <a:avLst/>
            </a:prstGeom>
            <a:ln w="635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de flecha 14">
              <a:extLst>
                <a:ext uri="{FF2B5EF4-FFF2-40B4-BE49-F238E27FC236}">
                  <a16:creationId xmlns:a16="http://schemas.microsoft.com/office/drawing/2014/main" id="{A50B7B0A-4731-6132-474B-3A51361484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09309" y="15036699"/>
              <a:ext cx="405632" cy="86529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de flecha 15">
              <a:extLst>
                <a:ext uri="{FF2B5EF4-FFF2-40B4-BE49-F238E27FC236}">
                  <a16:creationId xmlns:a16="http://schemas.microsoft.com/office/drawing/2014/main" id="{244DEA0A-7B83-0C0D-819C-939F4759CD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59227" y="17837159"/>
              <a:ext cx="625217" cy="1212771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18">
              <a:extLst>
                <a:ext uri="{FF2B5EF4-FFF2-40B4-BE49-F238E27FC236}">
                  <a16:creationId xmlns:a16="http://schemas.microsoft.com/office/drawing/2014/main" id="{7B3E495E-1E40-677D-FFC8-8A278D650C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825983" y="18389564"/>
              <a:ext cx="468183" cy="811933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19">
              <a:extLst>
                <a:ext uri="{FF2B5EF4-FFF2-40B4-BE49-F238E27FC236}">
                  <a16:creationId xmlns:a16="http://schemas.microsoft.com/office/drawing/2014/main" id="{01F3788F-A41E-26B6-CE91-F33F135B9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19588" y="18770535"/>
              <a:ext cx="220142" cy="557154"/>
            </a:xfrm>
            <a:prstGeom prst="straightConnector1">
              <a:avLst/>
            </a:prstGeom>
            <a:ln w="635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20">
              <a:extLst>
                <a:ext uri="{FF2B5EF4-FFF2-40B4-BE49-F238E27FC236}">
                  <a16:creationId xmlns:a16="http://schemas.microsoft.com/office/drawing/2014/main" id="{EDAD3B6F-82D1-642F-64FD-FA8A532103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690675" y="19716555"/>
              <a:ext cx="567703" cy="1476543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o 6">
            <a:extLst>
              <a:ext uri="{FF2B5EF4-FFF2-40B4-BE49-F238E27FC236}">
                <a16:creationId xmlns:a16="http://schemas.microsoft.com/office/drawing/2014/main" id="{C482283A-CB52-BD6E-A96D-B3CC3E0C108D}"/>
              </a:ext>
            </a:extLst>
          </p:cNvPr>
          <p:cNvGrpSpPr/>
          <p:nvPr/>
        </p:nvGrpSpPr>
        <p:grpSpPr>
          <a:xfrm>
            <a:off x="5929182" y="1708100"/>
            <a:ext cx="7360139" cy="9726219"/>
            <a:chOff x="10566272" y="13339419"/>
            <a:chExt cx="5912249" cy="7812873"/>
          </a:xfrm>
        </p:grpSpPr>
        <p:cxnSp>
          <p:nvCxnSpPr>
            <p:cNvPr id="39" name="Conector recto de flecha 12">
              <a:extLst>
                <a:ext uri="{FF2B5EF4-FFF2-40B4-BE49-F238E27FC236}">
                  <a16:creationId xmlns:a16="http://schemas.microsoft.com/office/drawing/2014/main" id="{C77FCADE-DAA7-5123-3EB7-E6A14B6E3F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566272" y="13339419"/>
              <a:ext cx="661297" cy="1695233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de flecha 13">
              <a:extLst>
                <a:ext uri="{FF2B5EF4-FFF2-40B4-BE49-F238E27FC236}">
                  <a16:creationId xmlns:a16="http://schemas.microsoft.com/office/drawing/2014/main" id="{8D102363-92AA-1C90-E5B0-9D841B5C26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451404" y="14291729"/>
              <a:ext cx="596900" cy="1256122"/>
            </a:xfrm>
            <a:prstGeom prst="straightConnector1">
              <a:avLst/>
            </a:prstGeom>
            <a:ln w="635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de flecha 14">
              <a:extLst>
                <a:ext uri="{FF2B5EF4-FFF2-40B4-BE49-F238E27FC236}">
                  <a16:creationId xmlns:a16="http://schemas.microsoft.com/office/drawing/2014/main" id="{20F537C5-2742-5BD2-8C48-BE6FB8952B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17612" y="15261138"/>
              <a:ext cx="405632" cy="86529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de flecha 15">
              <a:extLst>
                <a:ext uri="{FF2B5EF4-FFF2-40B4-BE49-F238E27FC236}">
                  <a16:creationId xmlns:a16="http://schemas.microsoft.com/office/drawing/2014/main" id="{16160269-F297-02EC-44D2-B7C158BD44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45721" y="16644792"/>
              <a:ext cx="625217" cy="1212771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de flecha 18">
              <a:extLst>
                <a:ext uri="{FF2B5EF4-FFF2-40B4-BE49-F238E27FC236}">
                  <a16:creationId xmlns:a16="http://schemas.microsoft.com/office/drawing/2014/main" id="{141C92A3-8907-061C-E3E6-2B2D0D8EFE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336065" y="18124322"/>
              <a:ext cx="468183" cy="811933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19">
              <a:extLst>
                <a:ext uri="{FF2B5EF4-FFF2-40B4-BE49-F238E27FC236}">
                  <a16:creationId xmlns:a16="http://schemas.microsoft.com/office/drawing/2014/main" id="{0E132BA4-ED56-3F85-73FD-C354939693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58379" y="18770535"/>
              <a:ext cx="220142" cy="557154"/>
            </a:xfrm>
            <a:prstGeom prst="straightConnector1">
              <a:avLst/>
            </a:prstGeom>
            <a:ln w="635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de flecha 20">
              <a:extLst>
                <a:ext uri="{FF2B5EF4-FFF2-40B4-BE49-F238E27FC236}">
                  <a16:creationId xmlns:a16="http://schemas.microsoft.com/office/drawing/2014/main" id="{CE344920-8E71-13BD-9E7E-4AC83574FD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813095" y="19675749"/>
              <a:ext cx="567703" cy="1476543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1EF9B52-1670-B31D-25EF-D5293351B128}"/>
              </a:ext>
            </a:extLst>
          </p:cNvPr>
          <p:cNvGrpSpPr/>
          <p:nvPr/>
        </p:nvGrpSpPr>
        <p:grpSpPr>
          <a:xfrm>
            <a:off x="5222769" y="2178982"/>
            <a:ext cx="9614894" cy="8282633"/>
            <a:chOff x="4502335" y="2178982"/>
            <a:chExt cx="9614894" cy="8282633"/>
          </a:xfrm>
        </p:grpSpPr>
        <p:sp>
          <p:nvSpPr>
            <p:cNvPr id="56" name="CuadroTexto 39">
              <a:extLst>
                <a:ext uri="{FF2B5EF4-FFF2-40B4-BE49-F238E27FC236}">
                  <a16:creationId xmlns:a16="http://schemas.microsoft.com/office/drawing/2014/main" id="{5D5C8343-9E6D-AA22-5395-96D5E4FA3033}"/>
                </a:ext>
              </a:extLst>
            </p:cNvPr>
            <p:cNvSpPr txBox="1"/>
            <p:nvPr/>
          </p:nvSpPr>
          <p:spPr>
            <a:xfrm rot="20019108">
              <a:off x="8160275" y="8056902"/>
              <a:ext cx="203875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5400" dirty="0">
                  <a:latin typeface="Cambria" panose="02040503050406030204" pitchFamily="18" charset="0"/>
                  <a:ea typeface="Cambria" panose="02040503050406030204" pitchFamily="18" charset="0"/>
                </a:rPr>
                <a:t>(5)</a:t>
              </a:r>
            </a:p>
          </p:txBody>
        </p:sp>
        <p:sp>
          <p:nvSpPr>
            <p:cNvPr id="57" name="CuadroTexto 33">
              <a:extLst>
                <a:ext uri="{FF2B5EF4-FFF2-40B4-BE49-F238E27FC236}">
                  <a16:creationId xmlns:a16="http://schemas.microsoft.com/office/drawing/2014/main" id="{C121C739-7DD9-2D02-AD5C-B524976FC653}"/>
                </a:ext>
              </a:extLst>
            </p:cNvPr>
            <p:cNvSpPr txBox="1"/>
            <p:nvPr/>
          </p:nvSpPr>
          <p:spPr>
            <a:xfrm rot="20168887">
              <a:off x="4502335" y="2178982"/>
              <a:ext cx="2097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5400" dirty="0">
                  <a:latin typeface="Cambria" panose="02040503050406030204" pitchFamily="18" charset="0"/>
                  <a:ea typeface="Cambria" panose="02040503050406030204" pitchFamily="18" charset="0"/>
                </a:rPr>
                <a:t>(1)</a:t>
              </a:r>
            </a:p>
          </p:txBody>
        </p:sp>
        <p:sp>
          <p:nvSpPr>
            <p:cNvPr id="59" name="CuadroTexto 34">
              <a:extLst>
                <a:ext uri="{FF2B5EF4-FFF2-40B4-BE49-F238E27FC236}">
                  <a16:creationId xmlns:a16="http://schemas.microsoft.com/office/drawing/2014/main" id="{87AB2ED8-E7B7-B4D1-81C7-9CCE4913C35C}"/>
                </a:ext>
              </a:extLst>
            </p:cNvPr>
            <p:cNvSpPr txBox="1"/>
            <p:nvPr/>
          </p:nvSpPr>
          <p:spPr>
            <a:xfrm rot="20242517">
              <a:off x="9115681" y="2685473"/>
              <a:ext cx="23222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5400" dirty="0">
                  <a:latin typeface="Cambria" panose="02040503050406030204" pitchFamily="18" charset="0"/>
                  <a:ea typeface="Cambria" panose="02040503050406030204" pitchFamily="18" charset="0"/>
                </a:rPr>
                <a:t>(2)</a:t>
              </a:r>
            </a:p>
          </p:txBody>
        </p:sp>
        <p:sp>
          <p:nvSpPr>
            <p:cNvPr id="61" name="CuadroTexto 35">
              <a:extLst>
                <a:ext uri="{FF2B5EF4-FFF2-40B4-BE49-F238E27FC236}">
                  <a16:creationId xmlns:a16="http://schemas.microsoft.com/office/drawing/2014/main" id="{3DDE5666-23A3-285D-BC6A-4F5D1ECBDF81}"/>
                </a:ext>
              </a:extLst>
            </p:cNvPr>
            <p:cNvSpPr txBox="1"/>
            <p:nvPr/>
          </p:nvSpPr>
          <p:spPr>
            <a:xfrm rot="20242517">
              <a:off x="10925080" y="3525629"/>
              <a:ext cx="25882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5400" dirty="0">
                  <a:latin typeface="Cambria" panose="02040503050406030204" pitchFamily="18" charset="0"/>
                  <a:ea typeface="Cambria" panose="02040503050406030204" pitchFamily="18" charset="0"/>
                </a:rPr>
                <a:t>(3)</a:t>
              </a:r>
            </a:p>
          </p:txBody>
        </p:sp>
        <p:sp>
          <p:nvSpPr>
            <p:cNvPr id="69" name="CuadroTexto 36">
              <a:extLst>
                <a:ext uri="{FF2B5EF4-FFF2-40B4-BE49-F238E27FC236}">
                  <a16:creationId xmlns:a16="http://schemas.microsoft.com/office/drawing/2014/main" id="{35D97A01-4693-6925-9618-36573BA36C49}"/>
                </a:ext>
              </a:extLst>
            </p:cNvPr>
            <p:cNvSpPr txBox="1"/>
            <p:nvPr/>
          </p:nvSpPr>
          <p:spPr>
            <a:xfrm rot="20242517">
              <a:off x="9133196" y="6127910"/>
              <a:ext cx="18669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5400" dirty="0">
                  <a:latin typeface="Cambria" panose="02040503050406030204" pitchFamily="18" charset="0"/>
                  <a:ea typeface="Cambria" panose="02040503050406030204" pitchFamily="18" charset="0"/>
                </a:rPr>
                <a:t>(4)</a:t>
              </a:r>
            </a:p>
          </p:txBody>
        </p:sp>
        <p:sp>
          <p:nvSpPr>
            <p:cNvPr id="70" name="CuadroTexto 40">
              <a:extLst>
                <a:ext uri="{FF2B5EF4-FFF2-40B4-BE49-F238E27FC236}">
                  <a16:creationId xmlns:a16="http://schemas.microsoft.com/office/drawing/2014/main" id="{84062E8F-B1A4-1BE0-8E11-042789278784}"/>
                </a:ext>
              </a:extLst>
            </p:cNvPr>
            <p:cNvSpPr txBox="1"/>
            <p:nvPr/>
          </p:nvSpPr>
          <p:spPr>
            <a:xfrm rot="20242517">
              <a:off x="12461159" y="7870485"/>
              <a:ext cx="16560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5400" dirty="0">
                  <a:latin typeface="Cambria" panose="02040503050406030204" pitchFamily="18" charset="0"/>
                  <a:ea typeface="Cambria" panose="02040503050406030204" pitchFamily="18" charset="0"/>
                </a:rPr>
                <a:t>(6)</a:t>
              </a:r>
            </a:p>
          </p:txBody>
        </p:sp>
        <p:sp>
          <p:nvSpPr>
            <p:cNvPr id="71" name="CuadroTexto 41">
              <a:extLst>
                <a:ext uri="{FF2B5EF4-FFF2-40B4-BE49-F238E27FC236}">
                  <a16:creationId xmlns:a16="http://schemas.microsoft.com/office/drawing/2014/main" id="{6FA01CC5-754F-D7C1-7AD2-E01C34C56FC5}"/>
                </a:ext>
              </a:extLst>
            </p:cNvPr>
            <p:cNvSpPr txBox="1"/>
            <p:nvPr/>
          </p:nvSpPr>
          <p:spPr>
            <a:xfrm rot="20242517">
              <a:off x="11941244" y="9538285"/>
              <a:ext cx="1756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sz="5400" dirty="0">
                  <a:latin typeface="Cambria" panose="02040503050406030204" pitchFamily="18" charset="0"/>
                  <a:ea typeface="Cambria" panose="02040503050406030204" pitchFamily="18" charset="0"/>
                </a:rPr>
                <a:t>(7)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0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B6257-4E58-5AB7-CBB1-BB8AB941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57C29-52AD-0838-A9F9-3A9D709D21A9}"/>
              </a:ext>
            </a:extLst>
          </p:cNvPr>
          <p:cNvGrpSpPr/>
          <p:nvPr/>
        </p:nvGrpSpPr>
        <p:grpSpPr>
          <a:xfrm>
            <a:off x="-1834873" y="1332335"/>
            <a:ext cx="45948908" cy="15410123"/>
            <a:chOff x="985606" y="513490"/>
            <a:chExt cx="45948908" cy="1541012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820962-BB6A-B037-E42F-6C6B5E5C5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606" y="513490"/>
              <a:ext cx="45948908" cy="1541012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1EB1D12-2F2D-7446-6CE2-751AF5B810BA}"/>
                </a:ext>
              </a:extLst>
            </p:cNvPr>
            <p:cNvGrpSpPr/>
            <p:nvPr/>
          </p:nvGrpSpPr>
          <p:grpSpPr>
            <a:xfrm>
              <a:off x="5381129" y="2194321"/>
              <a:ext cx="9779181" cy="9253801"/>
              <a:chOff x="5381129" y="2194321"/>
              <a:chExt cx="9779181" cy="9253801"/>
            </a:xfrm>
          </p:grpSpPr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4A0BDBB4-6CDF-6DFD-32A8-E32BC512489A}"/>
                  </a:ext>
                </a:extLst>
              </p:cNvPr>
              <p:cNvSpPr txBox="1"/>
              <p:nvPr/>
            </p:nvSpPr>
            <p:spPr>
              <a:xfrm rot="20019108">
                <a:off x="11239858" y="8301510"/>
                <a:ext cx="114429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4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(5)</a:t>
                </a:r>
              </a:p>
            </p:txBody>
          </p:sp>
          <p:grpSp>
            <p:nvGrpSpPr>
              <p:cNvPr id="58" name="Grupo 57">
                <a:extLst>
                  <a:ext uri="{FF2B5EF4-FFF2-40B4-BE49-F238E27FC236}">
                    <a16:creationId xmlns:a16="http://schemas.microsoft.com/office/drawing/2014/main" id="{66655F77-AC8D-7FC5-9C85-2DF933F6AEAF}"/>
                  </a:ext>
                </a:extLst>
              </p:cNvPr>
              <p:cNvGrpSpPr/>
              <p:nvPr/>
            </p:nvGrpSpPr>
            <p:grpSpPr>
              <a:xfrm>
                <a:off x="5381129" y="2194321"/>
                <a:ext cx="9779181" cy="9253801"/>
                <a:chOff x="5821071" y="10361780"/>
                <a:chExt cx="9779181" cy="9253801"/>
              </a:xfrm>
            </p:grpSpPr>
            <p:grpSp>
              <p:nvGrpSpPr>
                <p:cNvPr id="7" name="Grupo 6">
                  <a:extLst>
                    <a:ext uri="{FF2B5EF4-FFF2-40B4-BE49-F238E27FC236}">
                      <a16:creationId xmlns:a16="http://schemas.microsoft.com/office/drawing/2014/main" id="{49548422-2B50-2914-AEC4-316F5A75BE59}"/>
                    </a:ext>
                  </a:extLst>
                </p:cNvPr>
                <p:cNvGrpSpPr/>
                <p:nvPr/>
              </p:nvGrpSpPr>
              <p:grpSpPr>
                <a:xfrm>
                  <a:off x="6143968" y="10361780"/>
                  <a:ext cx="8602174" cy="9253801"/>
                  <a:chOff x="11596914" y="13251543"/>
                  <a:chExt cx="6909950" cy="7433389"/>
                </a:xfrm>
              </p:grpSpPr>
              <p:cxnSp>
                <p:nvCxnSpPr>
                  <p:cNvPr id="13" name="Conector recto de flecha 12">
                    <a:extLst>
                      <a:ext uri="{FF2B5EF4-FFF2-40B4-BE49-F238E27FC236}">
                        <a16:creationId xmlns:a16="http://schemas.microsoft.com/office/drawing/2014/main" id="{E81D5AB2-F795-01F6-74F1-56D1B0538F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1596914" y="13251543"/>
                    <a:ext cx="760186" cy="1874157"/>
                  </a:xfrm>
                  <a:prstGeom prst="straightConnector1">
                    <a:avLst/>
                  </a:prstGeom>
                  <a:ln w="63500">
                    <a:solidFill>
                      <a:schemeClr val="tx1">
                        <a:lumMod val="95000"/>
                        <a:lumOff val="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ector recto de flecha 13">
                    <a:extLst>
                      <a:ext uri="{FF2B5EF4-FFF2-40B4-BE49-F238E27FC236}">
                        <a16:creationId xmlns:a16="http://schemas.microsoft.com/office/drawing/2014/main" id="{072C4C70-0774-441F-168D-88A7C518F7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4793418" y="14223597"/>
                    <a:ext cx="596900" cy="1397000"/>
                  </a:xfrm>
                  <a:prstGeom prst="straightConnector1">
                    <a:avLst/>
                  </a:prstGeom>
                  <a:ln w="63500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ector recto de flecha 14">
                    <a:extLst>
                      <a:ext uri="{FF2B5EF4-FFF2-40B4-BE49-F238E27FC236}">
                        <a16:creationId xmlns:a16="http://schemas.microsoft.com/office/drawing/2014/main" id="{DD3F757B-CE1B-1A0F-B80C-9658C6624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484622" y="15223059"/>
                    <a:ext cx="355577" cy="931342"/>
                  </a:xfrm>
                  <a:prstGeom prst="straightConnector1">
                    <a:avLst/>
                  </a:prstGeom>
                  <a:ln w="63500">
                    <a:solidFill>
                      <a:schemeClr val="tx1">
                        <a:lumMod val="75000"/>
                        <a:lumOff val="2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ector recto de flecha 15">
                    <a:extLst>
                      <a:ext uri="{FF2B5EF4-FFF2-40B4-BE49-F238E27FC236}">
                        <a16:creationId xmlns:a16="http://schemas.microsoft.com/office/drawing/2014/main" id="{E28716E2-19DD-2783-F557-1D8A0F8218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711838" y="16769099"/>
                    <a:ext cx="606207" cy="1306098"/>
                  </a:xfrm>
                  <a:prstGeom prst="straightConnector1">
                    <a:avLst/>
                  </a:prstGeom>
                  <a:ln w="63500">
                    <a:solidFill>
                      <a:schemeClr val="tx1">
                        <a:lumMod val="65000"/>
                        <a:lumOff val="3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ector recto de flecha 18">
                    <a:extLst>
                      <a:ext uri="{FF2B5EF4-FFF2-40B4-BE49-F238E27FC236}">
                        <a16:creationId xmlns:a16="http://schemas.microsoft.com/office/drawing/2014/main" id="{ECDA5099-9114-FD18-D47D-554D216526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6718592" y="17895617"/>
                    <a:ext cx="454901" cy="811934"/>
                  </a:xfrm>
                  <a:prstGeom prst="straightConnector1">
                    <a:avLst/>
                  </a:prstGeom>
                  <a:ln w="63500">
                    <a:solidFill>
                      <a:schemeClr val="bg1">
                        <a:lumMod val="6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ector recto de flecha 19">
                    <a:extLst>
                      <a:ext uri="{FF2B5EF4-FFF2-40B4-BE49-F238E27FC236}">
                        <a16:creationId xmlns:a16="http://schemas.microsoft.com/office/drawing/2014/main" id="{DD95E398-1C80-BF74-1D00-039C07616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8286722" y="18211632"/>
                    <a:ext cx="220142" cy="557154"/>
                  </a:xfrm>
                  <a:prstGeom prst="straightConnector1">
                    <a:avLst/>
                  </a:prstGeom>
                  <a:ln w="63500">
                    <a:solidFill>
                      <a:schemeClr val="bg1">
                        <a:lumMod val="7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ector recto de flecha 20">
                    <a:extLst>
                      <a:ext uri="{FF2B5EF4-FFF2-40B4-BE49-F238E27FC236}">
                        <a16:creationId xmlns:a16="http://schemas.microsoft.com/office/drawing/2014/main" id="{6897C519-A85F-F4EF-BAF0-77995A8BFD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7801218" y="19208389"/>
                    <a:ext cx="567703" cy="1476543"/>
                  </a:xfrm>
                  <a:prstGeom prst="straightConnector1">
                    <a:avLst/>
                  </a:prstGeom>
                  <a:ln w="63500">
                    <a:solidFill>
                      <a:schemeClr val="bg1">
                        <a:lumMod val="8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CuadroTexto 33">
                  <a:extLst>
                    <a:ext uri="{FF2B5EF4-FFF2-40B4-BE49-F238E27FC236}">
                      <a16:creationId xmlns:a16="http://schemas.microsoft.com/office/drawing/2014/main" id="{47E39BE1-415A-643F-0A1C-D0C5F4ACC991}"/>
                    </a:ext>
                  </a:extLst>
                </p:cNvPr>
                <p:cNvSpPr txBox="1"/>
                <p:nvPr/>
              </p:nvSpPr>
              <p:spPr>
                <a:xfrm rot="20168887">
                  <a:off x="5821071" y="11184500"/>
                  <a:ext cx="11770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4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(1)</a:t>
                  </a:r>
                </a:p>
              </p:txBody>
            </p:sp>
            <p:sp>
              <p:nvSpPr>
                <p:cNvPr id="35" name="CuadroTexto 34">
                  <a:extLst>
                    <a:ext uri="{FF2B5EF4-FFF2-40B4-BE49-F238E27FC236}">
                      <a16:creationId xmlns:a16="http://schemas.microsoft.com/office/drawing/2014/main" id="{1CC8C68A-DFB7-FA96-1319-5F739E75316B}"/>
                    </a:ext>
                  </a:extLst>
                </p:cNvPr>
                <p:cNvSpPr txBox="1"/>
                <p:nvPr/>
              </p:nvSpPr>
              <p:spPr>
                <a:xfrm rot="20242517">
                  <a:off x="10375531" y="11725052"/>
                  <a:ext cx="130338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4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(2)</a:t>
                  </a:r>
                </a:p>
              </p:txBody>
            </p:sp>
            <p:sp>
              <p:nvSpPr>
                <p:cNvPr id="36" name="CuadroTexto 35">
                  <a:extLst>
                    <a:ext uri="{FF2B5EF4-FFF2-40B4-BE49-F238E27FC236}">
                      <a16:creationId xmlns:a16="http://schemas.microsoft.com/office/drawing/2014/main" id="{14EA3D9C-6473-7E2E-669D-E1F917B3438C}"/>
                    </a:ext>
                  </a:extLst>
                </p:cNvPr>
                <p:cNvSpPr txBox="1"/>
                <p:nvPr/>
              </p:nvSpPr>
              <p:spPr>
                <a:xfrm rot="20242517">
                  <a:off x="12344050" y="12667413"/>
                  <a:ext cx="145268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4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(3)</a:t>
                  </a:r>
                </a:p>
              </p:txBody>
            </p:sp>
            <p:sp>
              <p:nvSpPr>
                <p:cNvPr id="37" name="CuadroTexto 36">
                  <a:extLst>
                    <a:ext uri="{FF2B5EF4-FFF2-40B4-BE49-F238E27FC236}">
                      <a16:creationId xmlns:a16="http://schemas.microsoft.com/office/drawing/2014/main" id="{A277BA81-DB27-A581-1C18-A0C2AB8D1881}"/>
                    </a:ext>
                  </a:extLst>
                </p:cNvPr>
                <p:cNvSpPr txBox="1"/>
                <p:nvPr/>
              </p:nvSpPr>
              <p:spPr>
                <a:xfrm rot="20242517">
                  <a:off x="10667041" y="15111497"/>
                  <a:ext cx="104786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4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(4)</a:t>
                  </a:r>
                </a:p>
              </p:txBody>
            </p:sp>
            <p:sp>
              <p:nvSpPr>
                <p:cNvPr id="41" name="CuadroTexto 40">
                  <a:extLst>
                    <a:ext uri="{FF2B5EF4-FFF2-40B4-BE49-F238E27FC236}">
                      <a16:creationId xmlns:a16="http://schemas.microsoft.com/office/drawing/2014/main" id="{430C7377-AEA6-9719-3FB5-B1AEA385DD2D}"/>
                    </a:ext>
                  </a:extLst>
                </p:cNvPr>
                <p:cNvSpPr txBox="1"/>
                <p:nvPr/>
              </p:nvSpPr>
              <p:spPr>
                <a:xfrm rot="20242517">
                  <a:off x="14670751" y="16243808"/>
                  <a:ext cx="929501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4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(6)</a:t>
                  </a:r>
                </a:p>
              </p:txBody>
            </p:sp>
            <p:sp>
              <p:nvSpPr>
                <p:cNvPr id="42" name="CuadroTexto 41">
                  <a:extLst>
                    <a:ext uri="{FF2B5EF4-FFF2-40B4-BE49-F238E27FC236}">
                      <a16:creationId xmlns:a16="http://schemas.microsoft.com/office/drawing/2014/main" id="{80288402-6FEA-696E-5A90-98E3351AD206}"/>
                    </a:ext>
                  </a:extLst>
                </p:cNvPr>
                <p:cNvSpPr txBox="1"/>
                <p:nvPr/>
              </p:nvSpPr>
              <p:spPr>
                <a:xfrm rot="20242517">
                  <a:off x="14091579" y="17971029"/>
                  <a:ext cx="985845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CL" sz="44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(7)</a:t>
                  </a:r>
                </a:p>
              </p:txBody>
            </p:sp>
          </p:grpSp>
        </p:grpSp>
      </p:grpSp>
      <p:pic>
        <p:nvPicPr>
          <p:cNvPr id="22" name="Imagen 21">
            <a:extLst>
              <a:ext uri="{FF2B5EF4-FFF2-40B4-BE49-F238E27FC236}">
                <a16:creationId xmlns:a16="http://schemas.microsoft.com/office/drawing/2014/main" id="{8B2A5471-AE59-1E20-FAB5-5DB1BF9499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734" t="22101" r="9556" b="26438"/>
          <a:stretch/>
        </p:blipFill>
        <p:spPr>
          <a:xfrm>
            <a:off x="44079583" y="1333574"/>
            <a:ext cx="2327303" cy="12775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380E36E-1D26-BE16-7677-D88A44AA269E}"/>
                  </a:ext>
                </a:extLst>
              </p:cNvPr>
              <p:cNvSpPr txBox="1"/>
              <p:nvPr/>
            </p:nvSpPr>
            <p:spPr>
              <a:xfrm rot="5400000">
                <a:off x="41140410" y="9050556"/>
                <a:ext cx="10124637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Dissolved Oxygen</a:t>
                </a:r>
                <a14:m>
                  <m:oMath xmlns:m="http://schemas.openxmlformats.org/officeDocument/2006/math">
                    <m:r>
                      <a:rPr lang="es-ES" sz="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s-ES" sz="5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ES" sz="5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s-ES" sz="5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C380E36E-1D26-BE16-7677-D88A44AA2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140410" y="9050556"/>
                <a:ext cx="10124637" cy="861774"/>
              </a:xfrm>
              <a:prstGeom prst="rect">
                <a:avLst/>
              </a:prstGeom>
              <a:blipFill>
                <a:blip r:embed="rId5"/>
                <a:stretch>
                  <a:fillRect l="-39130" t="-3008" r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BBBD98BF-7379-20FF-031F-0E1288697988}"/>
                  </a:ext>
                </a:extLst>
              </p:cNvPr>
              <p:cNvSpPr txBox="1"/>
              <p:nvPr/>
            </p:nvSpPr>
            <p:spPr>
              <a:xfrm rot="16200000">
                <a:off x="-6905960" y="7697305"/>
                <a:ext cx="1070250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noProof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Conservative Temperature </a:t>
                </a:r>
                <a14:m>
                  <m:oMath xmlns:m="http://schemas.openxmlformats.org/officeDocument/2006/math">
                    <m:r>
                      <a:rPr lang="en-US" sz="6000" i="1" noProof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[°</m:t>
                    </m:r>
                    <m:r>
                      <a:rPr lang="en-US" sz="6000" i="1" noProof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6000" i="1" noProof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6000" noProof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BBBD98BF-7379-20FF-031F-0E1288697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905960" y="7697305"/>
                <a:ext cx="10702508" cy="1015663"/>
              </a:xfrm>
              <a:prstGeom prst="rect">
                <a:avLst/>
              </a:prstGeom>
              <a:blipFill>
                <a:blip r:embed="rId6"/>
                <a:stretch>
                  <a:fillRect l="-18519" r="-39506" b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6">
                <a:extLst>
                  <a:ext uri="{FF2B5EF4-FFF2-40B4-BE49-F238E27FC236}">
                    <a16:creationId xmlns:a16="http://schemas.microsoft.com/office/drawing/2014/main" id="{9503BC63-7F4E-5915-53F2-16B0B1DB5DA6}"/>
                  </a:ext>
                </a:extLst>
              </p:cNvPr>
              <p:cNvSpPr txBox="1"/>
              <p:nvPr/>
            </p:nvSpPr>
            <p:spPr>
              <a:xfrm>
                <a:off x="1839426" y="16781889"/>
                <a:ext cx="964630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6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6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bsolute</m:t>
                    </m:r>
                    <m:r>
                      <a:rPr lang="es-CL" sz="6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L" sz="6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Salinit</m:t>
                    </m:r>
                    <m:r>
                      <a:rPr lang="es-CL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CL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a:rPr lang="es-E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CL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s-CL" sz="6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6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s-CL" sz="6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s-ES" sz="6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s-CL" sz="6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uadroTexto 6">
                <a:extLst>
                  <a:ext uri="{FF2B5EF4-FFF2-40B4-BE49-F238E27FC236}">
                    <a16:creationId xmlns:a16="http://schemas.microsoft.com/office/drawing/2014/main" id="{9503BC63-7F4E-5915-53F2-16B0B1DB5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426" y="16781889"/>
                <a:ext cx="9646305" cy="1015663"/>
              </a:xfrm>
              <a:prstGeom prst="rect">
                <a:avLst/>
              </a:prstGeom>
              <a:blipFill>
                <a:blip r:embed="rId7"/>
                <a:stretch>
                  <a:fillRect l="-3811" t="-16049" b="-40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uadroTexto 24">
            <a:extLst>
              <a:ext uri="{FF2B5EF4-FFF2-40B4-BE49-F238E27FC236}">
                <a16:creationId xmlns:a16="http://schemas.microsoft.com/office/drawing/2014/main" id="{CE3D9A93-881E-E416-3E92-4F98695C55A4}"/>
              </a:ext>
            </a:extLst>
          </p:cNvPr>
          <p:cNvSpPr txBox="1"/>
          <p:nvPr/>
        </p:nvSpPr>
        <p:spPr>
          <a:xfrm>
            <a:off x="14550992" y="439649"/>
            <a:ext cx="41457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latin typeface="Cambria Math" panose="02040503050406030204" pitchFamily="18" charset="0"/>
                <a:ea typeface="Cambria Math" panose="02040503050406030204" pitchFamily="18" charset="0"/>
              </a:rPr>
              <a:t>(b) </a:t>
            </a:r>
            <a:r>
              <a:rPr lang="es-ES" sz="6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July</a:t>
            </a:r>
            <a:endParaRPr lang="es-CL" sz="6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4434A0-E37A-CD2B-3D6E-D7E1EB80475B}"/>
              </a:ext>
            </a:extLst>
          </p:cNvPr>
          <p:cNvSpPr txBox="1"/>
          <p:nvPr/>
        </p:nvSpPr>
        <p:spPr>
          <a:xfrm>
            <a:off x="-918555" y="439649"/>
            <a:ext cx="50172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latin typeface="Cambria Math" panose="02040503050406030204" pitchFamily="18" charset="0"/>
                <a:ea typeface="Cambria Math" panose="02040503050406030204" pitchFamily="18" charset="0"/>
              </a:rPr>
              <a:t>(a) </a:t>
            </a:r>
            <a:r>
              <a:rPr lang="es-ES" sz="6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January</a:t>
            </a:r>
            <a:endParaRPr lang="es-CL" sz="6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8B2F17A-0371-F47A-007E-A59DBEFAA1BC}"/>
              </a:ext>
            </a:extLst>
          </p:cNvPr>
          <p:cNvSpPr txBox="1"/>
          <p:nvPr/>
        </p:nvSpPr>
        <p:spPr>
          <a:xfrm>
            <a:off x="29519791" y="439649"/>
            <a:ext cx="44907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latin typeface="Cambria Math" panose="02040503050406030204" pitchFamily="18" charset="0"/>
                <a:ea typeface="Cambria Math" panose="02040503050406030204" pitchFamily="18" charset="0"/>
              </a:rPr>
              <a:t>(c) </a:t>
            </a:r>
            <a:r>
              <a:rPr lang="es-ES" sz="6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October</a:t>
            </a:r>
            <a:endParaRPr lang="es-CL" sz="6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29" name="Grupo 6">
            <a:extLst>
              <a:ext uri="{FF2B5EF4-FFF2-40B4-BE49-F238E27FC236}">
                <a16:creationId xmlns:a16="http://schemas.microsoft.com/office/drawing/2014/main" id="{77CB8E42-AEFE-E5D3-4D4F-CD287DEC3C42}"/>
              </a:ext>
            </a:extLst>
          </p:cNvPr>
          <p:cNvGrpSpPr/>
          <p:nvPr/>
        </p:nvGrpSpPr>
        <p:grpSpPr>
          <a:xfrm>
            <a:off x="15907337" y="4019723"/>
            <a:ext cx="8602174" cy="9452583"/>
            <a:chOff x="11596914" y="13091866"/>
            <a:chExt cx="6909950" cy="7593066"/>
          </a:xfrm>
        </p:grpSpPr>
        <p:cxnSp>
          <p:nvCxnSpPr>
            <p:cNvPr id="44" name="Conector recto de flecha 12">
              <a:extLst>
                <a:ext uri="{FF2B5EF4-FFF2-40B4-BE49-F238E27FC236}">
                  <a16:creationId xmlns:a16="http://schemas.microsoft.com/office/drawing/2014/main" id="{4E40A922-BCFE-2C35-3D14-500D37B3DB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96914" y="13091866"/>
              <a:ext cx="760186" cy="1874157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de flecha 13">
              <a:extLst>
                <a:ext uri="{FF2B5EF4-FFF2-40B4-BE49-F238E27FC236}">
                  <a16:creationId xmlns:a16="http://schemas.microsoft.com/office/drawing/2014/main" id="{BD8C87CB-BD34-4F58-7CE9-DDE8F36E63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93418" y="14223597"/>
              <a:ext cx="596900" cy="1397000"/>
            </a:xfrm>
            <a:prstGeom prst="straightConnector1">
              <a:avLst/>
            </a:prstGeom>
            <a:ln w="635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de flecha 14">
              <a:extLst>
                <a:ext uri="{FF2B5EF4-FFF2-40B4-BE49-F238E27FC236}">
                  <a16:creationId xmlns:a16="http://schemas.microsoft.com/office/drawing/2014/main" id="{BE193C44-AA0A-3B69-874F-1537BEFC45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84622" y="15223059"/>
              <a:ext cx="355577" cy="93134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de flecha 15">
              <a:extLst>
                <a:ext uri="{FF2B5EF4-FFF2-40B4-BE49-F238E27FC236}">
                  <a16:creationId xmlns:a16="http://schemas.microsoft.com/office/drawing/2014/main" id="{559811B0-0E29-74E1-01C0-A546FB4DD9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11838" y="16769099"/>
              <a:ext cx="606207" cy="1306098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de flecha 18">
              <a:extLst>
                <a:ext uri="{FF2B5EF4-FFF2-40B4-BE49-F238E27FC236}">
                  <a16:creationId xmlns:a16="http://schemas.microsoft.com/office/drawing/2014/main" id="{0C614517-1F4B-5C0F-A869-A319765DE8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18592" y="17895617"/>
              <a:ext cx="454901" cy="811934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de flecha 19">
              <a:extLst>
                <a:ext uri="{FF2B5EF4-FFF2-40B4-BE49-F238E27FC236}">
                  <a16:creationId xmlns:a16="http://schemas.microsoft.com/office/drawing/2014/main" id="{F27F1052-B336-B687-96E7-C82337304F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86722" y="18211632"/>
              <a:ext cx="220142" cy="557154"/>
            </a:xfrm>
            <a:prstGeom prst="straightConnector1">
              <a:avLst/>
            </a:prstGeom>
            <a:ln w="635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de flecha 20">
              <a:extLst>
                <a:ext uri="{FF2B5EF4-FFF2-40B4-BE49-F238E27FC236}">
                  <a16:creationId xmlns:a16="http://schemas.microsoft.com/office/drawing/2014/main" id="{1CA49ACF-3DFD-AAC0-ABC6-5413AB0A0F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01218" y="19208389"/>
              <a:ext cx="567703" cy="1476543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o 6">
            <a:extLst>
              <a:ext uri="{FF2B5EF4-FFF2-40B4-BE49-F238E27FC236}">
                <a16:creationId xmlns:a16="http://schemas.microsoft.com/office/drawing/2014/main" id="{D4974BDD-BAD3-E30E-5DA1-F4FC38C5F7D0}"/>
              </a:ext>
            </a:extLst>
          </p:cNvPr>
          <p:cNvGrpSpPr/>
          <p:nvPr/>
        </p:nvGrpSpPr>
        <p:grpSpPr>
          <a:xfrm>
            <a:off x="35015819" y="2245747"/>
            <a:ext cx="8602174" cy="9388415"/>
            <a:chOff x="11596914" y="13143410"/>
            <a:chExt cx="6909950" cy="7541522"/>
          </a:xfrm>
        </p:grpSpPr>
        <p:cxnSp>
          <p:nvCxnSpPr>
            <p:cNvPr id="62" name="Conector recto de flecha 12">
              <a:extLst>
                <a:ext uri="{FF2B5EF4-FFF2-40B4-BE49-F238E27FC236}">
                  <a16:creationId xmlns:a16="http://schemas.microsoft.com/office/drawing/2014/main" id="{712B725A-8DDF-E188-A64F-292F2DE129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596914" y="13143410"/>
              <a:ext cx="760186" cy="1874157"/>
            </a:xfrm>
            <a:prstGeom prst="straightConnector1">
              <a:avLst/>
            </a:prstGeom>
            <a:ln w="63500">
              <a:solidFill>
                <a:schemeClr val="tx1">
                  <a:lumMod val="95000"/>
                  <a:lumOff val="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13">
              <a:extLst>
                <a:ext uri="{FF2B5EF4-FFF2-40B4-BE49-F238E27FC236}">
                  <a16:creationId xmlns:a16="http://schemas.microsoft.com/office/drawing/2014/main" id="{BCA615D1-C0E3-0BC6-43AA-F9EE2920A1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793418" y="14223597"/>
              <a:ext cx="596900" cy="1397000"/>
            </a:xfrm>
            <a:prstGeom prst="straightConnector1">
              <a:avLst/>
            </a:prstGeom>
            <a:ln w="635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14">
              <a:extLst>
                <a:ext uri="{FF2B5EF4-FFF2-40B4-BE49-F238E27FC236}">
                  <a16:creationId xmlns:a16="http://schemas.microsoft.com/office/drawing/2014/main" id="{3476C429-81BE-0770-CCB5-2687A97E14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484622" y="15223059"/>
              <a:ext cx="355577" cy="93134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cto de flecha 15">
              <a:extLst>
                <a:ext uri="{FF2B5EF4-FFF2-40B4-BE49-F238E27FC236}">
                  <a16:creationId xmlns:a16="http://schemas.microsoft.com/office/drawing/2014/main" id="{A96ACD8F-1157-7D6C-C9AA-77DAE14EF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711838" y="16769099"/>
              <a:ext cx="606207" cy="1306098"/>
            </a:xfrm>
            <a:prstGeom prst="straightConnector1">
              <a:avLst/>
            </a:prstGeom>
            <a:ln w="635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18">
              <a:extLst>
                <a:ext uri="{FF2B5EF4-FFF2-40B4-BE49-F238E27FC236}">
                  <a16:creationId xmlns:a16="http://schemas.microsoft.com/office/drawing/2014/main" id="{E6237ECF-AA70-5636-1E76-C4BC60DCC2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718592" y="17895617"/>
              <a:ext cx="454901" cy="811934"/>
            </a:xfrm>
            <a:prstGeom prst="straightConnector1">
              <a:avLst/>
            </a:prstGeom>
            <a:ln w="63500">
              <a:solidFill>
                <a:schemeClr val="bg1">
                  <a:lumMod val="6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cto de flecha 19">
              <a:extLst>
                <a:ext uri="{FF2B5EF4-FFF2-40B4-BE49-F238E27FC236}">
                  <a16:creationId xmlns:a16="http://schemas.microsoft.com/office/drawing/2014/main" id="{2FD91A69-CD05-95DE-F62C-5BBCDEA6F2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86722" y="18211632"/>
              <a:ext cx="220142" cy="557154"/>
            </a:xfrm>
            <a:prstGeom prst="straightConnector1">
              <a:avLst/>
            </a:prstGeom>
            <a:ln w="63500">
              <a:solidFill>
                <a:schemeClr val="bg1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recto de flecha 20">
              <a:extLst>
                <a:ext uri="{FF2B5EF4-FFF2-40B4-BE49-F238E27FC236}">
                  <a16:creationId xmlns:a16="http://schemas.microsoft.com/office/drawing/2014/main" id="{A36440F7-B9F5-D1BA-A672-3E1AADD77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01218" y="19208389"/>
              <a:ext cx="567703" cy="1476543"/>
            </a:xfrm>
            <a:prstGeom prst="straightConnector1">
              <a:avLst/>
            </a:prstGeom>
            <a:ln w="6350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008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</TotalTime>
  <Words>87</Words>
  <Application>Microsoft Macintosh PowerPoint</Application>
  <PresentationFormat>Custom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Cambria</vt:lpstr>
      <vt:lpstr>Cambria Math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 Alonso Pinto Juica</dc:creator>
  <cp:lastModifiedBy>Mauro Pinto</cp:lastModifiedBy>
  <cp:revision>24</cp:revision>
  <dcterms:created xsi:type="dcterms:W3CDTF">2022-11-16T15:36:54Z</dcterms:created>
  <dcterms:modified xsi:type="dcterms:W3CDTF">2025-06-24T17:47:47Z</dcterms:modified>
</cp:coreProperties>
</file>