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5039995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7"/>
    <p:restoredTop sz="94720"/>
  </p:normalViewPr>
  <p:slideViewPr>
    <p:cSldViewPr snapToGrid="0">
      <p:cViewPr>
        <p:scale>
          <a:sx n="61" d="100"/>
          <a:sy n="61" d="100"/>
        </p:scale>
        <p:origin x="3552" y="154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AB445-0445-A14D-A657-5FB50598E49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95400" y="1143000"/>
            <a:ext cx="944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3C330-DB42-924A-990E-0DDDC6FC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4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95400" y="1143000"/>
            <a:ext cx="9448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3C330-DB42-924A-990E-0DDDC6FCF7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4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2693671"/>
            <a:ext cx="37799963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8644891"/>
            <a:ext cx="37799963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56D-45B9-46F7-BCD3-83A0DE11CE45}" type="datetimeFigureOut">
              <a:rPr lang="es-CL" smtClean="0"/>
              <a:t>24-04-25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300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56D-45B9-46F7-BCD3-83A0DE11CE45}" type="datetimeFigureOut">
              <a:rPr lang="es-CL" smtClean="0"/>
              <a:t>24-04-25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156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876300"/>
            <a:ext cx="10867489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876300"/>
            <a:ext cx="31972468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56D-45B9-46F7-BCD3-83A0DE11CE45}" type="datetimeFigureOut">
              <a:rPr lang="es-CL" smtClean="0"/>
              <a:t>24-04-25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01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56D-45B9-46F7-BCD3-83A0DE11CE45}" type="datetimeFigureOut">
              <a:rPr lang="es-CL" smtClean="0"/>
              <a:t>24-04-25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48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4103372"/>
            <a:ext cx="43469957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11014712"/>
            <a:ext cx="43469957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56D-45B9-46F7-BCD3-83A0DE11CE45}" type="datetimeFigureOut">
              <a:rPr lang="es-CL" smtClean="0"/>
              <a:t>24-04-25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61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4381500"/>
            <a:ext cx="21419979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4381500"/>
            <a:ext cx="21419979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56D-45B9-46F7-BCD3-83A0DE11CE45}" type="datetimeFigureOut">
              <a:rPr lang="es-CL" smtClean="0"/>
              <a:t>24-04-25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090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876301"/>
            <a:ext cx="43469957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4034791"/>
            <a:ext cx="21321539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6012180"/>
            <a:ext cx="21321539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4034791"/>
            <a:ext cx="21426543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6012180"/>
            <a:ext cx="21426543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56D-45B9-46F7-BCD3-83A0DE11CE45}" type="datetimeFigureOut">
              <a:rPr lang="es-CL" smtClean="0"/>
              <a:t>24-04-25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87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56D-45B9-46F7-BCD3-83A0DE11CE45}" type="datetimeFigureOut">
              <a:rPr lang="es-CL" smtClean="0"/>
              <a:t>24-04-25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883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56D-45B9-46F7-BCD3-83A0DE11CE45}" type="datetimeFigureOut">
              <a:rPr lang="es-CL" smtClean="0"/>
              <a:t>24-04-25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040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097280"/>
            <a:ext cx="16255294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2369821"/>
            <a:ext cx="25514975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4937760"/>
            <a:ext cx="16255294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56D-45B9-46F7-BCD3-83A0DE11CE45}" type="datetimeFigureOut">
              <a:rPr lang="es-CL" smtClean="0"/>
              <a:t>24-04-25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749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097280"/>
            <a:ext cx="16255294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2369821"/>
            <a:ext cx="25514975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4937760"/>
            <a:ext cx="16255294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56D-45B9-46F7-BCD3-83A0DE11CE45}" type="datetimeFigureOut">
              <a:rPr lang="es-CL" smtClean="0"/>
              <a:t>24-04-25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023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876301"/>
            <a:ext cx="43469957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4381500"/>
            <a:ext cx="43469957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15255241"/>
            <a:ext cx="11339989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8956D-45B9-46F7-BCD3-83A0DE11CE45}" type="datetimeFigureOut">
              <a:rPr lang="es-CL" smtClean="0"/>
              <a:t>24-04-25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15255241"/>
            <a:ext cx="17009983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15255241"/>
            <a:ext cx="11339989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055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47A0DE-A37B-3B34-0242-A6F9E448ABD6}"/>
              </a:ext>
            </a:extLst>
          </p:cNvPr>
          <p:cNvGrpSpPr/>
          <p:nvPr/>
        </p:nvGrpSpPr>
        <p:grpSpPr>
          <a:xfrm>
            <a:off x="329128" y="128393"/>
            <a:ext cx="50070822" cy="16202414"/>
            <a:chOff x="36603" y="8295854"/>
            <a:chExt cx="50070822" cy="16202414"/>
          </a:xfrm>
        </p:grpSpPr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399E78C5-55AD-1EB0-CDC8-71BD773E8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93359" y="9074085"/>
              <a:ext cx="14519463" cy="14327459"/>
            </a:xfrm>
            <a:prstGeom prst="rect">
              <a:avLst/>
            </a:prstGeom>
          </p:spPr>
        </p:pic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3B8AA943-D5DC-2C02-731F-8EBD37127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24449" y="9069502"/>
              <a:ext cx="14519463" cy="14327459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3ADFC2FE-DACD-BE0D-0E4E-075CF27E2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6154" y="9069503"/>
              <a:ext cx="14519463" cy="14327459"/>
            </a:xfrm>
            <a:prstGeom prst="rect">
              <a:avLst/>
            </a:prstGeom>
          </p:spPr>
        </p:pic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314690A5-031B-5E9E-7276-114882CFAC04}"/>
                </a:ext>
              </a:extLst>
            </p:cNvPr>
            <p:cNvSpPr/>
            <p:nvPr/>
          </p:nvSpPr>
          <p:spPr>
            <a:xfrm rot="5400000">
              <a:off x="23601606" y="-123715"/>
              <a:ext cx="953571" cy="47123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AE957680-4BCE-85AE-6F12-EF1F37CD8AB6}"/>
                </a:ext>
              </a:extLst>
            </p:cNvPr>
            <p:cNvSpPr txBox="1"/>
            <p:nvPr/>
          </p:nvSpPr>
          <p:spPr>
            <a:xfrm>
              <a:off x="28831181" y="9288961"/>
              <a:ext cx="414574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July</a:t>
              </a:r>
              <a:endParaRPr lang="es-CL" sz="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FF27AD65-7C05-E56F-85D3-DFE2D23A2CC1}"/>
                </a:ext>
              </a:extLst>
            </p:cNvPr>
            <p:cNvSpPr txBox="1"/>
            <p:nvPr/>
          </p:nvSpPr>
          <p:spPr>
            <a:xfrm>
              <a:off x="12070614" y="9288961"/>
              <a:ext cx="414574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January</a:t>
              </a:r>
              <a:endParaRPr lang="es-CL" sz="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6C41EDB4-9A82-6CE0-A139-5B0EA10C3F75}"/>
                </a:ext>
              </a:extLst>
            </p:cNvPr>
            <p:cNvSpPr txBox="1"/>
            <p:nvPr/>
          </p:nvSpPr>
          <p:spPr>
            <a:xfrm rot="20019108">
              <a:off x="11137037" y="16325398"/>
              <a:ext cx="7901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3600" dirty="0">
                  <a:latin typeface="Cambria" panose="02040503050406030204" pitchFamily="18" charset="0"/>
                  <a:ea typeface="Cambria" panose="02040503050406030204" pitchFamily="18" charset="0"/>
                </a:rPr>
                <a:t>(5)</a:t>
              </a:r>
            </a:p>
          </p:txBody>
        </p: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6A817F30-5B22-6008-38C6-60EA10C87BA9}"/>
                </a:ext>
              </a:extLst>
            </p:cNvPr>
            <p:cNvGrpSpPr/>
            <p:nvPr/>
          </p:nvGrpSpPr>
          <p:grpSpPr>
            <a:xfrm>
              <a:off x="5088604" y="10361783"/>
              <a:ext cx="9653864" cy="9015089"/>
              <a:chOff x="5821071" y="10361781"/>
              <a:chExt cx="9653864" cy="9015089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EA4AD4A3-6FA0-231A-18A6-D99F54F4A06A}"/>
                  </a:ext>
                </a:extLst>
              </p:cNvPr>
              <p:cNvGrpSpPr/>
              <p:nvPr/>
            </p:nvGrpSpPr>
            <p:grpSpPr>
              <a:xfrm>
                <a:off x="6143968" y="10361781"/>
                <a:ext cx="8579512" cy="9015089"/>
                <a:chOff x="11596914" y="13251543"/>
                <a:chExt cx="6891746" cy="7241636"/>
              </a:xfrm>
            </p:grpSpPr>
            <p:cxnSp>
              <p:nvCxnSpPr>
                <p:cNvPr id="13" name="Conector recto de flecha 12">
                  <a:extLst>
                    <a:ext uri="{FF2B5EF4-FFF2-40B4-BE49-F238E27FC236}">
                      <a16:creationId xmlns:a16="http://schemas.microsoft.com/office/drawing/2014/main" id="{92462E2C-DC84-2552-40B0-F60E6C2B6C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596914" y="13251543"/>
                  <a:ext cx="760186" cy="1874157"/>
                </a:xfrm>
                <a:prstGeom prst="straightConnector1">
                  <a:avLst/>
                </a:prstGeom>
                <a:ln w="63500">
                  <a:solidFill>
                    <a:schemeClr val="tx1">
                      <a:lumMod val="95000"/>
                      <a:lumOff val="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de flecha 13">
                  <a:extLst>
                    <a:ext uri="{FF2B5EF4-FFF2-40B4-BE49-F238E27FC236}">
                      <a16:creationId xmlns:a16="http://schemas.microsoft.com/office/drawing/2014/main" id="{84F19172-E77D-935F-D8B4-0C2F05E5B5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793418" y="14223597"/>
                  <a:ext cx="596900" cy="1397000"/>
                </a:xfrm>
                <a:prstGeom prst="straightConnector1">
                  <a:avLst/>
                </a:prstGeom>
                <a:ln w="63500">
                  <a:solidFill>
                    <a:schemeClr val="tx1">
                      <a:lumMod val="85000"/>
                      <a:lumOff val="1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>
                  <a:extLst>
                    <a:ext uri="{FF2B5EF4-FFF2-40B4-BE49-F238E27FC236}">
                      <a16:creationId xmlns:a16="http://schemas.microsoft.com/office/drawing/2014/main" id="{06D40602-FE26-1A3D-DC33-D70D05BD57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6484622" y="15223059"/>
                  <a:ext cx="355577" cy="931342"/>
                </a:xfrm>
                <a:prstGeom prst="straightConnector1">
                  <a:avLst/>
                </a:prstGeom>
                <a:ln w="63500">
                  <a:solidFill>
                    <a:schemeClr val="tx1">
                      <a:lumMod val="75000"/>
                      <a:lumOff val="2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de flecha 15">
                  <a:extLst>
                    <a:ext uri="{FF2B5EF4-FFF2-40B4-BE49-F238E27FC236}">
                      <a16:creationId xmlns:a16="http://schemas.microsoft.com/office/drawing/2014/main" id="{9ED23612-5CA1-0CF1-A9C0-463DD08C3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582088" y="16702903"/>
                  <a:ext cx="606207" cy="1306098"/>
                </a:xfrm>
                <a:prstGeom prst="straightConnector1">
                  <a:avLst/>
                </a:prstGeom>
                <a:ln w="63500">
                  <a:solidFill>
                    <a:schemeClr val="tx1">
                      <a:lumMod val="65000"/>
                      <a:lumOff val="3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cto de flecha 18">
                  <a:extLst>
                    <a:ext uri="{FF2B5EF4-FFF2-40B4-BE49-F238E27FC236}">
                      <a16:creationId xmlns:a16="http://schemas.microsoft.com/office/drawing/2014/main" id="{23A7F267-728D-AEDF-E3B7-59337B4D79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6538818" y="17780064"/>
                  <a:ext cx="454901" cy="811934"/>
                </a:xfrm>
                <a:prstGeom prst="straightConnector1">
                  <a:avLst/>
                </a:prstGeom>
                <a:ln w="63500">
                  <a:solidFill>
                    <a:schemeClr val="bg1">
                      <a:lumMod val="6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de flecha 19">
                  <a:extLst>
                    <a:ext uri="{FF2B5EF4-FFF2-40B4-BE49-F238E27FC236}">
                      <a16:creationId xmlns:a16="http://schemas.microsoft.com/office/drawing/2014/main" id="{011521B2-D0FF-0F69-7E08-70123F8E9D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8268518" y="17967960"/>
                  <a:ext cx="220142" cy="557154"/>
                </a:xfrm>
                <a:prstGeom prst="straightConnector1">
                  <a:avLst/>
                </a:prstGeom>
                <a:ln w="63500">
                  <a:solidFill>
                    <a:schemeClr val="bg1">
                      <a:lumMod val="7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de flecha 20">
                  <a:extLst>
                    <a:ext uri="{FF2B5EF4-FFF2-40B4-BE49-F238E27FC236}">
                      <a16:creationId xmlns:a16="http://schemas.microsoft.com/office/drawing/2014/main" id="{017F1E64-8E02-BE55-FAAC-4FD58C62F5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7508025" y="19016636"/>
                  <a:ext cx="567703" cy="1476543"/>
                </a:xfrm>
                <a:prstGeom prst="straightConnector1">
                  <a:avLst/>
                </a:prstGeom>
                <a:ln w="63500">
                  <a:solidFill>
                    <a:schemeClr val="bg1">
                      <a:lumMod val="85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B979768-D3D8-A029-CECE-F969D054F4B6}"/>
                  </a:ext>
                </a:extLst>
              </p:cNvPr>
              <p:cNvSpPr txBox="1"/>
              <p:nvPr/>
            </p:nvSpPr>
            <p:spPr>
              <a:xfrm rot="20168887">
                <a:off x="5821071" y="11246054"/>
                <a:ext cx="1177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3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(1)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AA3DC518-B68E-9591-F67F-852CC9B11DFE}"/>
                  </a:ext>
                </a:extLst>
              </p:cNvPr>
              <p:cNvSpPr txBox="1"/>
              <p:nvPr/>
            </p:nvSpPr>
            <p:spPr>
              <a:xfrm rot="20242517">
                <a:off x="10392072" y="11869295"/>
                <a:ext cx="8734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3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(2)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01C3BCC0-6196-24D1-1D7F-25D111F389BF}"/>
                  </a:ext>
                </a:extLst>
              </p:cNvPr>
              <p:cNvSpPr txBox="1"/>
              <p:nvPr/>
            </p:nvSpPr>
            <p:spPr>
              <a:xfrm rot="20242517">
                <a:off x="12366336" y="12840374"/>
                <a:ext cx="8734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3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(3)</a:t>
                </a:r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D6D638C-B1B8-ACA0-2D10-9BDEEE430DA0}"/>
                  </a:ext>
                </a:extLst>
              </p:cNvPr>
              <p:cNvSpPr txBox="1"/>
              <p:nvPr/>
            </p:nvSpPr>
            <p:spPr>
              <a:xfrm rot="20242517">
                <a:off x="10667041" y="15173051"/>
                <a:ext cx="1047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3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(4)</a:t>
                </a:r>
              </a:p>
            </p:txBody>
          </p: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FD38B8C5-9FDC-C902-288E-AEC3EDCDE328}"/>
                  </a:ext>
                </a:extLst>
              </p:cNvPr>
              <p:cNvSpPr txBox="1"/>
              <p:nvPr/>
            </p:nvSpPr>
            <p:spPr>
              <a:xfrm rot="20242517">
                <a:off x="14545434" y="16053441"/>
                <a:ext cx="9295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3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(6)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186AB661-54D9-907B-372C-D50FF01A8141}"/>
                  </a:ext>
                </a:extLst>
              </p:cNvPr>
              <p:cNvSpPr txBox="1"/>
              <p:nvPr/>
            </p:nvSpPr>
            <p:spPr>
              <a:xfrm rot="20242517">
                <a:off x="13784307" y="17842243"/>
                <a:ext cx="8734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3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(7)</a:t>
                </a:r>
              </a:p>
            </p:txBody>
          </p:sp>
        </p:grp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422F1D46-1187-4E92-DB91-4FD1C3412882}"/>
                </a:ext>
              </a:extLst>
            </p:cNvPr>
            <p:cNvSpPr/>
            <p:nvPr/>
          </p:nvSpPr>
          <p:spPr>
            <a:xfrm>
              <a:off x="831634" y="8551544"/>
              <a:ext cx="687119" cy="14500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417862E1-DC67-F211-7905-40D2419E7856}"/>
                </a:ext>
              </a:extLst>
            </p:cNvPr>
            <p:cNvSpPr txBox="1"/>
            <p:nvPr/>
          </p:nvSpPr>
          <p:spPr>
            <a:xfrm>
              <a:off x="401145" y="8781297"/>
              <a:ext cx="120051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15</a:t>
              </a:r>
            </a:p>
          </p:txBody>
        </p: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B86B74B9-D190-849F-1C35-AF49351E6644}"/>
                </a:ext>
              </a:extLst>
            </p:cNvPr>
            <p:cNvSpPr txBox="1"/>
            <p:nvPr/>
          </p:nvSpPr>
          <p:spPr>
            <a:xfrm>
              <a:off x="401145" y="11475824"/>
              <a:ext cx="120051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13</a:t>
              </a:r>
            </a:p>
          </p:txBody>
        </p:sp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9615DFC1-C840-5289-BA19-DCBFD7471602}"/>
                </a:ext>
              </a:extLst>
            </p:cNvPr>
            <p:cNvSpPr txBox="1"/>
            <p:nvPr/>
          </p:nvSpPr>
          <p:spPr>
            <a:xfrm>
              <a:off x="401145" y="14174439"/>
              <a:ext cx="120051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11</a:t>
              </a:r>
            </a:p>
          </p:txBody>
        </p:sp>
        <p:sp>
          <p:nvSpPr>
            <p:cNvPr id="117" name="CuadroTexto 116">
              <a:extLst>
                <a:ext uri="{FF2B5EF4-FFF2-40B4-BE49-F238E27FC236}">
                  <a16:creationId xmlns:a16="http://schemas.microsoft.com/office/drawing/2014/main" id="{C96DF9AA-21A8-33E2-9F43-A1A4B7ABDF3C}"/>
                </a:ext>
              </a:extLst>
            </p:cNvPr>
            <p:cNvSpPr txBox="1"/>
            <p:nvPr/>
          </p:nvSpPr>
          <p:spPr>
            <a:xfrm>
              <a:off x="401145" y="16853692"/>
              <a:ext cx="120051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9</a:t>
              </a:r>
            </a:p>
          </p:txBody>
        </p:sp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D9DE8B81-29FD-24CA-3DC9-A6905DCE82C8}"/>
                </a:ext>
              </a:extLst>
            </p:cNvPr>
            <p:cNvSpPr txBox="1"/>
            <p:nvPr/>
          </p:nvSpPr>
          <p:spPr>
            <a:xfrm>
              <a:off x="401145" y="19532945"/>
              <a:ext cx="120051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7</a:t>
              </a:r>
            </a:p>
          </p:txBody>
        </p:sp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id="{9AA939D3-E805-193F-9492-C839716E6253}"/>
                </a:ext>
              </a:extLst>
            </p:cNvPr>
            <p:cNvSpPr txBox="1"/>
            <p:nvPr/>
          </p:nvSpPr>
          <p:spPr>
            <a:xfrm>
              <a:off x="401145" y="22221493"/>
              <a:ext cx="120051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5</a:t>
              </a:r>
            </a:p>
          </p:txBody>
        </p:sp>
        <p:sp>
          <p:nvSpPr>
            <p:cNvPr id="146" name="CuadroTexto 145">
              <a:extLst>
                <a:ext uri="{FF2B5EF4-FFF2-40B4-BE49-F238E27FC236}">
                  <a16:creationId xmlns:a16="http://schemas.microsoft.com/office/drawing/2014/main" id="{E0AEFF65-11DE-9F37-626B-90842967AE4E}"/>
                </a:ext>
              </a:extLst>
            </p:cNvPr>
            <p:cNvSpPr txBox="1"/>
            <p:nvPr/>
          </p:nvSpPr>
          <p:spPr>
            <a:xfrm>
              <a:off x="14283105" y="22853565"/>
              <a:ext cx="157047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34.9</a:t>
              </a:r>
            </a:p>
          </p:txBody>
        </p:sp>
        <p:sp>
          <p:nvSpPr>
            <p:cNvPr id="147" name="CuadroTexto 146">
              <a:extLst>
                <a:ext uri="{FF2B5EF4-FFF2-40B4-BE49-F238E27FC236}">
                  <a16:creationId xmlns:a16="http://schemas.microsoft.com/office/drawing/2014/main" id="{B7065857-2E5A-3C13-E7A5-DAFF5E245D18}"/>
                </a:ext>
              </a:extLst>
            </p:cNvPr>
            <p:cNvSpPr txBox="1"/>
            <p:nvPr/>
          </p:nvSpPr>
          <p:spPr>
            <a:xfrm>
              <a:off x="1030745" y="22858453"/>
              <a:ext cx="135148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33.9</a:t>
              </a:r>
            </a:p>
          </p:txBody>
        </p:sp>
        <p:sp>
          <p:nvSpPr>
            <p:cNvPr id="148" name="CuadroTexto 147">
              <a:extLst>
                <a:ext uri="{FF2B5EF4-FFF2-40B4-BE49-F238E27FC236}">
                  <a16:creationId xmlns:a16="http://schemas.microsoft.com/office/drawing/2014/main" id="{70340FD3-8B12-9A37-EB61-507B97E2F45F}"/>
                </a:ext>
              </a:extLst>
            </p:cNvPr>
            <p:cNvSpPr txBox="1"/>
            <p:nvPr/>
          </p:nvSpPr>
          <p:spPr>
            <a:xfrm>
              <a:off x="3740341" y="22854049"/>
              <a:ext cx="135148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34.1</a:t>
              </a:r>
            </a:p>
          </p:txBody>
        </p:sp>
        <p:sp>
          <p:nvSpPr>
            <p:cNvPr id="149" name="CuadroTexto 148">
              <a:extLst>
                <a:ext uri="{FF2B5EF4-FFF2-40B4-BE49-F238E27FC236}">
                  <a16:creationId xmlns:a16="http://schemas.microsoft.com/office/drawing/2014/main" id="{5DE1E598-D55C-940C-ED3C-BD0587B45048}"/>
                </a:ext>
              </a:extLst>
            </p:cNvPr>
            <p:cNvSpPr txBox="1"/>
            <p:nvPr/>
          </p:nvSpPr>
          <p:spPr>
            <a:xfrm>
              <a:off x="6364769" y="22853565"/>
              <a:ext cx="135148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34.3</a:t>
              </a:r>
            </a:p>
          </p:txBody>
        </p:sp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93069EEF-6D0E-CFA0-94BA-F28335D0EDEB}"/>
                </a:ext>
              </a:extLst>
            </p:cNvPr>
            <p:cNvSpPr txBox="1"/>
            <p:nvPr/>
          </p:nvSpPr>
          <p:spPr>
            <a:xfrm>
              <a:off x="9154712" y="22867693"/>
              <a:ext cx="135148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34.5</a:t>
              </a:r>
            </a:p>
          </p:txBody>
        </p:sp>
        <p:sp>
          <p:nvSpPr>
            <p:cNvPr id="151" name="CuadroTexto 150">
              <a:extLst>
                <a:ext uri="{FF2B5EF4-FFF2-40B4-BE49-F238E27FC236}">
                  <a16:creationId xmlns:a16="http://schemas.microsoft.com/office/drawing/2014/main" id="{49BC3850-86FA-FD9E-7A83-4480FA5906CB}"/>
                </a:ext>
              </a:extLst>
            </p:cNvPr>
            <p:cNvSpPr txBox="1"/>
            <p:nvPr/>
          </p:nvSpPr>
          <p:spPr>
            <a:xfrm>
              <a:off x="11893104" y="22853565"/>
              <a:ext cx="135148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34.7</a:t>
              </a:r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0ADB3173-B449-9062-A773-E1C088F8A8DF}"/>
                </a:ext>
              </a:extLst>
            </p:cNvPr>
            <p:cNvSpPr/>
            <p:nvPr/>
          </p:nvSpPr>
          <p:spPr>
            <a:xfrm>
              <a:off x="16543298" y="8310231"/>
              <a:ext cx="687119" cy="14672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87939D74-3280-624C-4D32-ECAE557A4F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11626" y="12798060"/>
              <a:ext cx="442657" cy="1159425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>
              <a:extLst>
                <a:ext uri="{FF2B5EF4-FFF2-40B4-BE49-F238E27FC236}">
                  <a16:creationId xmlns:a16="http://schemas.microsoft.com/office/drawing/2014/main" id="{B9605855-AF0E-35BA-8FAD-30A7A7E0FE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79095" y="15981265"/>
              <a:ext cx="566305" cy="1010774"/>
            </a:xfrm>
            <a:prstGeom prst="straightConnector1">
              <a:avLst/>
            </a:prstGeom>
            <a:ln w="635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de flecha 95">
              <a:extLst>
                <a:ext uri="{FF2B5EF4-FFF2-40B4-BE49-F238E27FC236}">
                  <a16:creationId xmlns:a16="http://schemas.microsoft.com/office/drawing/2014/main" id="{E30B0AF7-AFF3-47D7-FB52-D92933B8CC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432391" y="16215178"/>
              <a:ext cx="274054" cy="693599"/>
            </a:xfrm>
            <a:prstGeom prst="straightConnector1">
              <a:avLst/>
            </a:prstGeom>
            <a:ln w="6350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E1077C9D-14BD-21B7-502B-F58CD497F659}"/>
                </a:ext>
              </a:extLst>
            </p:cNvPr>
            <p:cNvSpPr/>
            <p:nvPr/>
          </p:nvSpPr>
          <p:spPr>
            <a:xfrm>
              <a:off x="16574192" y="8535702"/>
              <a:ext cx="687119" cy="15022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3" name="CuadroTexto 122">
              <a:extLst>
                <a:ext uri="{FF2B5EF4-FFF2-40B4-BE49-F238E27FC236}">
                  <a16:creationId xmlns:a16="http://schemas.microsoft.com/office/drawing/2014/main" id="{5A19DE3F-4722-3C60-92A3-0C69970FD15E}"/>
                </a:ext>
              </a:extLst>
            </p:cNvPr>
            <p:cNvSpPr txBox="1"/>
            <p:nvPr/>
          </p:nvSpPr>
          <p:spPr>
            <a:xfrm>
              <a:off x="16068812" y="8781297"/>
              <a:ext cx="120051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15</a:t>
              </a:r>
            </a:p>
          </p:txBody>
        </p:sp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7620FB1C-28E4-268C-633D-2F386E1F1DFB}"/>
                </a:ext>
              </a:extLst>
            </p:cNvPr>
            <p:cNvSpPr txBox="1"/>
            <p:nvPr/>
          </p:nvSpPr>
          <p:spPr>
            <a:xfrm>
              <a:off x="16068812" y="11475824"/>
              <a:ext cx="120051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13</a:t>
              </a:r>
            </a:p>
          </p:txBody>
        </p:sp>
        <p:sp>
          <p:nvSpPr>
            <p:cNvPr id="125" name="CuadroTexto 124">
              <a:extLst>
                <a:ext uri="{FF2B5EF4-FFF2-40B4-BE49-F238E27FC236}">
                  <a16:creationId xmlns:a16="http://schemas.microsoft.com/office/drawing/2014/main" id="{225A3477-4CC9-5F54-B6FD-796A6AC1D434}"/>
                </a:ext>
              </a:extLst>
            </p:cNvPr>
            <p:cNvSpPr txBox="1"/>
            <p:nvPr/>
          </p:nvSpPr>
          <p:spPr>
            <a:xfrm>
              <a:off x="16068812" y="14174439"/>
              <a:ext cx="120051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11</a:t>
              </a:r>
            </a:p>
          </p:txBody>
        </p: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2CF7B9EC-FC63-B268-36DE-B6CD95000725}"/>
                </a:ext>
              </a:extLst>
            </p:cNvPr>
            <p:cNvSpPr txBox="1"/>
            <p:nvPr/>
          </p:nvSpPr>
          <p:spPr>
            <a:xfrm>
              <a:off x="16068812" y="16853692"/>
              <a:ext cx="120051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9</a:t>
              </a:r>
            </a:p>
          </p:txBody>
        </p:sp>
        <p:sp>
          <p:nvSpPr>
            <p:cNvPr id="127" name="CuadroTexto 126">
              <a:extLst>
                <a:ext uri="{FF2B5EF4-FFF2-40B4-BE49-F238E27FC236}">
                  <a16:creationId xmlns:a16="http://schemas.microsoft.com/office/drawing/2014/main" id="{FC98E15B-ABB2-646C-02F5-12267C4E8CD6}"/>
                </a:ext>
              </a:extLst>
            </p:cNvPr>
            <p:cNvSpPr txBox="1"/>
            <p:nvPr/>
          </p:nvSpPr>
          <p:spPr>
            <a:xfrm>
              <a:off x="16068812" y="19532945"/>
              <a:ext cx="120051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7</a:t>
              </a:r>
            </a:p>
          </p:txBody>
        </p:sp>
        <p:sp>
          <p:nvSpPr>
            <p:cNvPr id="128" name="CuadroTexto 127">
              <a:extLst>
                <a:ext uri="{FF2B5EF4-FFF2-40B4-BE49-F238E27FC236}">
                  <a16:creationId xmlns:a16="http://schemas.microsoft.com/office/drawing/2014/main" id="{266C4850-9C76-EE68-B688-ED5BCB9E4851}"/>
                </a:ext>
              </a:extLst>
            </p:cNvPr>
            <p:cNvSpPr txBox="1"/>
            <p:nvPr/>
          </p:nvSpPr>
          <p:spPr>
            <a:xfrm>
              <a:off x="16068812" y="22221493"/>
              <a:ext cx="120051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5</a:t>
              </a:r>
            </a:p>
          </p:txBody>
        </p:sp>
        <p:sp>
          <p:nvSpPr>
            <p:cNvPr id="154" name="CuadroTexto 153">
              <a:extLst>
                <a:ext uri="{FF2B5EF4-FFF2-40B4-BE49-F238E27FC236}">
                  <a16:creationId xmlns:a16="http://schemas.microsoft.com/office/drawing/2014/main" id="{D8F1AAF8-E244-E582-45C0-12A4BE928581}"/>
                </a:ext>
              </a:extLst>
            </p:cNvPr>
            <p:cNvSpPr txBox="1"/>
            <p:nvPr/>
          </p:nvSpPr>
          <p:spPr>
            <a:xfrm>
              <a:off x="30025549" y="22853565"/>
              <a:ext cx="157047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34.9</a:t>
              </a:r>
            </a:p>
          </p:txBody>
        </p: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7D6C1BE5-F593-79DB-0F07-F3341F2A45ED}"/>
                </a:ext>
              </a:extLst>
            </p:cNvPr>
            <p:cNvSpPr txBox="1"/>
            <p:nvPr/>
          </p:nvSpPr>
          <p:spPr>
            <a:xfrm>
              <a:off x="16773189" y="22858453"/>
              <a:ext cx="135148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33.9</a:t>
              </a:r>
            </a:p>
          </p:txBody>
        </p:sp>
        <p:sp>
          <p:nvSpPr>
            <p:cNvPr id="156" name="CuadroTexto 155">
              <a:extLst>
                <a:ext uri="{FF2B5EF4-FFF2-40B4-BE49-F238E27FC236}">
                  <a16:creationId xmlns:a16="http://schemas.microsoft.com/office/drawing/2014/main" id="{AAF6C28B-2C24-50EF-3657-3EE6D18D468F}"/>
                </a:ext>
              </a:extLst>
            </p:cNvPr>
            <p:cNvSpPr txBox="1"/>
            <p:nvPr/>
          </p:nvSpPr>
          <p:spPr>
            <a:xfrm>
              <a:off x="19482785" y="22854049"/>
              <a:ext cx="135148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34.1</a:t>
              </a:r>
            </a:p>
          </p:txBody>
        </p:sp>
        <p:sp>
          <p:nvSpPr>
            <p:cNvPr id="157" name="CuadroTexto 156">
              <a:extLst>
                <a:ext uri="{FF2B5EF4-FFF2-40B4-BE49-F238E27FC236}">
                  <a16:creationId xmlns:a16="http://schemas.microsoft.com/office/drawing/2014/main" id="{4F1A65DF-0947-66F5-C576-25123DF62040}"/>
                </a:ext>
              </a:extLst>
            </p:cNvPr>
            <p:cNvSpPr txBox="1"/>
            <p:nvPr/>
          </p:nvSpPr>
          <p:spPr>
            <a:xfrm>
              <a:off x="22107213" y="22853565"/>
              <a:ext cx="135148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34.3</a:t>
              </a:r>
            </a:p>
          </p:txBody>
        </p:sp>
        <p:sp>
          <p:nvSpPr>
            <p:cNvPr id="158" name="CuadroTexto 157">
              <a:extLst>
                <a:ext uri="{FF2B5EF4-FFF2-40B4-BE49-F238E27FC236}">
                  <a16:creationId xmlns:a16="http://schemas.microsoft.com/office/drawing/2014/main" id="{1B1C83C8-B600-0A5F-86F6-5B955F032415}"/>
                </a:ext>
              </a:extLst>
            </p:cNvPr>
            <p:cNvSpPr txBox="1"/>
            <p:nvPr/>
          </p:nvSpPr>
          <p:spPr>
            <a:xfrm>
              <a:off x="24897156" y="22867693"/>
              <a:ext cx="135148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34.5</a:t>
              </a:r>
            </a:p>
          </p:txBody>
        </p:sp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787B75E6-7E7A-0928-DD14-6C57DBDE6844}"/>
                </a:ext>
              </a:extLst>
            </p:cNvPr>
            <p:cNvSpPr txBox="1"/>
            <p:nvPr/>
          </p:nvSpPr>
          <p:spPr>
            <a:xfrm>
              <a:off x="27635548" y="22853565"/>
              <a:ext cx="135148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34.7</a:t>
              </a:r>
            </a:p>
          </p:txBody>
        </p:sp>
        <p:cxnSp>
          <p:nvCxnSpPr>
            <p:cNvPr id="177" name="Conector recto de flecha 176">
              <a:extLst>
                <a:ext uri="{FF2B5EF4-FFF2-40B4-BE49-F238E27FC236}">
                  <a16:creationId xmlns:a16="http://schemas.microsoft.com/office/drawing/2014/main" id="{E43079DC-52B0-3FEF-E5FE-0F9EEE130E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84034" y="10496124"/>
              <a:ext cx="946353" cy="2333132"/>
            </a:xfrm>
            <a:prstGeom prst="straightConnector1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de flecha 177">
              <a:extLst>
                <a:ext uri="{FF2B5EF4-FFF2-40B4-BE49-F238E27FC236}">
                  <a16:creationId xmlns:a16="http://schemas.microsoft.com/office/drawing/2014/main" id="{079E7909-2879-01BA-E65F-BECDB1F5A2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44302" y="11668133"/>
              <a:ext cx="743079" cy="1739121"/>
            </a:xfrm>
            <a:prstGeom prst="straightConnector1">
              <a:avLst/>
            </a:prstGeom>
            <a:ln w="635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de flecha 179">
              <a:extLst>
                <a:ext uri="{FF2B5EF4-FFF2-40B4-BE49-F238E27FC236}">
                  <a16:creationId xmlns:a16="http://schemas.microsoft.com/office/drawing/2014/main" id="{1B17EC4C-7F5F-695E-1343-C0F7329739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45165" y="14792713"/>
              <a:ext cx="754665" cy="1625957"/>
            </a:xfrm>
            <a:prstGeom prst="straightConnector1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de flecha 182">
              <a:extLst>
                <a:ext uri="{FF2B5EF4-FFF2-40B4-BE49-F238E27FC236}">
                  <a16:creationId xmlns:a16="http://schemas.microsoft.com/office/drawing/2014/main" id="{F3A497FA-D7FD-8FEF-E5CF-041CECEA81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42756" y="17673069"/>
              <a:ext cx="706732" cy="1838144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6CF46ECE-9642-14A4-8601-AEBEAB1264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6734" t="22101" r="9556" b="26438"/>
            <a:stretch/>
          </p:blipFill>
          <p:spPr>
            <a:xfrm>
              <a:off x="46812825" y="9461242"/>
              <a:ext cx="2327303" cy="1277584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18E6A817-14E8-2FDB-CB44-B4C91FCC4D3C}"/>
                    </a:ext>
                  </a:extLst>
                </p:cNvPr>
                <p:cNvSpPr txBox="1"/>
                <p:nvPr/>
              </p:nvSpPr>
              <p:spPr>
                <a:xfrm rot="5400000">
                  <a:off x="44614219" y="16743884"/>
                  <a:ext cx="10124637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Dissolved Oxygen</a:t>
                  </a:r>
                  <a14:m>
                    <m:oMath xmlns:m="http://schemas.openxmlformats.org/officeDocument/2006/math">
                      <m:r>
                        <a:rPr lang="es-ES" sz="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es-ES" sz="5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ES" sz="5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s-ES" sz="5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s-CL" sz="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18E6A817-14E8-2FDB-CB44-B4C91FCC4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4614219" y="16743884"/>
                  <a:ext cx="10124637" cy="861774"/>
                </a:xfrm>
                <a:prstGeom prst="rect">
                  <a:avLst/>
                </a:prstGeom>
                <a:blipFill>
                  <a:blip r:embed="rId7"/>
                  <a:stretch>
                    <a:fillRect l="-37681" t="-2882" r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FC95BFFC-08C4-16DF-C1A8-C0851BA676A1}"/>
                </a:ext>
              </a:extLst>
            </p:cNvPr>
            <p:cNvSpPr txBox="1"/>
            <p:nvPr/>
          </p:nvSpPr>
          <p:spPr>
            <a:xfrm>
              <a:off x="43230247" y="9242450"/>
              <a:ext cx="414574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October</a:t>
              </a:r>
              <a:endParaRPr lang="es-CL" sz="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ED58CE99-1E27-1445-E891-C7BD3918DDC9}"/>
                </a:ext>
              </a:extLst>
            </p:cNvPr>
            <p:cNvSpPr/>
            <p:nvPr/>
          </p:nvSpPr>
          <p:spPr>
            <a:xfrm>
              <a:off x="32142882" y="8295854"/>
              <a:ext cx="687119" cy="15022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9A83AAB4-48C0-3DEF-4A45-34B98A31C5BC}"/>
                </a:ext>
              </a:extLst>
            </p:cNvPr>
            <p:cNvGrpSpPr/>
            <p:nvPr/>
          </p:nvGrpSpPr>
          <p:grpSpPr>
            <a:xfrm>
              <a:off x="37574054" y="9916215"/>
              <a:ext cx="8579513" cy="9015089"/>
              <a:chOff x="11596914" y="13251543"/>
              <a:chExt cx="6891746" cy="7241636"/>
            </a:xfrm>
          </p:grpSpPr>
          <p:cxnSp>
            <p:nvCxnSpPr>
              <p:cNvPr id="108" name="Conector recto de flecha 107">
                <a:extLst>
                  <a:ext uri="{FF2B5EF4-FFF2-40B4-BE49-F238E27FC236}">
                    <a16:creationId xmlns:a16="http://schemas.microsoft.com/office/drawing/2014/main" id="{9FBCF640-7A39-D6FE-8F38-BBB282AA5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596914" y="13251543"/>
                <a:ext cx="760186" cy="1874157"/>
              </a:xfrm>
              <a:prstGeom prst="straightConnector1">
                <a:avLst/>
              </a:prstGeom>
              <a:ln w="63500">
                <a:solidFill>
                  <a:schemeClr val="tx1">
                    <a:lumMod val="95000"/>
                    <a:lumOff val="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cto de flecha 108">
                <a:extLst>
                  <a:ext uri="{FF2B5EF4-FFF2-40B4-BE49-F238E27FC236}">
                    <a16:creationId xmlns:a16="http://schemas.microsoft.com/office/drawing/2014/main" id="{D4F91FFF-FDF2-2FAE-F329-F0139537D8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793418" y="14223597"/>
                <a:ext cx="596900" cy="1397000"/>
              </a:xfrm>
              <a:prstGeom prst="straightConnector1">
                <a:avLst/>
              </a:prstGeom>
              <a:ln w="63500">
                <a:solidFill>
                  <a:schemeClr val="tx1">
                    <a:lumMod val="85000"/>
                    <a:lumOff val="1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de flecha 109">
                <a:extLst>
                  <a:ext uri="{FF2B5EF4-FFF2-40B4-BE49-F238E27FC236}">
                    <a16:creationId xmlns:a16="http://schemas.microsoft.com/office/drawing/2014/main" id="{E0A9027F-171B-CDA1-07C2-875573082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484622" y="15223059"/>
                <a:ext cx="355577" cy="931342"/>
              </a:xfrm>
              <a:prstGeom prst="straightConnector1">
                <a:avLst/>
              </a:prstGeom>
              <a:ln w="6350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cto de flecha 110">
                <a:extLst>
                  <a:ext uri="{FF2B5EF4-FFF2-40B4-BE49-F238E27FC236}">
                    <a16:creationId xmlns:a16="http://schemas.microsoft.com/office/drawing/2014/main" id="{1234743A-6815-925A-C0B3-D5F5EC70EE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582088" y="16702903"/>
                <a:ext cx="606207" cy="1306098"/>
              </a:xfrm>
              <a:prstGeom prst="straightConnector1">
                <a:avLst/>
              </a:prstGeom>
              <a:ln w="63500">
                <a:solidFill>
                  <a:schemeClr val="tx1">
                    <a:lumMod val="65000"/>
                    <a:lumOff val="3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cto de flecha 111">
                <a:extLst>
                  <a:ext uri="{FF2B5EF4-FFF2-40B4-BE49-F238E27FC236}">
                    <a16:creationId xmlns:a16="http://schemas.microsoft.com/office/drawing/2014/main" id="{AA919A71-536A-2FF8-F9C5-99FB80FC50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538818" y="17780064"/>
                <a:ext cx="454901" cy="811934"/>
              </a:xfrm>
              <a:prstGeom prst="straightConnector1">
                <a:avLst/>
              </a:prstGeom>
              <a:ln w="63500"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de flecha 112">
                <a:extLst>
                  <a:ext uri="{FF2B5EF4-FFF2-40B4-BE49-F238E27FC236}">
                    <a16:creationId xmlns:a16="http://schemas.microsoft.com/office/drawing/2014/main" id="{A03BB84B-D562-89E3-6942-1D2D5A0F8C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268518" y="17967960"/>
                <a:ext cx="220142" cy="557154"/>
              </a:xfrm>
              <a:prstGeom prst="straightConnector1">
                <a:avLst/>
              </a:prstGeom>
              <a:ln w="63500"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de flecha 113">
                <a:extLst>
                  <a:ext uri="{FF2B5EF4-FFF2-40B4-BE49-F238E27FC236}">
                    <a16:creationId xmlns:a16="http://schemas.microsoft.com/office/drawing/2014/main" id="{0E863671-21BA-A228-5E83-7BA0794495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508025" y="19016636"/>
                <a:ext cx="567703" cy="1476543"/>
              </a:xfrm>
              <a:prstGeom prst="straightConnector1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CuadroTexto 137">
              <a:extLst>
                <a:ext uri="{FF2B5EF4-FFF2-40B4-BE49-F238E27FC236}">
                  <a16:creationId xmlns:a16="http://schemas.microsoft.com/office/drawing/2014/main" id="{AD3F0192-83E4-E9E2-083B-268E62491320}"/>
                </a:ext>
              </a:extLst>
            </p:cNvPr>
            <p:cNvSpPr txBox="1"/>
            <p:nvPr/>
          </p:nvSpPr>
          <p:spPr>
            <a:xfrm>
              <a:off x="31639632" y="8810986"/>
              <a:ext cx="120051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15</a:t>
              </a:r>
            </a:p>
          </p:txBody>
        </p:sp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507F93FD-C34F-AECC-2EE0-0F5FF441BAE6}"/>
                </a:ext>
              </a:extLst>
            </p:cNvPr>
            <p:cNvSpPr txBox="1"/>
            <p:nvPr/>
          </p:nvSpPr>
          <p:spPr>
            <a:xfrm>
              <a:off x="31639632" y="11505513"/>
              <a:ext cx="120051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13</a:t>
              </a:r>
            </a:p>
          </p:txBody>
        </p:sp>
        <p:sp>
          <p:nvSpPr>
            <p:cNvPr id="140" name="CuadroTexto 139">
              <a:extLst>
                <a:ext uri="{FF2B5EF4-FFF2-40B4-BE49-F238E27FC236}">
                  <a16:creationId xmlns:a16="http://schemas.microsoft.com/office/drawing/2014/main" id="{6D2683F0-D7E4-8558-732D-9D68F2962DAE}"/>
                </a:ext>
              </a:extLst>
            </p:cNvPr>
            <p:cNvSpPr txBox="1"/>
            <p:nvPr/>
          </p:nvSpPr>
          <p:spPr>
            <a:xfrm>
              <a:off x="31639632" y="14204128"/>
              <a:ext cx="120051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11</a:t>
              </a:r>
            </a:p>
          </p:txBody>
        </p:sp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7F2AA5AD-46C2-8F2D-53CD-ECFA36165A2B}"/>
                </a:ext>
              </a:extLst>
            </p:cNvPr>
            <p:cNvSpPr txBox="1"/>
            <p:nvPr/>
          </p:nvSpPr>
          <p:spPr>
            <a:xfrm>
              <a:off x="31639632" y="16883381"/>
              <a:ext cx="120051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9</a:t>
              </a:r>
            </a:p>
          </p:txBody>
        </p:sp>
        <p:sp>
          <p:nvSpPr>
            <p:cNvPr id="142" name="CuadroTexto 141">
              <a:extLst>
                <a:ext uri="{FF2B5EF4-FFF2-40B4-BE49-F238E27FC236}">
                  <a16:creationId xmlns:a16="http://schemas.microsoft.com/office/drawing/2014/main" id="{81D81C22-6A56-D649-CAEC-21DA2AE630FB}"/>
                </a:ext>
              </a:extLst>
            </p:cNvPr>
            <p:cNvSpPr txBox="1"/>
            <p:nvPr/>
          </p:nvSpPr>
          <p:spPr>
            <a:xfrm>
              <a:off x="31639632" y="19562634"/>
              <a:ext cx="120051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7</a:t>
              </a:r>
            </a:p>
          </p:txBody>
        </p: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2C030AAA-8B95-2DD0-4B52-DBF7AD1571B7}"/>
                </a:ext>
              </a:extLst>
            </p:cNvPr>
            <p:cNvGrpSpPr/>
            <p:nvPr/>
          </p:nvGrpSpPr>
          <p:grpSpPr>
            <a:xfrm>
              <a:off x="32459730" y="22794763"/>
              <a:ext cx="14822832" cy="845125"/>
              <a:chOff x="1763210" y="22853563"/>
              <a:chExt cx="14822832" cy="845125"/>
            </a:xfrm>
          </p:grpSpPr>
          <p:sp>
            <p:nvSpPr>
              <p:cNvPr id="161" name="CuadroTexto 160">
                <a:extLst>
                  <a:ext uri="{FF2B5EF4-FFF2-40B4-BE49-F238E27FC236}">
                    <a16:creationId xmlns:a16="http://schemas.microsoft.com/office/drawing/2014/main" id="{042F8448-5B97-25B8-43F8-E1CC5E53E1F5}"/>
                  </a:ext>
                </a:extLst>
              </p:cNvPr>
              <p:cNvSpPr txBox="1"/>
              <p:nvPr/>
            </p:nvSpPr>
            <p:spPr>
              <a:xfrm>
                <a:off x="15015572" y="22853563"/>
                <a:ext cx="157047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sz="4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34.9</a:t>
                </a:r>
              </a:p>
            </p:txBody>
          </p:sp>
          <p:sp>
            <p:nvSpPr>
              <p:cNvPr id="162" name="CuadroTexto 161">
                <a:extLst>
                  <a:ext uri="{FF2B5EF4-FFF2-40B4-BE49-F238E27FC236}">
                    <a16:creationId xmlns:a16="http://schemas.microsoft.com/office/drawing/2014/main" id="{E2C15E53-2695-873F-BB72-6B01676CC0B3}"/>
                  </a:ext>
                </a:extLst>
              </p:cNvPr>
              <p:cNvSpPr txBox="1"/>
              <p:nvPr/>
            </p:nvSpPr>
            <p:spPr>
              <a:xfrm>
                <a:off x="1763210" y="22858451"/>
                <a:ext cx="135148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sz="4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33.9</a:t>
                </a:r>
              </a:p>
            </p:txBody>
          </p:sp>
          <p:sp>
            <p:nvSpPr>
              <p:cNvPr id="163" name="CuadroTexto 162">
                <a:extLst>
                  <a:ext uri="{FF2B5EF4-FFF2-40B4-BE49-F238E27FC236}">
                    <a16:creationId xmlns:a16="http://schemas.microsoft.com/office/drawing/2014/main" id="{36B9500D-7213-E21E-9DC8-20B72B163565}"/>
                  </a:ext>
                </a:extLst>
              </p:cNvPr>
              <p:cNvSpPr txBox="1"/>
              <p:nvPr/>
            </p:nvSpPr>
            <p:spPr>
              <a:xfrm>
                <a:off x="4472806" y="22854047"/>
                <a:ext cx="135148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sz="4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34.1</a:t>
                </a:r>
              </a:p>
            </p:txBody>
          </p:sp>
          <p:sp>
            <p:nvSpPr>
              <p:cNvPr id="164" name="CuadroTexto 163">
                <a:extLst>
                  <a:ext uri="{FF2B5EF4-FFF2-40B4-BE49-F238E27FC236}">
                    <a16:creationId xmlns:a16="http://schemas.microsoft.com/office/drawing/2014/main" id="{166B3C25-82C2-1065-8861-5961FB8CF26A}"/>
                  </a:ext>
                </a:extLst>
              </p:cNvPr>
              <p:cNvSpPr txBox="1"/>
              <p:nvPr/>
            </p:nvSpPr>
            <p:spPr>
              <a:xfrm>
                <a:off x="7097234" y="22853563"/>
                <a:ext cx="135148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sz="4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34.3</a:t>
                </a:r>
              </a:p>
            </p:txBody>
          </p:sp>
          <p:sp>
            <p:nvSpPr>
              <p:cNvPr id="165" name="CuadroTexto 164">
                <a:extLst>
                  <a:ext uri="{FF2B5EF4-FFF2-40B4-BE49-F238E27FC236}">
                    <a16:creationId xmlns:a16="http://schemas.microsoft.com/office/drawing/2014/main" id="{C53F7AF9-DF0B-3B7F-8398-E17B9231F1E6}"/>
                  </a:ext>
                </a:extLst>
              </p:cNvPr>
              <p:cNvSpPr txBox="1"/>
              <p:nvPr/>
            </p:nvSpPr>
            <p:spPr>
              <a:xfrm>
                <a:off x="9887177" y="22867691"/>
                <a:ext cx="135148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sz="4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34.5</a:t>
                </a:r>
              </a:p>
            </p:txBody>
          </p:sp>
          <p:sp>
            <p:nvSpPr>
              <p:cNvPr id="166" name="CuadroTexto 165">
                <a:extLst>
                  <a:ext uri="{FF2B5EF4-FFF2-40B4-BE49-F238E27FC236}">
                    <a16:creationId xmlns:a16="http://schemas.microsoft.com/office/drawing/2014/main" id="{CF145C92-2056-6F81-2DF1-FFD283B22826}"/>
                  </a:ext>
                </a:extLst>
              </p:cNvPr>
              <p:cNvSpPr txBox="1"/>
              <p:nvPr/>
            </p:nvSpPr>
            <p:spPr>
              <a:xfrm>
                <a:off x="12625569" y="22853563"/>
                <a:ext cx="135148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sz="4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34.7</a:t>
                </a:r>
              </a:p>
            </p:txBody>
          </p:sp>
        </p:grp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683D49A8-8468-54CD-57C0-C9400D2D7DFF}"/>
                </a:ext>
              </a:extLst>
            </p:cNvPr>
            <p:cNvSpPr txBox="1"/>
            <p:nvPr/>
          </p:nvSpPr>
          <p:spPr>
            <a:xfrm>
              <a:off x="31896556" y="22229336"/>
              <a:ext cx="9244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4800" dirty="0">
                  <a:latin typeface="Cambria" panose="02040503050406030204" pitchFamily="18" charset="0"/>
                  <a:ea typeface="Cambria" panose="02040503050406030204" pitchFamily="18" charset="0"/>
                </a:rPr>
                <a:t>5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CuadroTexto 135">
                  <a:extLst>
                    <a:ext uri="{FF2B5EF4-FFF2-40B4-BE49-F238E27FC236}">
                      <a16:creationId xmlns:a16="http://schemas.microsoft.com/office/drawing/2014/main" id="{C789E58B-40A6-85D7-64D4-6265EEF98657}"/>
                    </a:ext>
                  </a:extLst>
                </p:cNvPr>
                <p:cNvSpPr txBox="1"/>
                <p:nvPr/>
              </p:nvSpPr>
              <p:spPr>
                <a:xfrm rot="16200000">
                  <a:off x="-3935338" y="15073805"/>
                  <a:ext cx="8805655" cy="8617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0" noProof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Conservative Temperature </a:t>
                  </a:r>
                  <a14:m>
                    <m:oMath xmlns:m="http://schemas.openxmlformats.org/officeDocument/2006/math">
                      <m:r>
                        <a:rPr lang="en-US" sz="5000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[°</m:t>
                      </m:r>
                      <m:r>
                        <a:rPr lang="en-US" sz="5000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5000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5000" noProof="1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6" name="CuadroTexto 135">
                  <a:extLst>
                    <a:ext uri="{FF2B5EF4-FFF2-40B4-BE49-F238E27FC236}">
                      <a16:creationId xmlns:a16="http://schemas.microsoft.com/office/drawing/2014/main" id="{C789E58B-40A6-85D7-64D4-6265EEF98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935338" y="15073805"/>
                  <a:ext cx="8805655" cy="861773"/>
                </a:xfrm>
                <a:prstGeom prst="rect">
                  <a:avLst/>
                </a:prstGeom>
                <a:blipFill>
                  <a:blip r:embed="rId8"/>
                  <a:stretch>
                    <a:fillRect l="-15942" r="-37681" b="-33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uadroTexto 6">
                  <a:extLst>
                    <a:ext uri="{FF2B5EF4-FFF2-40B4-BE49-F238E27FC236}">
                      <a16:creationId xmlns:a16="http://schemas.microsoft.com/office/drawing/2014/main" id="{8F77150F-7034-416E-C1B2-0E781F0CA139}"/>
                    </a:ext>
                  </a:extLst>
                </p:cNvPr>
                <p:cNvSpPr txBox="1"/>
                <p:nvPr/>
              </p:nvSpPr>
              <p:spPr>
                <a:xfrm>
                  <a:off x="5014015" y="23636494"/>
                  <a:ext cx="7582326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L" sz="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bsolute</m:t>
                      </m:r>
                      <m:r>
                        <a:rPr lang="es-CL" sz="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sz="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Salinit</m:t>
                      </m:r>
                      <m:r>
                        <a:rPr lang="es-CL" sz="5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CL" sz="5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es-ES" sz="5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s-CL" sz="5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5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s-CL" sz="5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5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s-CL" sz="5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5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s-CL" sz="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CuadroTexto 6">
                  <a:extLst>
                    <a:ext uri="{FF2B5EF4-FFF2-40B4-BE49-F238E27FC236}">
                      <a16:creationId xmlns:a16="http://schemas.microsoft.com/office/drawing/2014/main" id="{8F77150F-7034-416E-C1B2-0E781F0CA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4015" y="23636494"/>
                  <a:ext cx="7582326" cy="861774"/>
                </a:xfrm>
                <a:prstGeom prst="rect">
                  <a:avLst/>
                </a:prstGeom>
                <a:blipFill>
                  <a:blip r:embed="rId9"/>
                  <a:stretch>
                    <a:fillRect l="-3846" t="-17647" b="-3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007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</TotalTime>
  <Words>80</Words>
  <Application>Microsoft Macintosh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Cambria</vt:lpstr>
      <vt:lpstr>Cambria Math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Mauro Alonso Pinto Juica</dc:creator>
  <cp:lastModifiedBy>Mauro Pinto</cp:lastModifiedBy>
  <cp:revision>17</cp:revision>
  <dcterms:created xsi:type="dcterms:W3CDTF">2022-11-16T15:36:54Z</dcterms:created>
  <dcterms:modified xsi:type="dcterms:W3CDTF">2025-04-24T13:05:03Z</dcterms:modified>
</cp:coreProperties>
</file>