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"/>
  </p:notesMasterIdLst>
  <p:sldIdLst>
    <p:sldId id="256" r:id="rId2"/>
    <p:sldId id="257" r:id="rId3"/>
  </p:sldIdLst>
  <p:sldSz cx="43891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"/>
    <p:restoredTop sz="94000"/>
  </p:normalViewPr>
  <p:slideViewPr>
    <p:cSldViewPr snapToGrid="0">
      <p:cViewPr>
        <p:scale>
          <a:sx n="54" d="100"/>
          <a:sy n="54" d="100"/>
        </p:scale>
        <p:origin x="4808" y="15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F3AE8-5096-4C27-94D0-3D18E052BA27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D66AE-6744-4E32-855D-8B6BA4C9EF4C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99851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66AE-6744-4E32-855D-8B6BA4C9EF4C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4693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7E821-A517-6C24-D3F9-9EB967763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E281ABC-785C-DC83-8804-D87E921323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EF9D983-BE58-D749-23C9-BA8E37E2F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9DCEAC-1D92-D9A0-BDD8-9EF0815340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D66AE-6744-4E32-855D-8B6BA4C9EF4C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1176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0" y="2992968"/>
            <a:ext cx="329184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9605435"/>
            <a:ext cx="329184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444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885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0" y="973666"/>
            <a:ext cx="946404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973666"/>
            <a:ext cx="2784348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49540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433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0" y="4559303"/>
            <a:ext cx="3785616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0" y="12238569"/>
            <a:ext cx="3785616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305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4868333"/>
            <a:ext cx="186537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4868333"/>
            <a:ext cx="186537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645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973668"/>
            <a:ext cx="3785616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39" y="4483101"/>
            <a:ext cx="1856803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39" y="6680200"/>
            <a:ext cx="1856803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0" y="4483101"/>
            <a:ext cx="18659477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0" y="6680200"/>
            <a:ext cx="18659477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7723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8033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19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219200"/>
            <a:ext cx="14156053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2633135"/>
            <a:ext cx="2221992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5486400"/>
            <a:ext cx="14156053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68575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9" y="1219200"/>
            <a:ext cx="14156053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2633135"/>
            <a:ext cx="2221992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9" y="5486400"/>
            <a:ext cx="14156053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374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973668"/>
            <a:ext cx="3785616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4868333"/>
            <a:ext cx="3785616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16950268"/>
            <a:ext cx="98755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8E5BC-3B47-4948-BAE2-948CD6E2C9CD}" type="datetimeFigureOut">
              <a:rPr lang="es-CL" smtClean="0"/>
              <a:t>25-06-25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16950268"/>
            <a:ext cx="148132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16950268"/>
            <a:ext cx="98755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8DA29-358D-45AE-9EA0-BB25C0D71E08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4979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9" Type="http://schemas.openxmlformats.org/officeDocument/2006/relationships/image" Target="../media/image44.png"/><Relationship Id="rId21" Type="http://schemas.openxmlformats.org/officeDocument/2006/relationships/image" Target="../media/image26.png"/><Relationship Id="rId34" Type="http://schemas.openxmlformats.org/officeDocument/2006/relationships/image" Target="../media/image39.png"/><Relationship Id="rId42" Type="http://schemas.openxmlformats.org/officeDocument/2006/relationships/image" Target="../media/image4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29" Type="http://schemas.openxmlformats.org/officeDocument/2006/relationships/image" Target="../media/image34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9.png"/><Relationship Id="rId32" Type="http://schemas.openxmlformats.org/officeDocument/2006/relationships/image" Target="../media/image37.png"/><Relationship Id="rId37" Type="http://schemas.openxmlformats.org/officeDocument/2006/relationships/image" Target="../media/image42.png"/><Relationship Id="rId40" Type="http://schemas.openxmlformats.org/officeDocument/2006/relationships/image" Target="../media/image45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28" Type="http://schemas.openxmlformats.org/officeDocument/2006/relationships/image" Target="../media/image33.png"/><Relationship Id="rId36" Type="http://schemas.openxmlformats.org/officeDocument/2006/relationships/image" Target="../media/image41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4" Type="http://schemas.openxmlformats.org/officeDocument/2006/relationships/image" Target="../media/image49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Relationship Id="rId22" Type="http://schemas.openxmlformats.org/officeDocument/2006/relationships/image" Target="../media/image27.png"/><Relationship Id="rId27" Type="http://schemas.openxmlformats.org/officeDocument/2006/relationships/image" Target="../media/image32.png"/><Relationship Id="rId30" Type="http://schemas.openxmlformats.org/officeDocument/2006/relationships/image" Target="../media/image35.png"/><Relationship Id="rId35" Type="http://schemas.openxmlformats.org/officeDocument/2006/relationships/image" Target="../media/image40.png"/><Relationship Id="rId43" Type="http://schemas.openxmlformats.org/officeDocument/2006/relationships/image" Target="../media/image48.png"/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33" Type="http://schemas.openxmlformats.org/officeDocument/2006/relationships/image" Target="../media/image38.png"/><Relationship Id="rId38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144">
            <a:extLst>
              <a:ext uri="{FF2B5EF4-FFF2-40B4-BE49-F238E27FC236}">
                <a16:creationId xmlns:a16="http://schemas.microsoft.com/office/drawing/2014/main" id="{231EF637-A224-BC96-7B5B-77F604046E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1933" y="1252875"/>
            <a:ext cx="14846763" cy="15813441"/>
          </a:xfrm>
          <a:prstGeom prst="rect">
            <a:avLst/>
          </a:prstGeom>
        </p:spPr>
      </p:pic>
      <p:grpSp>
        <p:nvGrpSpPr>
          <p:cNvPr id="40" name="Grupo 39">
            <a:extLst>
              <a:ext uri="{FF2B5EF4-FFF2-40B4-BE49-F238E27FC236}">
                <a16:creationId xmlns:a16="http://schemas.microsoft.com/office/drawing/2014/main" id="{3888C536-8B1A-5B3C-73FE-D479607DBE0E}"/>
              </a:ext>
            </a:extLst>
          </p:cNvPr>
          <p:cNvGrpSpPr/>
          <p:nvPr/>
        </p:nvGrpSpPr>
        <p:grpSpPr>
          <a:xfrm>
            <a:off x="43666591" y="1334507"/>
            <a:ext cx="224610" cy="14547176"/>
            <a:chOff x="45878543" y="26468575"/>
            <a:chExt cx="203214" cy="14110592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6E3C7D97-0D76-0A70-9ACB-A691197F257F}"/>
                </a:ext>
              </a:extLst>
            </p:cNvPr>
            <p:cNvGrpSpPr/>
            <p:nvPr/>
          </p:nvGrpSpPr>
          <p:grpSpPr>
            <a:xfrm>
              <a:off x="45878543" y="26468575"/>
              <a:ext cx="203214" cy="14110592"/>
              <a:chOff x="8330151" y="28178696"/>
              <a:chExt cx="165039" cy="10795985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727009B7-654E-4D10-7878-169C3CB20E16}"/>
                  </a:ext>
                </a:extLst>
              </p:cNvPr>
              <p:cNvSpPr/>
              <p:nvPr/>
            </p:nvSpPr>
            <p:spPr>
              <a:xfrm>
                <a:off x="8333896" y="35051329"/>
                <a:ext cx="161294" cy="1215122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0811C5BE-A981-F093-D047-797A9C80A0C7}"/>
                  </a:ext>
                </a:extLst>
              </p:cNvPr>
              <p:cNvSpPr/>
              <p:nvPr/>
            </p:nvSpPr>
            <p:spPr>
              <a:xfrm>
                <a:off x="8330151" y="28985027"/>
                <a:ext cx="161295" cy="2425745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592CEDB2-49FF-ACA6-2C1C-659A023476CF}"/>
                  </a:ext>
                </a:extLst>
              </p:cNvPr>
              <p:cNvSpPr/>
              <p:nvPr/>
            </p:nvSpPr>
            <p:spPr>
              <a:xfrm>
                <a:off x="8330868" y="28178696"/>
                <a:ext cx="161295" cy="79964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702C6A8F-C369-1B90-9E3D-F8227F809174}"/>
                  </a:ext>
                </a:extLst>
              </p:cNvPr>
              <p:cNvSpPr/>
              <p:nvPr/>
            </p:nvSpPr>
            <p:spPr>
              <a:xfrm>
                <a:off x="8333795" y="31407551"/>
                <a:ext cx="154672" cy="1615429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7A34E09-2773-1A85-84DD-17BEC1857B38}"/>
                  </a:ext>
                </a:extLst>
              </p:cNvPr>
              <p:cNvSpPr/>
              <p:nvPr/>
            </p:nvSpPr>
            <p:spPr>
              <a:xfrm>
                <a:off x="8333893" y="36266451"/>
                <a:ext cx="161294" cy="803719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045BB910-EC37-2347-F6A9-4262CDA23613}"/>
                  </a:ext>
                </a:extLst>
              </p:cNvPr>
              <p:cNvSpPr/>
              <p:nvPr/>
            </p:nvSpPr>
            <p:spPr>
              <a:xfrm>
                <a:off x="8333896" y="37070839"/>
                <a:ext cx="161294" cy="1903842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/>
              </a:p>
            </p:txBody>
          </p:sp>
        </p:grp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FAF58A90-8224-38CE-2582-8EBF37036C01}"/>
                </a:ext>
              </a:extLst>
            </p:cNvPr>
            <p:cNvSpPr/>
            <p:nvPr/>
          </p:nvSpPr>
          <p:spPr>
            <a:xfrm>
              <a:off x="45879686" y="32804369"/>
              <a:ext cx="198603" cy="264060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25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4E63975-3A32-7AF2-CE99-BF035625CA47}"/>
                  </a:ext>
                </a:extLst>
              </p:cNvPr>
              <p:cNvSpPr txBox="1"/>
              <p:nvPr/>
            </p:nvSpPr>
            <p:spPr>
              <a:xfrm>
                <a:off x="4042611" y="17119968"/>
                <a:ext cx="3244114" cy="1262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7500" i="1" smtClean="0">
                          <a:latin typeface="Cambria Math" panose="02040503050406030204" pitchFamily="18" charset="0"/>
                        </a:rPr>
                        <m:t>𝑇𝑢</m:t>
                      </m:r>
                      <m:r>
                        <a:rPr lang="sv-SE" sz="75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75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94E63975-3A32-7AF2-CE99-BF035625C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611" y="17119968"/>
                <a:ext cx="3244114" cy="1262696"/>
              </a:xfrm>
              <a:prstGeom prst="rect">
                <a:avLst/>
              </a:prstGeom>
              <a:blipFill>
                <a:blip r:embed="rId4"/>
                <a:stretch>
                  <a:fillRect t="-2970" b="-27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011E64E-0A13-294D-9181-E186D1F1E1D9}"/>
                  </a:ext>
                </a:extLst>
              </p:cNvPr>
              <p:cNvSpPr txBox="1"/>
              <p:nvPr/>
            </p:nvSpPr>
            <p:spPr>
              <a:xfrm>
                <a:off x="7875108" y="16998987"/>
                <a:ext cx="5124650" cy="1383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25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825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6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6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6600" i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p>
                        <m:r>
                          <a:rPr lang="en-US" sz="66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66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6600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6600" i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6600" dirty="0"/>
                  <a:t>)</a:t>
                </a:r>
                <a:endParaRPr lang="en-US" sz="825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3011E64E-0A13-294D-9181-E186D1F1E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108" y="16998987"/>
                <a:ext cx="5124650" cy="1383677"/>
              </a:xfrm>
              <a:prstGeom prst="rect">
                <a:avLst/>
              </a:prstGeom>
              <a:blipFill>
                <a:blip r:embed="rId5"/>
                <a:stretch>
                  <a:fillRect l="-3218" t="-909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306ED1A-5F85-2D38-0616-A1847998F742}"/>
                  </a:ext>
                </a:extLst>
              </p:cNvPr>
              <p:cNvSpPr txBox="1"/>
              <p:nvPr/>
            </p:nvSpPr>
            <p:spPr>
              <a:xfrm>
                <a:off x="12327224" y="16947110"/>
                <a:ext cx="4284821" cy="1383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8200" i="1" smtClean="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sz="825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6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sv-SE" sz="66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6600" i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sz="66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66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6600" i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p>
                        <m:r>
                          <a:rPr lang="en-US" sz="66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6600" dirty="0"/>
                  <a:t>)</a:t>
                </a:r>
                <a:r>
                  <a:rPr lang="en-US" sz="6600" i="1" dirty="0"/>
                  <a:t> </a:t>
                </a:r>
                <a:endParaRPr lang="en-US" sz="6000" i="1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306ED1A-5F85-2D38-0616-A1847998F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7224" y="16947110"/>
                <a:ext cx="4284821" cy="1383677"/>
              </a:xfrm>
              <a:prstGeom prst="rect">
                <a:avLst/>
              </a:prstGeom>
              <a:blipFill>
                <a:blip r:embed="rId6"/>
                <a:stretch>
                  <a:fillRect l="-296" t="-1818" r="-4142" b="-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9876697-E100-ABF4-3090-DD2385437387}"/>
                  </a:ext>
                </a:extLst>
              </p:cNvPr>
              <p:cNvSpPr txBox="1"/>
              <p:nvPr/>
            </p:nvSpPr>
            <p:spPr>
              <a:xfrm rot="16200000">
                <a:off x="-3314789" y="7629186"/>
                <a:ext cx="7712593" cy="1280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Density </a:t>
                </a:r>
                <a:r>
                  <a:rPr lang="en-US" sz="6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6600" i="1">
                        <a:latin typeface="Cambria Math" panose="02040503050406030204" pitchFamily="18" charset="0"/>
                      </a:rPr>
                      <m:t>𝑘𝑔</m:t>
                    </m:r>
                    <m:r>
                      <a:rPr lang="en-US" sz="6600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6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60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6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  <a:endParaRPr lang="en-US" sz="7500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49876697-E100-ABF4-3090-DD2385437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314789" y="7629186"/>
                <a:ext cx="7712593" cy="1280058"/>
              </a:xfrm>
              <a:prstGeom prst="rect">
                <a:avLst/>
              </a:prstGeom>
              <a:blipFill>
                <a:blip r:embed="rId7"/>
                <a:stretch>
                  <a:fillRect l="-18627" r="-37255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3" name="Picture 142">
            <a:extLst>
              <a:ext uri="{FF2B5EF4-FFF2-40B4-BE49-F238E27FC236}">
                <a16:creationId xmlns:a16="http://schemas.microsoft.com/office/drawing/2014/main" id="{FF069752-68AC-1CA8-8EEF-A7D8BCE9B8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3723" y="1306527"/>
            <a:ext cx="14846763" cy="15813441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EEF496E0-9D47-E2DF-95C6-CA252139F5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001" y="1334508"/>
            <a:ext cx="14846763" cy="15813441"/>
          </a:xfrm>
          <a:prstGeom prst="rect">
            <a:avLst/>
          </a:prstGeom>
        </p:spPr>
      </p:pic>
      <p:grpSp>
        <p:nvGrpSpPr>
          <p:cNvPr id="85" name="Grupo 104">
            <a:extLst>
              <a:ext uri="{FF2B5EF4-FFF2-40B4-BE49-F238E27FC236}">
                <a16:creationId xmlns:a16="http://schemas.microsoft.com/office/drawing/2014/main" id="{58F77649-2E64-A1B2-2666-6C75F3A2A563}"/>
              </a:ext>
            </a:extLst>
          </p:cNvPr>
          <p:cNvGrpSpPr/>
          <p:nvPr/>
        </p:nvGrpSpPr>
        <p:grpSpPr>
          <a:xfrm>
            <a:off x="813901" y="1945068"/>
            <a:ext cx="2412112" cy="13030562"/>
            <a:chOff x="1763048" y="27070739"/>
            <a:chExt cx="1824750" cy="11133957"/>
          </a:xfrm>
        </p:grpSpPr>
        <p:grpSp>
          <p:nvGrpSpPr>
            <p:cNvPr id="86" name="Grupo 105">
              <a:extLst>
                <a:ext uri="{FF2B5EF4-FFF2-40B4-BE49-F238E27FC236}">
                  <a16:creationId xmlns:a16="http://schemas.microsoft.com/office/drawing/2014/main" id="{76C86707-C90D-695D-5C28-FFB3BAB833D9}"/>
                </a:ext>
              </a:extLst>
            </p:cNvPr>
            <p:cNvGrpSpPr/>
            <p:nvPr/>
          </p:nvGrpSpPr>
          <p:grpSpPr>
            <a:xfrm>
              <a:off x="1763048" y="27070739"/>
              <a:ext cx="1824750" cy="10229023"/>
              <a:chOff x="1236824" y="8793077"/>
              <a:chExt cx="1824750" cy="10229023"/>
            </a:xfrm>
          </p:grpSpPr>
          <p:sp>
            <p:nvSpPr>
              <p:cNvPr id="95" name="CuadroTexto 108">
                <a:extLst>
                  <a:ext uri="{FF2B5EF4-FFF2-40B4-BE49-F238E27FC236}">
                    <a16:creationId xmlns:a16="http://schemas.microsoft.com/office/drawing/2014/main" id="{D45CFEDC-A376-F373-2AC0-9EF526EB4D75}"/>
                  </a:ext>
                </a:extLst>
              </p:cNvPr>
              <p:cNvSpPr txBox="1"/>
              <p:nvPr/>
            </p:nvSpPr>
            <p:spPr>
              <a:xfrm>
                <a:off x="1522359" y="11616942"/>
                <a:ext cx="1529345" cy="893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6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26.1</a:t>
                </a:r>
              </a:p>
            </p:txBody>
          </p:sp>
          <p:sp>
            <p:nvSpPr>
              <p:cNvPr id="96" name="CuadroTexto 109">
                <a:extLst>
                  <a:ext uri="{FF2B5EF4-FFF2-40B4-BE49-F238E27FC236}">
                    <a16:creationId xmlns:a16="http://schemas.microsoft.com/office/drawing/2014/main" id="{3C41C491-059E-9E0F-C0FD-43BF448CD7D1}"/>
                  </a:ext>
                </a:extLst>
              </p:cNvPr>
              <p:cNvSpPr txBox="1"/>
              <p:nvPr/>
            </p:nvSpPr>
            <p:spPr>
              <a:xfrm>
                <a:off x="1528183" y="13450410"/>
                <a:ext cx="1533391" cy="9467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6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26.3</a:t>
                </a:r>
                <a:endParaRPr lang="es-CL" sz="7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7" name="CuadroTexto 110">
                <a:extLst>
                  <a:ext uri="{FF2B5EF4-FFF2-40B4-BE49-F238E27FC236}">
                    <a16:creationId xmlns:a16="http://schemas.microsoft.com/office/drawing/2014/main" id="{BE88B33D-CB68-AC38-C831-3E3FD28C8201}"/>
                  </a:ext>
                </a:extLst>
              </p:cNvPr>
              <p:cNvSpPr txBox="1"/>
              <p:nvPr/>
            </p:nvSpPr>
            <p:spPr>
              <a:xfrm>
                <a:off x="1301635" y="15793232"/>
                <a:ext cx="1757093" cy="94672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6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26.55</a:t>
                </a:r>
              </a:p>
            </p:txBody>
          </p:sp>
          <p:sp>
            <p:nvSpPr>
              <p:cNvPr id="98" name="CuadroTexto 111">
                <a:extLst>
                  <a:ext uri="{FF2B5EF4-FFF2-40B4-BE49-F238E27FC236}">
                    <a16:creationId xmlns:a16="http://schemas.microsoft.com/office/drawing/2014/main" id="{B2BF541F-571D-2FA1-9368-CFFB263EF159}"/>
                  </a:ext>
                </a:extLst>
              </p:cNvPr>
              <p:cNvSpPr txBox="1"/>
              <p:nvPr/>
            </p:nvSpPr>
            <p:spPr>
              <a:xfrm>
                <a:off x="1255446" y="17179081"/>
                <a:ext cx="1800617" cy="893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6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26.7</a:t>
                </a:r>
                <a:endParaRPr lang="es-CL" sz="7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9" name="CuadroTexto 112">
                <a:extLst>
                  <a:ext uri="{FF2B5EF4-FFF2-40B4-BE49-F238E27FC236}">
                    <a16:creationId xmlns:a16="http://schemas.microsoft.com/office/drawing/2014/main" id="{3011BF7F-3F19-28E6-F75A-47832176142B}"/>
                  </a:ext>
                </a:extLst>
              </p:cNvPr>
              <p:cNvSpPr txBox="1"/>
              <p:nvPr/>
            </p:nvSpPr>
            <p:spPr>
              <a:xfrm>
                <a:off x="1283431" y="18128300"/>
                <a:ext cx="1754831" cy="893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6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26.8</a:t>
                </a:r>
                <a:endParaRPr lang="es-CL" sz="7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94" name="CuadroTexto 107">
                <a:extLst>
                  <a:ext uri="{FF2B5EF4-FFF2-40B4-BE49-F238E27FC236}">
                    <a16:creationId xmlns:a16="http://schemas.microsoft.com/office/drawing/2014/main" id="{C2CE3C90-43B9-8B55-405E-E63684330742}"/>
                  </a:ext>
                </a:extLst>
              </p:cNvPr>
              <p:cNvSpPr txBox="1"/>
              <p:nvPr/>
            </p:nvSpPr>
            <p:spPr>
              <a:xfrm>
                <a:off x="1236824" y="8793077"/>
                <a:ext cx="1814880" cy="8938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66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25.8</a:t>
                </a:r>
              </a:p>
            </p:txBody>
          </p:sp>
        </p:grpSp>
        <p:sp>
          <p:nvSpPr>
            <p:cNvPr id="87" name="CuadroTexto 106">
              <a:extLst>
                <a:ext uri="{FF2B5EF4-FFF2-40B4-BE49-F238E27FC236}">
                  <a16:creationId xmlns:a16="http://schemas.microsoft.com/office/drawing/2014/main" id="{1B308FDC-57D8-B0DA-5199-75C126972F25}"/>
                </a:ext>
              </a:extLst>
            </p:cNvPr>
            <p:cNvSpPr txBox="1"/>
            <p:nvPr/>
          </p:nvSpPr>
          <p:spPr>
            <a:xfrm>
              <a:off x="2036203" y="37355481"/>
              <a:ext cx="1505736" cy="849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6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sp>
        <p:nvSpPr>
          <p:cNvPr id="5" name="CuadroTexto 24">
            <a:extLst>
              <a:ext uri="{FF2B5EF4-FFF2-40B4-BE49-F238E27FC236}">
                <a16:creationId xmlns:a16="http://schemas.microsoft.com/office/drawing/2014/main" id="{377D68B2-082D-D63E-0E84-D3A418A9D8AB}"/>
              </a:ext>
            </a:extLst>
          </p:cNvPr>
          <p:cNvSpPr txBox="1"/>
          <p:nvPr/>
        </p:nvSpPr>
        <p:spPr>
          <a:xfrm>
            <a:off x="15760597" y="-48670"/>
            <a:ext cx="5746548" cy="1500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0" dirty="0">
                <a:latin typeface="Cambria Math" panose="02040503050406030204" pitchFamily="18" charset="0"/>
                <a:ea typeface="Cambria Math" panose="02040503050406030204" pitchFamily="18" charset="0"/>
              </a:rPr>
              <a:t>(b) </a:t>
            </a:r>
            <a:r>
              <a:rPr lang="es-ES" sz="9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July</a:t>
            </a:r>
            <a:endParaRPr lang="es-CL" sz="9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6E9E27F4-6C85-9B40-41BE-D7DE32A2765C}"/>
              </a:ext>
            </a:extLst>
          </p:cNvPr>
          <p:cNvSpPr txBox="1"/>
          <p:nvPr/>
        </p:nvSpPr>
        <p:spPr>
          <a:xfrm>
            <a:off x="2944690" y="-62738"/>
            <a:ext cx="5950265" cy="149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0" dirty="0">
                <a:latin typeface="Cambria Math" panose="02040503050406030204" pitchFamily="18" charset="0"/>
                <a:ea typeface="Cambria Math" panose="02040503050406030204" pitchFamily="18" charset="0"/>
              </a:rPr>
              <a:t>(a) </a:t>
            </a:r>
            <a:r>
              <a:rPr lang="es-ES" sz="9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January</a:t>
            </a:r>
            <a:endParaRPr lang="es-CL" sz="9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CuadroTexto 25">
            <a:extLst>
              <a:ext uri="{FF2B5EF4-FFF2-40B4-BE49-F238E27FC236}">
                <a16:creationId xmlns:a16="http://schemas.microsoft.com/office/drawing/2014/main" id="{C414C5F8-23DD-E42B-8ADD-0862B267B006}"/>
              </a:ext>
            </a:extLst>
          </p:cNvPr>
          <p:cNvSpPr txBox="1"/>
          <p:nvPr/>
        </p:nvSpPr>
        <p:spPr>
          <a:xfrm>
            <a:off x="30325049" y="-46467"/>
            <a:ext cx="5950265" cy="1496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0" dirty="0">
                <a:latin typeface="Cambria Math" panose="02040503050406030204" pitchFamily="18" charset="0"/>
                <a:ea typeface="Cambria Math" panose="02040503050406030204" pitchFamily="18" charset="0"/>
              </a:rPr>
              <a:t>(c) </a:t>
            </a:r>
            <a:r>
              <a:rPr lang="es-ES" sz="9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October</a:t>
            </a:r>
            <a:endParaRPr lang="es-CL" sz="9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794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B258F-1E0A-58B5-342D-72CB36BE0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4391715-42D5-A382-E0FB-4653ED3F3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2172" y="27956"/>
            <a:ext cx="20343930" cy="177646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370922-AF92-7D46-5B8E-4A5ABAAF82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422" y="29008"/>
            <a:ext cx="20343930" cy="177646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511F0-9B0B-84BC-11E4-2E3E1364EE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10064" y="25752"/>
            <a:ext cx="20343930" cy="17764682"/>
          </a:xfrm>
          <a:prstGeom prst="rect">
            <a:avLst/>
          </a:prstGeom>
        </p:spPr>
      </p:pic>
      <p:sp>
        <p:nvSpPr>
          <p:cNvPr id="28" name="Rectángulo 27">
            <a:extLst>
              <a:ext uri="{FF2B5EF4-FFF2-40B4-BE49-F238E27FC236}">
                <a16:creationId xmlns:a16="http://schemas.microsoft.com/office/drawing/2014/main" id="{7E1018A3-FDCD-9F4B-47E5-F892D96C76C9}"/>
              </a:ext>
            </a:extLst>
          </p:cNvPr>
          <p:cNvSpPr/>
          <p:nvPr/>
        </p:nvSpPr>
        <p:spPr>
          <a:xfrm>
            <a:off x="37280112" y="551616"/>
            <a:ext cx="156376" cy="880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sz="2250"/>
          </a:p>
        </p:txBody>
      </p:sp>
      <p:grpSp>
        <p:nvGrpSpPr>
          <p:cNvPr id="40" name="Grupo 39">
            <a:extLst>
              <a:ext uri="{FF2B5EF4-FFF2-40B4-BE49-F238E27FC236}">
                <a16:creationId xmlns:a16="http://schemas.microsoft.com/office/drawing/2014/main" id="{2C3AC258-2274-9B90-FF89-B56E0E4970F1}"/>
              </a:ext>
            </a:extLst>
          </p:cNvPr>
          <p:cNvGrpSpPr/>
          <p:nvPr/>
        </p:nvGrpSpPr>
        <p:grpSpPr>
          <a:xfrm>
            <a:off x="53168695" y="122416"/>
            <a:ext cx="233906" cy="16975371"/>
            <a:chOff x="45878543" y="26468575"/>
            <a:chExt cx="203214" cy="14110592"/>
          </a:xfrm>
        </p:grpSpPr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08A8C482-CD4E-25A2-E80B-9357AD68A8A5}"/>
                </a:ext>
              </a:extLst>
            </p:cNvPr>
            <p:cNvGrpSpPr/>
            <p:nvPr/>
          </p:nvGrpSpPr>
          <p:grpSpPr>
            <a:xfrm>
              <a:off x="45878543" y="26468575"/>
              <a:ext cx="203214" cy="14110592"/>
              <a:chOff x="8330151" y="28178696"/>
              <a:chExt cx="165039" cy="10795985"/>
            </a:xfrm>
          </p:grpSpPr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CBD5AE3-9D11-C2C6-431E-6A9ECCE0F96B}"/>
                  </a:ext>
                </a:extLst>
              </p:cNvPr>
              <p:cNvSpPr/>
              <p:nvPr/>
            </p:nvSpPr>
            <p:spPr>
              <a:xfrm>
                <a:off x="8333896" y="35051329"/>
                <a:ext cx="161294" cy="1215122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4" name="Rectángulo 3">
                <a:extLst>
                  <a:ext uri="{FF2B5EF4-FFF2-40B4-BE49-F238E27FC236}">
                    <a16:creationId xmlns:a16="http://schemas.microsoft.com/office/drawing/2014/main" id="{FCB2FA62-EF63-8BC5-CAE5-B2C6870BAD78}"/>
                  </a:ext>
                </a:extLst>
              </p:cNvPr>
              <p:cNvSpPr/>
              <p:nvPr/>
            </p:nvSpPr>
            <p:spPr>
              <a:xfrm>
                <a:off x="8330151" y="28985027"/>
                <a:ext cx="161295" cy="2425745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4E094EFA-5587-3AC0-9E04-CF3D6D22F106}"/>
                  </a:ext>
                </a:extLst>
              </p:cNvPr>
              <p:cNvSpPr/>
              <p:nvPr/>
            </p:nvSpPr>
            <p:spPr>
              <a:xfrm>
                <a:off x="8330868" y="28178696"/>
                <a:ext cx="161295" cy="799644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D9E7ED04-7548-8556-A1B0-4B5680D76621}"/>
                  </a:ext>
                </a:extLst>
              </p:cNvPr>
              <p:cNvSpPr/>
              <p:nvPr/>
            </p:nvSpPr>
            <p:spPr>
              <a:xfrm>
                <a:off x="8333795" y="31407551"/>
                <a:ext cx="154672" cy="1615429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 dirty="0"/>
              </a:p>
            </p:txBody>
          </p:sp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F3C949D8-CEB3-9892-1065-8F5452F6AB3E}"/>
                  </a:ext>
                </a:extLst>
              </p:cNvPr>
              <p:cNvSpPr/>
              <p:nvPr/>
            </p:nvSpPr>
            <p:spPr>
              <a:xfrm>
                <a:off x="8333893" y="36266451"/>
                <a:ext cx="161294" cy="803719"/>
              </a:xfrm>
              <a:prstGeom prst="rect">
                <a:avLst/>
              </a:prstGeom>
              <a:solidFill>
                <a:schemeClr val="bg2">
                  <a:lumMod val="9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/>
              </a:p>
            </p:txBody>
          </p:sp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3E27C78-CF7B-5E3C-423B-DA081A2837F5}"/>
                  </a:ext>
                </a:extLst>
              </p:cNvPr>
              <p:cNvSpPr/>
              <p:nvPr/>
            </p:nvSpPr>
            <p:spPr>
              <a:xfrm>
                <a:off x="8333896" y="37070839"/>
                <a:ext cx="161294" cy="1903842"/>
              </a:xfrm>
              <a:prstGeom prst="rect">
                <a:avLst/>
              </a:prstGeom>
              <a:solidFill>
                <a:schemeClr val="bg1">
                  <a:lumMod val="50000"/>
                  <a:alpha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sz="2250"/>
              </a:p>
            </p:txBody>
          </p:sp>
        </p:grpSp>
        <p:sp>
          <p:nvSpPr>
            <p:cNvPr id="31" name="Rectángulo 30">
              <a:extLst>
                <a:ext uri="{FF2B5EF4-FFF2-40B4-BE49-F238E27FC236}">
                  <a16:creationId xmlns:a16="http://schemas.microsoft.com/office/drawing/2014/main" id="{116DF853-0A30-F696-F8AE-06EDDCBD28DB}"/>
                </a:ext>
              </a:extLst>
            </p:cNvPr>
            <p:cNvSpPr/>
            <p:nvPr/>
          </p:nvSpPr>
          <p:spPr>
            <a:xfrm>
              <a:off x="45879686" y="32804369"/>
              <a:ext cx="198603" cy="2640604"/>
            </a:xfrm>
            <a:prstGeom prst="rect">
              <a:avLst/>
            </a:prstGeom>
            <a:solidFill>
              <a:schemeClr val="bg2">
                <a:lumMod val="90000"/>
                <a:alpha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sz="2250" dirty="0"/>
            </a:p>
          </p:txBody>
        </p:sp>
      </p:grpSp>
      <p:grpSp>
        <p:nvGrpSpPr>
          <p:cNvPr id="105" name="Grupo 104">
            <a:extLst>
              <a:ext uri="{FF2B5EF4-FFF2-40B4-BE49-F238E27FC236}">
                <a16:creationId xmlns:a16="http://schemas.microsoft.com/office/drawing/2014/main" id="{6FB5DE55-852E-6688-76DD-A0CE1694EF57}"/>
              </a:ext>
            </a:extLst>
          </p:cNvPr>
          <p:cNvGrpSpPr/>
          <p:nvPr/>
        </p:nvGrpSpPr>
        <p:grpSpPr>
          <a:xfrm>
            <a:off x="-8945109" y="934059"/>
            <a:ext cx="2331647" cy="14962711"/>
            <a:chOff x="1303454" y="27071139"/>
            <a:chExt cx="1865318" cy="12510610"/>
          </a:xfrm>
        </p:grpSpPr>
        <p:grpSp>
          <p:nvGrpSpPr>
            <p:cNvPr id="106" name="Grupo 105">
              <a:extLst>
                <a:ext uri="{FF2B5EF4-FFF2-40B4-BE49-F238E27FC236}">
                  <a16:creationId xmlns:a16="http://schemas.microsoft.com/office/drawing/2014/main" id="{8D5EA4B6-082F-2EFB-42C6-109400389CE9}"/>
                </a:ext>
              </a:extLst>
            </p:cNvPr>
            <p:cNvGrpSpPr/>
            <p:nvPr/>
          </p:nvGrpSpPr>
          <p:grpSpPr>
            <a:xfrm>
              <a:off x="1303454" y="27071139"/>
              <a:ext cx="1865318" cy="11368176"/>
              <a:chOff x="777230" y="8793477"/>
              <a:chExt cx="1865318" cy="11368176"/>
            </a:xfrm>
          </p:grpSpPr>
          <p:sp>
            <p:nvSpPr>
              <p:cNvPr id="108" name="CuadroTexto 107">
                <a:extLst>
                  <a:ext uri="{FF2B5EF4-FFF2-40B4-BE49-F238E27FC236}">
                    <a16:creationId xmlns:a16="http://schemas.microsoft.com/office/drawing/2014/main" id="{706C16BB-1E5F-F1AF-C343-A1CEEDA16978}"/>
                  </a:ext>
                </a:extLst>
              </p:cNvPr>
              <p:cNvSpPr txBox="1"/>
              <p:nvPr/>
            </p:nvSpPr>
            <p:spPr>
              <a:xfrm>
                <a:off x="815856" y="8793477"/>
                <a:ext cx="1814880" cy="784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5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25.8</a:t>
                </a:r>
              </a:p>
            </p:txBody>
          </p:sp>
          <p:sp>
            <p:nvSpPr>
              <p:cNvPr id="109" name="CuadroTexto 108">
                <a:extLst>
                  <a:ext uri="{FF2B5EF4-FFF2-40B4-BE49-F238E27FC236}">
                    <a16:creationId xmlns:a16="http://schemas.microsoft.com/office/drawing/2014/main" id="{68C60A89-60FD-712D-09A2-B4974DD0CDB6}"/>
                  </a:ext>
                </a:extLst>
              </p:cNvPr>
              <p:cNvSpPr txBox="1"/>
              <p:nvPr/>
            </p:nvSpPr>
            <p:spPr>
              <a:xfrm>
                <a:off x="1105345" y="11933487"/>
                <a:ext cx="1529345" cy="784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5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26.1</a:t>
                </a:r>
              </a:p>
            </p:txBody>
          </p:sp>
          <p:sp>
            <p:nvSpPr>
              <p:cNvPr id="110" name="CuadroTexto 109">
                <a:extLst>
                  <a:ext uri="{FF2B5EF4-FFF2-40B4-BE49-F238E27FC236}">
                    <a16:creationId xmlns:a16="http://schemas.microsoft.com/office/drawing/2014/main" id="{69D6FE0F-8911-49F4-A1E7-0E8501B1CF71}"/>
                  </a:ext>
                </a:extLst>
              </p:cNvPr>
              <p:cNvSpPr txBox="1"/>
              <p:nvPr/>
            </p:nvSpPr>
            <p:spPr>
              <a:xfrm>
                <a:off x="841472" y="14051576"/>
                <a:ext cx="1800617" cy="784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5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26.3</a:t>
                </a:r>
                <a:endParaRPr lang="es-CL" sz="6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1" name="CuadroTexto 110">
                <a:extLst>
                  <a:ext uri="{FF2B5EF4-FFF2-40B4-BE49-F238E27FC236}">
                    <a16:creationId xmlns:a16="http://schemas.microsoft.com/office/drawing/2014/main" id="{85761E97-259F-AC6C-633C-F99F64D9BAC8}"/>
                  </a:ext>
                </a:extLst>
              </p:cNvPr>
              <p:cNvSpPr txBox="1"/>
              <p:nvPr/>
            </p:nvSpPr>
            <p:spPr>
              <a:xfrm>
                <a:off x="777230" y="16718035"/>
                <a:ext cx="1865318" cy="784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5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26.55</a:t>
                </a:r>
              </a:p>
            </p:txBody>
          </p:sp>
          <p:sp>
            <p:nvSpPr>
              <p:cNvPr id="112" name="CuadroTexto 111">
                <a:extLst>
                  <a:ext uri="{FF2B5EF4-FFF2-40B4-BE49-F238E27FC236}">
                    <a16:creationId xmlns:a16="http://schemas.microsoft.com/office/drawing/2014/main" id="{80DD2B97-365F-D815-DE1E-A98A5F5717E3}"/>
                  </a:ext>
                </a:extLst>
              </p:cNvPr>
              <p:cNvSpPr txBox="1"/>
              <p:nvPr/>
            </p:nvSpPr>
            <p:spPr>
              <a:xfrm>
                <a:off x="813161" y="18323847"/>
                <a:ext cx="1800617" cy="784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5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26.7</a:t>
                </a:r>
                <a:endParaRPr lang="es-CL" sz="6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  <p:sp>
            <p:nvSpPr>
              <p:cNvPr id="113" name="CuadroTexto 112">
                <a:extLst>
                  <a:ext uri="{FF2B5EF4-FFF2-40B4-BE49-F238E27FC236}">
                    <a16:creationId xmlns:a16="http://schemas.microsoft.com/office/drawing/2014/main" id="{C20F6472-7F91-F7DC-E333-3603D1BE99E2}"/>
                  </a:ext>
                </a:extLst>
              </p:cNvPr>
              <p:cNvSpPr txBox="1"/>
              <p:nvPr/>
            </p:nvSpPr>
            <p:spPr>
              <a:xfrm>
                <a:off x="851443" y="19376772"/>
                <a:ext cx="1754831" cy="78488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s-CL" sz="55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26.8</a:t>
                </a:r>
                <a:endParaRPr lang="es-CL" sz="60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p:grpSp>
        <p:sp>
          <p:nvSpPr>
            <p:cNvPr id="107" name="CuadroTexto 106">
              <a:extLst>
                <a:ext uri="{FF2B5EF4-FFF2-40B4-BE49-F238E27FC236}">
                  <a16:creationId xmlns:a16="http://schemas.microsoft.com/office/drawing/2014/main" id="{13D3A8D5-3CCB-17FB-EFED-40CC80EB4257}"/>
                </a:ext>
              </a:extLst>
            </p:cNvPr>
            <p:cNvSpPr txBox="1"/>
            <p:nvPr/>
          </p:nvSpPr>
          <p:spPr>
            <a:xfrm>
              <a:off x="1546774" y="38732534"/>
              <a:ext cx="1505736" cy="8492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6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D6E5DCB-ED2C-C6EE-D091-1348BC9FD7C6}"/>
              </a:ext>
            </a:extLst>
          </p:cNvPr>
          <p:cNvGrpSpPr/>
          <p:nvPr/>
        </p:nvGrpSpPr>
        <p:grpSpPr>
          <a:xfrm>
            <a:off x="34938512" y="17154024"/>
            <a:ext cx="17579580" cy="1115002"/>
            <a:chOff x="35391277" y="45809618"/>
            <a:chExt cx="14063664" cy="9322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7B47FA5B-E942-F396-D2D9-D3DB118E075C}"/>
                    </a:ext>
                  </a:extLst>
                </p:cNvPr>
                <p:cNvSpPr txBox="1"/>
                <p:nvPr/>
              </p:nvSpPr>
              <p:spPr>
                <a:xfrm flipH="1">
                  <a:off x="40757508" y="45818584"/>
                  <a:ext cx="918957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−9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8" name="CuadroTexto 87">
                  <a:extLst>
                    <a:ext uri="{FF2B5EF4-FFF2-40B4-BE49-F238E27FC236}">
                      <a16:creationId xmlns:a16="http://schemas.microsoft.com/office/drawing/2014/main" id="{7B47FA5B-E942-F396-D2D9-D3DB118E07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757508" y="45818584"/>
                  <a:ext cx="918957" cy="784881"/>
                </a:xfrm>
                <a:prstGeom prst="rect">
                  <a:avLst/>
                </a:prstGeom>
                <a:blipFill>
                  <a:blip r:embed="rId6"/>
                  <a:stretch>
                    <a:fillRect r="-10989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0" name="CuadroTexto 89">
              <a:extLst>
                <a:ext uri="{FF2B5EF4-FFF2-40B4-BE49-F238E27FC236}">
                  <a16:creationId xmlns:a16="http://schemas.microsoft.com/office/drawing/2014/main" id="{94837CE9-CF72-7FF1-AEE1-C75DD14DDEB1}"/>
                </a:ext>
              </a:extLst>
            </p:cNvPr>
            <p:cNvSpPr txBox="1"/>
            <p:nvPr/>
          </p:nvSpPr>
          <p:spPr>
            <a:xfrm>
              <a:off x="35391277" y="45812583"/>
              <a:ext cx="1005634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500" dirty="0">
                  <a:latin typeface="Cambria" panose="02040503050406030204" pitchFamily="18" charset="0"/>
                  <a:ea typeface="Cambria" panose="02040503050406030204" pitchFamily="18" charset="0"/>
                </a:rPr>
                <a:t>-45</a:t>
              </a:r>
            </a:p>
          </p:txBody>
        </p:sp>
        <p:sp>
          <p:nvSpPr>
            <p:cNvPr id="91" name="CuadroTexto 90">
              <a:extLst>
                <a:ext uri="{FF2B5EF4-FFF2-40B4-BE49-F238E27FC236}">
                  <a16:creationId xmlns:a16="http://schemas.microsoft.com/office/drawing/2014/main" id="{9AA8D3FD-CA74-5D2B-FFD1-8ABC6A849079}"/>
                </a:ext>
              </a:extLst>
            </p:cNvPr>
            <p:cNvSpPr txBox="1"/>
            <p:nvPr/>
          </p:nvSpPr>
          <p:spPr>
            <a:xfrm>
              <a:off x="36900757" y="45809620"/>
              <a:ext cx="44929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50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92" name="CuadroTexto 91">
              <a:extLst>
                <a:ext uri="{FF2B5EF4-FFF2-40B4-BE49-F238E27FC236}">
                  <a16:creationId xmlns:a16="http://schemas.microsoft.com/office/drawing/2014/main" id="{1CBFE9B6-24D3-ED55-0D49-690155697CEC}"/>
                </a:ext>
              </a:extLst>
            </p:cNvPr>
            <p:cNvSpPr txBox="1"/>
            <p:nvPr/>
          </p:nvSpPr>
          <p:spPr>
            <a:xfrm>
              <a:off x="37964920" y="45809621"/>
              <a:ext cx="831103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500" dirty="0">
                  <a:latin typeface="Cambria" panose="02040503050406030204" pitchFamily="18" charset="0"/>
                  <a:ea typeface="Cambria" panose="02040503050406030204" pitchFamily="18" charset="0"/>
                </a:rPr>
                <a:t>45</a:t>
              </a:r>
              <a:endParaRPr lang="es-CL" sz="6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CuadroTexto 92">
                  <a:extLst>
                    <a:ext uri="{FF2B5EF4-FFF2-40B4-BE49-F238E27FC236}">
                      <a16:creationId xmlns:a16="http://schemas.microsoft.com/office/drawing/2014/main" id="{89635889-46C2-2DE9-9C0A-24848E10945C}"/>
                    </a:ext>
                  </a:extLst>
                </p:cNvPr>
                <p:cNvSpPr txBox="1"/>
                <p:nvPr/>
              </p:nvSpPr>
              <p:spPr>
                <a:xfrm>
                  <a:off x="39539268" y="45851045"/>
                  <a:ext cx="1205412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3" name="CuadroTexto 92">
                  <a:extLst>
                    <a:ext uri="{FF2B5EF4-FFF2-40B4-BE49-F238E27FC236}">
                      <a16:creationId xmlns:a16="http://schemas.microsoft.com/office/drawing/2014/main" id="{89635889-46C2-2DE9-9C0A-24848E109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39268" y="45851045"/>
                  <a:ext cx="1205412" cy="784881"/>
                </a:xfrm>
                <a:prstGeom prst="rect">
                  <a:avLst/>
                </a:prstGeom>
                <a:blipFill>
                  <a:blip r:embed="rId7"/>
                  <a:stretch>
                    <a:fillRect l="-840" r="-9244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EEA451F0-F1B5-96E8-74C5-13640CAAC4EF}"/>
                    </a:ext>
                  </a:extLst>
                </p:cNvPr>
                <p:cNvSpPr txBox="1"/>
                <p:nvPr/>
              </p:nvSpPr>
              <p:spPr>
                <a:xfrm>
                  <a:off x="41926882" y="45809619"/>
                  <a:ext cx="847434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89" name="CuadroTexto 88">
                  <a:extLst>
                    <a:ext uri="{FF2B5EF4-FFF2-40B4-BE49-F238E27FC236}">
                      <a16:creationId xmlns:a16="http://schemas.microsoft.com/office/drawing/2014/main" id="{EEA451F0-F1B5-96E8-74C5-13640CAAC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26882" y="45809619"/>
                  <a:ext cx="847434" cy="784881"/>
                </a:xfrm>
                <a:prstGeom prst="rect">
                  <a:avLst/>
                </a:prstGeom>
                <a:blipFill>
                  <a:blip r:embed="rId8"/>
                  <a:stretch>
                    <a:fillRect l="-2381" r="-17857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CuadroTexto 88">
                  <a:extLst>
                    <a:ext uri="{FF2B5EF4-FFF2-40B4-BE49-F238E27FC236}">
                      <a16:creationId xmlns:a16="http://schemas.microsoft.com/office/drawing/2014/main" id="{0AF456AA-C65C-8072-0732-3C61A56D642E}"/>
                    </a:ext>
                  </a:extLst>
                </p:cNvPr>
                <p:cNvSpPr txBox="1"/>
                <p:nvPr/>
              </p:nvSpPr>
              <p:spPr>
                <a:xfrm>
                  <a:off x="43104621" y="45827549"/>
                  <a:ext cx="847435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−7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8" name="CuadroTexto 88">
                  <a:extLst>
                    <a:ext uri="{FF2B5EF4-FFF2-40B4-BE49-F238E27FC236}">
                      <a16:creationId xmlns:a16="http://schemas.microsoft.com/office/drawing/2014/main" id="{0AF456AA-C65C-8072-0732-3C61A56D6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4621" y="45827549"/>
                  <a:ext cx="847435" cy="784881"/>
                </a:xfrm>
                <a:prstGeom prst="rect">
                  <a:avLst/>
                </a:prstGeom>
                <a:blipFill>
                  <a:blip r:embed="rId9"/>
                  <a:stretch>
                    <a:fillRect l="-2381" r="-16667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CuadroTexto 87">
              <a:extLst>
                <a:ext uri="{FF2B5EF4-FFF2-40B4-BE49-F238E27FC236}">
                  <a16:creationId xmlns:a16="http://schemas.microsoft.com/office/drawing/2014/main" id="{FE07862F-A817-4AA5-C8B5-B41EA2F394CE}"/>
                </a:ext>
              </a:extLst>
            </p:cNvPr>
            <p:cNvSpPr txBox="1"/>
            <p:nvPr/>
          </p:nvSpPr>
          <p:spPr>
            <a:xfrm flipH="1">
              <a:off x="46141807" y="45957012"/>
              <a:ext cx="83541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CuadroTexto 92">
                  <a:extLst>
                    <a:ext uri="{FF2B5EF4-FFF2-40B4-BE49-F238E27FC236}">
                      <a16:creationId xmlns:a16="http://schemas.microsoft.com/office/drawing/2014/main" id="{914FC607-59BE-B64E-1BD1-7AA882C0FCDC}"/>
                    </a:ext>
                  </a:extLst>
                </p:cNvPr>
                <p:cNvSpPr txBox="1"/>
                <p:nvPr/>
              </p:nvSpPr>
              <p:spPr>
                <a:xfrm>
                  <a:off x="45174145" y="45809619"/>
                  <a:ext cx="1205412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1" name="CuadroTexto 92">
                  <a:extLst>
                    <a:ext uri="{FF2B5EF4-FFF2-40B4-BE49-F238E27FC236}">
                      <a16:creationId xmlns:a16="http://schemas.microsoft.com/office/drawing/2014/main" id="{914FC607-59BE-B64E-1BD1-7AA882C0F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4145" y="45809619"/>
                  <a:ext cx="1205412" cy="784881"/>
                </a:xfrm>
                <a:prstGeom prst="rect">
                  <a:avLst/>
                </a:prstGeom>
                <a:blipFill>
                  <a:blip r:embed="rId10"/>
                  <a:stretch>
                    <a:fillRect l="-833" r="-8333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uadroTexto 88">
                  <a:extLst>
                    <a:ext uri="{FF2B5EF4-FFF2-40B4-BE49-F238E27FC236}">
                      <a16:creationId xmlns:a16="http://schemas.microsoft.com/office/drawing/2014/main" id="{5753E106-61EC-45D8-6EE4-82F4EF817B51}"/>
                    </a:ext>
                  </a:extLst>
                </p:cNvPr>
                <p:cNvSpPr txBox="1"/>
                <p:nvPr/>
              </p:nvSpPr>
              <p:spPr>
                <a:xfrm>
                  <a:off x="46921665" y="45809618"/>
                  <a:ext cx="847434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2" name="CuadroTexto 88">
                  <a:extLst>
                    <a:ext uri="{FF2B5EF4-FFF2-40B4-BE49-F238E27FC236}">
                      <a16:creationId xmlns:a16="http://schemas.microsoft.com/office/drawing/2014/main" id="{5753E106-61EC-45D8-6EE4-82F4EF817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1665" y="45809618"/>
                  <a:ext cx="847434" cy="784881"/>
                </a:xfrm>
                <a:prstGeom prst="rect">
                  <a:avLst/>
                </a:prstGeom>
                <a:blipFill>
                  <a:blip r:embed="rId11"/>
                  <a:stretch>
                    <a:fillRect l="-3571" r="-16667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CuadroTexto 88">
              <a:extLst>
                <a:ext uri="{FF2B5EF4-FFF2-40B4-BE49-F238E27FC236}">
                  <a16:creationId xmlns:a16="http://schemas.microsoft.com/office/drawing/2014/main" id="{E943ECE2-C21B-3457-3FB2-F11893F9884E}"/>
                </a:ext>
              </a:extLst>
            </p:cNvPr>
            <p:cNvSpPr txBox="1"/>
            <p:nvPr/>
          </p:nvSpPr>
          <p:spPr>
            <a:xfrm>
              <a:off x="47993158" y="45827549"/>
              <a:ext cx="84743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CuadroTexto 88">
                  <a:extLst>
                    <a:ext uri="{FF2B5EF4-FFF2-40B4-BE49-F238E27FC236}">
                      <a16:creationId xmlns:a16="http://schemas.microsoft.com/office/drawing/2014/main" id="{14A2813D-6986-22D2-3504-1197F0D52466}"/>
                    </a:ext>
                  </a:extLst>
                </p:cNvPr>
                <p:cNvSpPr txBox="1"/>
                <p:nvPr/>
              </p:nvSpPr>
              <p:spPr>
                <a:xfrm>
                  <a:off x="48607506" y="45809619"/>
                  <a:ext cx="847435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0" name="CuadroTexto 88">
                  <a:extLst>
                    <a:ext uri="{FF2B5EF4-FFF2-40B4-BE49-F238E27FC236}">
                      <a16:creationId xmlns:a16="http://schemas.microsoft.com/office/drawing/2014/main" id="{14A2813D-6986-22D2-3504-1197F0D52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7506" y="45809619"/>
                  <a:ext cx="847435" cy="784881"/>
                </a:xfrm>
                <a:prstGeom prst="rect">
                  <a:avLst/>
                </a:prstGeom>
                <a:blipFill>
                  <a:blip r:embed="rId12"/>
                  <a:stretch>
                    <a:fillRect l="-2353" r="-16471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177A0FF-0A6B-5144-6FFA-764E2422C5CF}"/>
              </a:ext>
            </a:extLst>
          </p:cNvPr>
          <p:cNvGrpSpPr/>
          <p:nvPr/>
        </p:nvGrpSpPr>
        <p:grpSpPr>
          <a:xfrm>
            <a:off x="14612859" y="17153761"/>
            <a:ext cx="17579580" cy="1120621"/>
            <a:chOff x="35391277" y="45804920"/>
            <a:chExt cx="14063664" cy="9369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CuadroTexto 87">
                  <a:extLst>
                    <a:ext uri="{FF2B5EF4-FFF2-40B4-BE49-F238E27FC236}">
                      <a16:creationId xmlns:a16="http://schemas.microsoft.com/office/drawing/2014/main" id="{E753A5CC-600F-073A-4788-4BF76FA42BA0}"/>
                    </a:ext>
                  </a:extLst>
                </p:cNvPr>
                <p:cNvSpPr txBox="1"/>
                <p:nvPr/>
              </p:nvSpPr>
              <p:spPr>
                <a:xfrm flipH="1">
                  <a:off x="40735206" y="45818584"/>
                  <a:ext cx="918957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−9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4" name="CuadroTexto 87">
                  <a:extLst>
                    <a:ext uri="{FF2B5EF4-FFF2-40B4-BE49-F238E27FC236}">
                      <a16:creationId xmlns:a16="http://schemas.microsoft.com/office/drawing/2014/main" id="{E753A5CC-600F-073A-4788-4BF76FA42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735206" y="45818584"/>
                  <a:ext cx="918957" cy="784881"/>
                </a:xfrm>
                <a:prstGeom prst="rect">
                  <a:avLst/>
                </a:prstGeom>
                <a:blipFill>
                  <a:blip r:embed="rId13"/>
                  <a:stretch>
                    <a:fillRect r="-10989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CuadroTexto 89">
              <a:extLst>
                <a:ext uri="{FF2B5EF4-FFF2-40B4-BE49-F238E27FC236}">
                  <a16:creationId xmlns:a16="http://schemas.microsoft.com/office/drawing/2014/main" id="{A406BF31-4B9E-337E-AAAE-883A37F6D02A}"/>
                </a:ext>
              </a:extLst>
            </p:cNvPr>
            <p:cNvSpPr txBox="1"/>
            <p:nvPr/>
          </p:nvSpPr>
          <p:spPr>
            <a:xfrm>
              <a:off x="35391277" y="45812583"/>
              <a:ext cx="1005634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500" dirty="0">
                  <a:latin typeface="Cambria" panose="02040503050406030204" pitchFamily="18" charset="0"/>
                  <a:ea typeface="Cambria" panose="02040503050406030204" pitchFamily="18" charset="0"/>
                </a:rPr>
                <a:t>-45</a:t>
              </a:r>
            </a:p>
          </p:txBody>
        </p:sp>
        <p:sp>
          <p:nvSpPr>
            <p:cNvPr id="38" name="CuadroTexto 90">
              <a:extLst>
                <a:ext uri="{FF2B5EF4-FFF2-40B4-BE49-F238E27FC236}">
                  <a16:creationId xmlns:a16="http://schemas.microsoft.com/office/drawing/2014/main" id="{5EF9F983-BFDA-3D27-69D1-3F95E8D869A4}"/>
                </a:ext>
              </a:extLst>
            </p:cNvPr>
            <p:cNvSpPr txBox="1"/>
            <p:nvPr/>
          </p:nvSpPr>
          <p:spPr>
            <a:xfrm>
              <a:off x="36914009" y="45809620"/>
              <a:ext cx="44929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50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61" name="CuadroTexto 91">
              <a:extLst>
                <a:ext uri="{FF2B5EF4-FFF2-40B4-BE49-F238E27FC236}">
                  <a16:creationId xmlns:a16="http://schemas.microsoft.com/office/drawing/2014/main" id="{4D89B6CB-9AFD-EAC2-EF16-0AEDC310B639}"/>
                </a:ext>
              </a:extLst>
            </p:cNvPr>
            <p:cNvSpPr txBox="1"/>
            <p:nvPr/>
          </p:nvSpPr>
          <p:spPr>
            <a:xfrm>
              <a:off x="37964920" y="45809621"/>
              <a:ext cx="831103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5500" dirty="0">
                  <a:latin typeface="Cambria" panose="02040503050406030204" pitchFamily="18" charset="0"/>
                  <a:ea typeface="Cambria" panose="02040503050406030204" pitchFamily="18" charset="0"/>
                </a:rPr>
                <a:t>45</a:t>
              </a:r>
              <a:endParaRPr lang="es-CL" sz="60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CuadroTexto 92">
                  <a:extLst>
                    <a:ext uri="{FF2B5EF4-FFF2-40B4-BE49-F238E27FC236}">
                      <a16:creationId xmlns:a16="http://schemas.microsoft.com/office/drawing/2014/main" id="{0B3B1840-449E-AB13-A7E2-427309348030}"/>
                    </a:ext>
                  </a:extLst>
                </p:cNvPr>
                <p:cNvSpPr txBox="1"/>
                <p:nvPr/>
              </p:nvSpPr>
              <p:spPr>
                <a:xfrm>
                  <a:off x="39505815" y="45804920"/>
                  <a:ext cx="1205412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2" name="CuadroTexto 92">
                  <a:extLst>
                    <a:ext uri="{FF2B5EF4-FFF2-40B4-BE49-F238E27FC236}">
                      <a16:creationId xmlns:a16="http://schemas.microsoft.com/office/drawing/2014/main" id="{0B3B1840-449E-AB13-A7E2-427309348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05815" y="45804920"/>
                  <a:ext cx="1205412" cy="784881"/>
                </a:xfrm>
                <a:prstGeom prst="rect">
                  <a:avLst/>
                </a:prstGeom>
                <a:blipFill>
                  <a:blip r:embed="rId14"/>
                  <a:stretch>
                    <a:fillRect l="-833" r="-8333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CuadroTexto 88">
                  <a:extLst>
                    <a:ext uri="{FF2B5EF4-FFF2-40B4-BE49-F238E27FC236}">
                      <a16:creationId xmlns:a16="http://schemas.microsoft.com/office/drawing/2014/main" id="{624BA51B-F0B1-355A-10D5-FE9BA3CB43B9}"/>
                    </a:ext>
                  </a:extLst>
                </p:cNvPr>
                <p:cNvSpPr txBox="1"/>
                <p:nvPr/>
              </p:nvSpPr>
              <p:spPr>
                <a:xfrm>
                  <a:off x="41931084" y="45809619"/>
                  <a:ext cx="847434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3" name="CuadroTexto 88">
                  <a:extLst>
                    <a:ext uri="{FF2B5EF4-FFF2-40B4-BE49-F238E27FC236}">
                      <a16:creationId xmlns:a16="http://schemas.microsoft.com/office/drawing/2014/main" id="{624BA51B-F0B1-355A-10D5-FE9BA3CB43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31084" y="45809619"/>
                  <a:ext cx="847434" cy="784881"/>
                </a:xfrm>
                <a:prstGeom prst="rect">
                  <a:avLst/>
                </a:prstGeom>
                <a:blipFill>
                  <a:blip r:embed="rId15"/>
                  <a:stretch>
                    <a:fillRect l="-2381" r="-16667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CuadroTexto 88">
                  <a:extLst>
                    <a:ext uri="{FF2B5EF4-FFF2-40B4-BE49-F238E27FC236}">
                      <a16:creationId xmlns:a16="http://schemas.microsoft.com/office/drawing/2014/main" id="{7ADAF8DE-BA24-8BE1-BC41-5D0E877B5D43}"/>
                    </a:ext>
                  </a:extLst>
                </p:cNvPr>
                <p:cNvSpPr txBox="1"/>
                <p:nvPr/>
              </p:nvSpPr>
              <p:spPr>
                <a:xfrm>
                  <a:off x="43104621" y="45816398"/>
                  <a:ext cx="847435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−7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4" name="CuadroTexto 88">
                  <a:extLst>
                    <a:ext uri="{FF2B5EF4-FFF2-40B4-BE49-F238E27FC236}">
                      <a16:creationId xmlns:a16="http://schemas.microsoft.com/office/drawing/2014/main" id="{7ADAF8DE-BA24-8BE1-BC41-5D0E877B5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4621" y="45816398"/>
                  <a:ext cx="847435" cy="784881"/>
                </a:xfrm>
                <a:prstGeom prst="rect">
                  <a:avLst/>
                </a:prstGeom>
                <a:blipFill>
                  <a:blip r:embed="rId16"/>
                  <a:stretch>
                    <a:fillRect l="-1176" r="-16471"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CuadroTexto 87">
              <a:extLst>
                <a:ext uri="{FF2B5EF4-FFF2-40B4-BE49-F238E27FC236}">
                  <a16:creationId xmlns:a16="http://schemas.microsoft.com/office/drawing/2014/main" id="{CC63EF25-5DFE-95E0-1F78-86A2248FC040}"/>
                </a:ext>
              </a:extLst>
            </p:cNvPr>
            <p:cNvSpPr txBox="1"/>
            <p:nvPr/>
          </p:nvSpPr>
          <p:spPr>
            <a:xfrm flipH="1">
              <a:off x="46141807" y="45957012"/>
              <a:ext cx="83541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CuadroTexto 92">
                  <a:extLst>
                    <a:ext uri="{FF2B5EF4-FFF2-40B4-BE49-F238E27FC236}">
                      <a16:creationId xmlns:a16="http://schemas.microsoft.com/office/drawing/2014/main" id="{3BE148B4-73F6-520E-ADFF-4AAFF9122257}"/>
                    </a:ext>
                  </a:extLst>
                </p:cNvPr>
                <p:cNvSpPr txBox="1"/>
                <p:nvPr/>
              </p:nvSpPr>
              <p:spPr>
                <a:xfrm>
                  <a:off x="45174145" y="45809619"/>
                  <a:ext cx="1205412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6" name="CuadroTexto 92">
                  <a:extLst>
                    <a:ext uri="{FF2B5EF4-FFF2-40B4-BE49-F238E27FC236}">
                      <a16:creationId xmlns:a16="http://schemas.microsoft.com/office/drawing/2014/main" id="{3BE148B4-73F6-520E-ADFF-4AAFF9122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74145" y="45809619"/>
                  <a:ext cx="1205412" cy="784881"/>
                </a:xfrm>
                <a:prstGeom prst="rect">
                  <a:avLst/>
                </a:prstGeom>
                <a:blipFill>
                  <a:blip r:embed="rId17"/>
                  <a:stretch>
                    <a:fillRect l="-840" r="-9244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CuadroTexto 88">
                  <a:extLst>
                    <a:ext uri="{FF2B5EF4-FFF2-40B4-BE49-F238E27FC236}">
                      <a16:creationId xmlns:a16="http://schemas.microsoft.com/office/drawing/2014/main" id="{6D5A1091-7D58-0BE7-4BE2-91E94601D906}"/>
                    </a:ext>
                  </a:extLst>
                </p:cNvPr>
                <p:cNvSpPr txBox="1"/>
                <p:nvPr/>
              </p:nvSpPr>
              <p:spPr>
                <a:xfrm>
                  <a:off x="46948169" y="45809618"/>
                  <a:ext cx="847434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7" name="CuadroTexto 88">
                  <a:extLst>
                    <a:ext uri="{FF2B5EF4-FFF2-40B4-BE49-F238E27FC236}">
                      <a16:creationId xmlns:a16="http://schemas.microsoft.com/office/drawing/2014/main" id="{6D5A1091-7D58-0BE7-4BE2-91E94601D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48169" y="45809618"/>
                  <a:ext cx="847434" cy="784881"/>
                </a:xfrm>
                <a:prstGeom prst="rect">
                  <a:avLst/>
                </a:prstGeom>
                <a:blipFill>
                  <a:blip r:embed="rId18"/>
                  <a:stretch>
                    <a:fillRect l="-2381" r="-16667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CuadroTexto 88">
              <a:extLst>
                <a:ext uri="{FF2B5EF4-FFF2-40B4-BE49-F238E27FC236}">
                  <a16:creationId xmlns:a16="http://schemas.microsoft.com/office/drawing/2014/main" id="{CE64B66F-10BF-F2E1-3F5E-2721B219F356}"/>
                </a:ext>
              </a:extLst>
            </p:cNvPr>
            <p:cNvSpPr txBox="1"/>
            <p:nvPr/>
          </p:nvSpPr>
          <p:spPr>
            <a:xfrm>
              <a:off x="47993158" y="45827549"/>
              <a:ext cx="84743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CuadroTexto 88">
                  <a:extLst>
                    <a:ext uri="{FF2B5EF4-FFF2-40B4-BE49-F238E27FC236}">
                      <a16:creationId xmlns:a16="http://schemas.microsoft.com/office/drawing/2014/main" id="{3689AAE5-1A88-728D-82ED-7AD1456985F8}"/>
                    </a:ext>
                  </a:extLst>
                </p:cNvPr>
                <p:cNvSpPr txBox="1"/>
                <p:nvPr/>
              </p:nvSpPr>
              <p:spPr>
                <a:xfrm>
                  <a:off x="48607506" y="45809619"/>
                  <a:ext cx="847435" cy="78488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550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s-CL" sz="55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9" name="CuadroTexto 88">
                  <a:extLst>
                    <a:ext uri="{FF2B5EF4-FFF2-40B4-BE49-F238E27FC236}">
                      <a16:creationId xmlns:a16="http://schemas.microsoft.com/office/drawing/2014/main" id="{3689AAE5-1A88-728D-82ED-7AD145698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07506" y="45809619"/>
                  <a:ext cx="847435" cy="784881"/>
                </a:xfrm>
                <a:prstGeom prst="rect">
                  <a:avLst/>
                </a:prstGeom>
                <a:blipFill>
                  <a:blip r:embed="rId19"/>
                  <a:stretch>
                    <a:fillRect l="-2381" r="-16667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13821CB-48DB-8EC5-C4D2-0562437AA8A1}"/>
              </a:ext>
            </a:extLst>
          </p:cNvPr>
          <p:cNvGrpSpPr/>
          <p:nvPr/>
        </p:nvGrpSpPr>
        <p:grpSpPr>
          <a:xfrm>
            <a:off x="-5955461" y="17146390"/>
            <a:ext cx="17978816" cy="1150166"/>
            <a:chOff x="2879126" y="14754470"/>
            <a:chExt cx="14383053" cy="961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CuadroTexto 87">
                  <a:extLst>
                    <a:ext uri="{FF2B5EF4-FFF2-40B4-BE49-F238E27FC236}">
                      <a16:creationId xmlns:a16="http://schemas.microsoft.com/office/drawing/2014/main" id="{7E92840F-26D4-FA4B-54A9-064F2D24372D}"/>
                    </a:ext>
                  </a:extLst>
                </p:cNvPr>
                <p:cNvSpPr txBox="1"/>
                <p:nvPr/>
              </p:nvSpPr>
              <p:spPr>
                <a:xfrm flipH="1">
                  <a:off x="8307300" y="14770429"/>
                  <a:ext cx="122100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−9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1" name="CuadroTexto 87">
                  <a:extLst>
                    <a:ext uri="{FF2B5EF4-FFF2-40B4-BE49-F238E27FC236}">
                      <a16:creationId xmlns:a16="http://schemas.microsoft.com/office/drawing/2014/main" id="{7E92840F-26D4-FA4B-54A9-064F2D2437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7300" y="14770429"/>
                  <a:ext cx="1221006" cy="945717"/>
                </a:xfrm>
                <a:prstGeom prst="rect">
                  <a:avLst/>
                </a:prstGeom>
                <a:blipFill>
                  <a:blip r:embed="rId20"/>
                  <a:stretch>
                    <a:fillRect r="-57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4" name="CuadroTexto 89">
              <a:extLst>
                <a:ext uri="{FF2B5EF4-FFF2-40B4-BE49-F238E27FC236}">
                  <a16:creationId xmlns:a16="http://schemas.microsoft.com/office/drawing/2014/main" id="{F3AD569A-5A5A-8CEF-7F5C-A2E954E04CDB}"/>
                </a:ext>
              </a:extLst>
            </p:cNvPr>
            <p:cNvSpPr txBox="1"/>
            <p:nvPr/>
          </p:nvSpPr>
          <p:spPr>
            <a:xfrm>
              <a:off x="2879126" y="14764428"/>
              <a:ext cx="1336173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-45</a:t>
              </a:r>
            </a:p>
          </p:txBody>
        </p:sp>
        <p:sp>
          <p:nvSpPr>
            <p:cNvPr id="115" name="CuadroTexto 90">
              <a:extLst>
                <a:ext uri="{FF2B5EF4-FFF2-40B4-BE49-F238E27FC236}">
                  <a16:creationId xmlns:a16="http://schemas.microsoft.com/office/drawing/2014/main" id="{23DC4DBB-FFEA-2C7E-9C7B-278B2F6A179D}"/>
                </a:ext>
              </a:extLst>
            </p:cNvPr>
            <p:cNvSpPr txBox="1"/>
            <p:nvPr/>
          </p:nvSpPr>
          <p:spPr>
            <a:xfrm>
              <a:off x="4571467" y="14761465"/>
              <a:ext cx="596973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117" name="CuadroTexto 91">
              <a:extLst>
                <a:ext uri="{FF2B5EF4-FFF2-40B4-BE49-F238E27FC236}">
                  <a16:creationId xmlns:a16="http://schemas.microsoft.com/office/drawing/2014/main" id="{B4A3E078-4947-E372-C1ED-42EF753A1DF2}"/>
                </a:ext>
              </a:extLst>
            </p:cNvPr>
            <p:cNvSpPr txBox="1"/>
            <p:nvPr/>
          </p:nvSpPr>
          <p:spPr>
            <a:xfrm>
              <a:off x="5510136" y="14761466"/>
              <a:ext cx="1104276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45</a:t>
              </a:r>
              <a:endParaRPr lang="es-CL" sz="7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0" name="CuadroTexto 92">
                  <a:extLst>
                    <a:ext uri="{FF2B5EF4-FFF2-40B4-BE49-F238E27FC236}">
                      <a16:creationId xmlns:a16="http://schemas.microsoft.com/office/drawing/2014/main" id="{DBA22264-89F3-4B32-8B32-10F7C6491C47}"/>
                    </a:ext>
                  </a:extLst>
                </p:cNvPr>
                <p:cNvSpPr txBox="1"/>
                <p:nvPr/>
              </p:nvSpPr>
              <p:spPr>
                <a:xfrm>
                  <a:off x="6939151" y="14756765"/>
                  <a:ext cx="160161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0" name="CuadroTexto 92">
                  <a:extLst>
                    <a:ext uri="{FF2B5EF4-FFF2-40B4-BE49-F238E27FC236}">
                      <a16:creationId xmlns:a16="http://schemas.microsoft.com/office/drawing/2014/main" id="{DBA22264-89F3-4B32-8B32-10F7C6491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51" y="14756765"/>
                  <a:ext cx="1601615" cy="945717"/>
                </a:xfrm>
                <a:prstGeom prst="rect">
                  <a:avLst/>
                </a:prstGeom>
                <a:blipFill>
                  <a:blip r:embed="rId21"/>
                  <a:stretch>
                    <a:fillRect r="-440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CuadroTexto 88">
                  <a:extLst>
                    <a:ext uri="{FF2B5EF4-FFF2-40B4-BE49-F238E27FC236}">
                      <a16:creationId xmlns:a16="http://schemas.microsoft.com/office/drawing/2014/main" id="{B7A221A5-FEC6-E7A3-5430-F07C13961572}"/>
                    </a:ext>
                  </a:extLst>
                </p:cNvPr>
                <p:cNvSpPr txBox="1"/>
                <p:nvPr/>
              </p:nvSpPr>
              <p:spPr>
                <a:xfrm>
                  <a:off x="9457679" y="14761464"/>
                  <a:ext cx="112597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1" name="CuadroTexto 88">
                  <a:extLst>
                    <a:ext uri="{FF2B5EF4-FFF2-40B4-BE49-F238E27FC236}">
                      <a16:creationId xmlns:a16="http://schemas.microsoft.com/office/drawing/2014/main" id="{B7A221A5-FEC6-E7A3-5430-F07C139615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679" y="14761464"/>
                  <a:ext cx="1125975" cy="945717"/>
                </a:xfrm>
                <a:prstGeom prst="rect">
                  <a:avLst/>
                </a:prstGeom>
                <a:blipFill>
                  <a:blip r:embed="rId22"/>
                  <a:stretch>
                    <a:fillRect r="-1071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CuadroTexto 88">
                  <a:extLst>
                    <a:ext uri="{FF2B5EF4-FFF2-40B4-BE49-F238E27FC236}">
                      <a16:creationId xmlns:a16="http://schemas.microsoft.com/office/drawing/2014/main" id="{D19EE9D4-ADE6-2E8F-7D16-50A4D127E5DE}"/>
                    </a:ext>
                  </a:extLst>
                </p:cNvPr>
                <p:cNvSpPr txBox="1"/>
                <p:nvPr/>
              </p:nvSpPr>
              <p:spPr>
                <a:xfrm>
                  <a:off x="10613117" y="14768243"/>
                  <a:ext cx="112597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−7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3" name="CuadroTexto 88">
                  <a:extLst>
                    <a:ext uri="{FF2B5EF4-FFF2-40B4-BE49-F238E27FC236}">
                      <a16:creationId xmlns:a16="http://schemas.microsoft.com/office/drawing/2014/main" id="{D19EE9D4-ADE6-2E8F-7D16-50A4D127E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117" y="14768243"/>
                  <a:ext cx="1125976" cy="945717"/>
                </a:xfrm>
                <a:prstGeom prst="rect">
                  <a:avLst/>
                </a:prstGeom>
                <a:blipFill>
                  <a:blip r:embed="rId23"/>
                  <a:stretch>
                    <a:fillRect r="-9821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4" name="CuadroTexto 87">
              <a:extLst>
                <a:ext uri="{FF2B5EF4-FFF2-40B4-BE49-F238E27FC236}">
                  <a16:creationId xmlns:a16="http://schemas.microsoft.com/office/drawing/2014/main" id="{2F68F204-4B73-9029-F8A0-50CDAC60E8DB}"/>
                </a:ext>
              </a:extLst>
            </p:cNvPr>
            <p:cNvSpPr txBox="1"/>
            <p:nvPr/>
          </p:nvSpPr>
          <p:spPr>
            <a:xfrm flipH="1">
              <a:off x="13888006" y="14883933"/>
              <a:ext cx="83541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CuadroTexto 92">
                  <a:extLst>
                    <a:ext uri="{FF2B5EF4-FFF2-40B4-BE49-F238E27FC236}">
                      <a16:creationId xmlns:a16="http://schemas.microsoft.com/office/drawing/2014/main" id="{8AB76B48-E9EB-C18B-E358-723D13E53174}"/>
                    </a:ext>
                  </a:extLst>
                </p:cNvPr>
                <p:cNvSpPr txBox="1"/>
                <p:nvPr/>
              </p:nvSpPr>
              <p:spPr>
                <a:xfrm>
                  <a:off x="12556574" y="14761464"/>
                  <a:ext cx="160161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5" name="CuadroTexto 92">
                  <a:extLst>
                    <a:ext uri="{FF2B5EF4-FFF2-40B4-BE49-F238E27FC236}">
                      <a16:creationId xmlns:a16="http://schemas.microsoft.com/office/drawing/2014/main" id="{8AB76B48-E9EB-C18B-E358-723D13E53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6574" y="14761464"/>
                  <a:ext cx="1601615" cy="945717"/>
                </a:xfrm>
                <a:prstGeom prst="rect">
                  <a:avLst/>
                </a:prstGeom>
                <a:blipFill>
                  <a:blip r:embed="rId24"/>
                  <a:stretch>
                    <a:fillRect r="-440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CuadroTexto 88">
                  <a:extLst>
                    <a:ext uri="{FF2B5EF4-FFF2-40B4-BE49-F238E27FC236}">
                      <a16:creationId xmlns:a16="http://schemas.microsoft.com/office/drawing/2014/main" id="{7954D495-B13A-313A-9D59-6B7B0FC3E852}"/>
                    </a:ext>
                  </a:extLst>
                </p:cNvPr>
                <p:cNvSpPr txBox="1"/>
                <p:nvPr/>
              </p:nvSpPr>
              <p:spPr>
                <a:xfrm>
                  <a:off x="14465714" y="14761463"/>
                  <a:ext cx="112597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6" name="CuadroTexto 88">
                  <a:extLst>
                    <a:ext uri="{FF2B5EF4-FFF2-40B4-BE49-F238E27FC236}">
                      <a16:creationId xmlns:a16="http://schemas.microsoft.com/office/drawing/2014/main" id="{7954D495-B13A-313A-9D59-6B7B0FC3E8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5714" y="14761463"/>
                  <a:ext cx="1125975" cy="945717"/>
                </a:xfrm>
                <a:prstGeom prst="rect">
                  <a:avLst/>
                </a:prstGeom>
                <a:blipFill>
                  <a:blip r:embed="rId25"/>
                  <a:stretch>
                    <a:fillRect r="-10714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CuadroTexto 88">
              <a:extLst>
                <a:ext uri="{FF2B5EF4-FFF2-40B4-BE49-F238E27FC236}">
                  <a16:creationId xmlns:a16="http://schemas.microsoft.com/office/drawing/2014/main" id="{43450FBF-06AF-B8DB-D7D7-953E755B4194}"/>
                </a:ext>
              </a:extLst>
            </p:cNvPr>
            <p:cNvSpPr txBox="1"/>
            <p:nvPr/>
          </p:nvSpPr>
          <p:spPr>
            <a:xfrm>
              <a:off x="15739357" y="14754470"/>
              <a:ext cx="84743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CuadroTexto 88">
                  <a:extLst>
                    <a:ext uri="{FF2B5EF4-FFF2-40B4-BE49-F238E27FC236}">
                      <a16:creationId xmlns:a16="http://schemas.microsoft.com/office/drawing/2014/main" id="{0A46348D-E244-CA3A-F9C4-55EE9B2FEF39}"/>
                    </a:ext>
                  </a:extLst>
                </p:cNvPr>
                <p:cNvSpPr txBox="1"/>
                <p:nvPr/>
              </p:nvSpPr>
              <p:spPr>
                <a:xfrm>
                  <a:off x="16136203" y="14761464"/>
                  <a:ext cx="112597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128" name="CuadroTexto 88">
                  <a:extLst>
                    <a:ext uri="{FF2B5EF4-FFF2-40B4-BE49-F238E27FC236}">
                      <a16:creationId xmlns:a16="http://schemas.microsoft.com/office/drawing/2014/main" id="{0A46348D-E244-CA3A-F9C4-55EE9B2FE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6203" y="14761464"/>
                  <a:ext cx="1125976" cy="945717"/>
                </a:xfrm>
                <a:prstGeom prst="rect">
                  <a:avLst/>
                </a:prstGeom>
                <a:blipFill>
                  <a:blip r:embed="rId26"/>
                  <a:stretch>
                    <a:fillRect r="-11607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9" name="CuadroTexto 41">
            <a:extLst>
              <a:ext uri="{FF2B5EF4-FFF2-40B4-BE49-F238E27FC236}">
                <a16:creationId xmlns:a16="http://schemas.microsoft.com/office/drawing/2014/main" id="{08A43BA9-EE0A-0FF7-F114-74A64C1590DA}"/>
              </a:ext>
            </a:extLst>
          </p:cNvPr>
          <p:cNvSpPr txBox="1"/>
          <p:nvPr/>
        </p:nvSpPr>
        <p:spPr>
          <a:xfrm rot="16200000">
            <a:off x="5315519" y="7675955"/>
            <a:ext cx="155362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sz="5000" dirty="0"/>
          </a:p>
        </p:txBody>
      </p:sp>
      <p:sp>
        <p:nvSpPr>
          <p:cNvPr id="130" name="CuadroTexto 41">
            <a:extLst>
              <a:ext uri="{FF2B5EF4-FFF2-40B4-BE49-F238E27FC236}">
                <a16:creationId xmlns:a16="http://schemas.microsoft.com/office/drawing/2014/main" id="{BC5680F7-DD08-E287-2B67-B0E6C42E0C3F}"/>
              </a:ext>
            </a:extLst>
          </p:cNvPr>
          <p:cNvSpPr txBox="1"/>
          <p:nvPr/>
        </p:nvSpPr>
        <p:spPr>
          <a:xfrm rot="16200000">
            <a:off x="25582817" y="8070984"/>
            <a:ext cx="15536282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CL" sz="5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B931CF5-4246-8178-2C3F-838DD6F0436D}"/>
                  </a:ext>
                </a:extLst>
              </p:cNvPr>
              <p:cNvSpPr txBox="1"/>
              <p:nvPr/>
            </p:nvSpPr>
            <p:spPr>
              <a:xfrm rot="16200000">
                <a:off x="-13123457" y="7197773"/>
                <a:ext cx="8169288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sz="75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Density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s-CL" sz="7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7500" i="1">
                            <a:latin typeface="Cambria Math" panose="02040503050406030204" pitchFamily="18" charset="0"/>
                          </a:rPr>
                          <m:t>𝑘𝑔</m:t>
                        </m:r>
                        <m:r>
                          <a:rPr lang="es-CL" sz="75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s-CL" sz="75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L" sz="75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s-CL" sz="7500" i="1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e>
                    </m:d>
                  </m:oMath>
                </a14:m>
                <a:endParaRPr lang="es-CL" sz="7500" dirty="0"/>
              </a:p>
            </p:txBody>
          </p:sp>
        </mc:Choice>
        <mc:Fallback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8B931CF5-4246-8178-2C3F-838DD6F04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3123457" y="7197773"/>
                <a:ext cx="8169288" cy="1246495"/>
              </a:xfrm>
              <a:prstGeom prst="rect">
                <a:avLst/>
              </a:prstGeom>
              <a:blipFill>
                <a:blip r:embed="rId27"/>
                <a:stretch>
                  <a:fillRect l="-19192" r="-41414" b="-5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9E52349-142B-B2D6-3709-B7B0BE50A9D7}"/>
                  </a:ext>
                </a:extLst>
              </p:cNvPr>
              <p:cNvSpPr txBox="1"/>
              <p:nvPr/>
            </p:nvSpPr>
            <p:spPr>
              <a:xfrm>
                <a:off x="-5632816" y="18179395"/>
                <a:ext cx="4754535" cy="12464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7500" i="1">
                          <a:latin typeface="Cambria Math" panose="02040503050406030204" pitchFamily="18" charset="0"/>
                        </a:rPr>
                        <m:t>𝑇𝑢</m:t>
                      </m:r>
                    </m:oMath>
                  </m:oMathPara>
                </a14:m>
                <a:endParaRPr lang="en-US" sz="7500" dirty="0"/>
              </a:p>
            </p:txBody>
          </p:sp>
        </mc:Choice>
        <mc:Fallback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9E52349-142B-B2D6-3709-B7B0BE50A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32816" y="18179395"/>
                <a:ext cx="4754535" cy="1246495"/>
              </a:xfrm>
              <a:prstGeom prst="rect">
                <a:avLst/>
              </a:prstGeom>
              <a:blipFill>
                <a:blip r:embed="rId28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5158BE8-B9C9-115B-DA8A-D6459A93159E}"/>
                  </a:ext>
                </a:extLst>
              </p:cNvPr>
              <p:cNvSpPr txBox="1"/>
              <p:nvPr/>
            </p:nvSpPr>
            <p:spPr>
              <a:xfrm>
                <a:off x="1139724" y="17988822"/>
                <a:ext cx="4754535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825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8250" i="1" dirty="0"/>
                  <a:t> </a:t>
                </a:r>
                <a:r>
                  <a:rPr lang="en-US" sz="675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7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67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en-US" sz="6750" dirty="0"/>
                  <a:t>]</a:t>
                </a:r>
                <a:r>
                  <a:rPr lang="en-US" sz="3000" dirty="0"/>
                  <a:t> </a:t>
                </a:r>
                <a:endParaRPr lang="en-US" sz="8250" i="1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15158BE8-B9C9-115B-DA8A-D6459A931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24" y="17988822"/>
                <a:ext cx="4754535" cy="1361911"/>
              </a:xfrm>
              <a:prstGeom prst="rect">
                <a:avLst/>
              </a:prstGeom>
              <a:blipFill>
                <a:blip r:embed="rId29"/>
                <a:stretch>
                  <a:fillRect l="-3457" t="-2778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1D9571E-CD07-2AAC-095B-B3E8D588C5DE}"/>
                  </a:ext>
                </a:extLst>
              </p:cNvPr>
              <p:cNvSpPr txBox="1"/>
              <p:nvPr/>
            </p:nvSpPr>
            <p:spPr>
              <a:xfrm>
                <a:off x="7957757" y="17971496"/>
                <a:ext cx="3975359" cy="1361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7500" i="1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𝜒</m:t>
                    </m:r>
                  </m:oMath>
                </a14:m>
                <a:r>
                  <a:rPr lang="en-US" sz="8250" i="1" dirty="0"/>
                  <a:t> </a:t>
                </a:r>
                <a:r>
                  <a:rPr lang="en-US" sz="6750" dirty="0"/>
                  <a:t>[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7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675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675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6750" dirty="0"/>
                  <a:t>]</a:t>
                </a:r>
                <a:r>
                  <a:rPr lang="en-US" sz="8250" i="1" dirty="0"/>
                  <a:t> </a:t>
                </a: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1D9571E-CD07-2AAC-095B-B3E8D588C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757" y="17971496"/>
                <a:ext cx="3975359" cy="1361911"/>
              </a:xfrm>
              <a:prstGeom prst="rect">
                <a:avLst/>
              </a:prstGeom>
              <a:blipFill>
                <a:blip r:embed="rId30"/>
                <a:stretch>
                  <a:fillRect l="-4140" t="-2778" r="-8917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5C0195F-CA08-3814-212D-11B4023639BB}"/>
              </a:ext>
            </a:extLst>
          </p:cNvPr>
          <p:cNvGrpSpPr/>
          <p:nvPr/>
        </p:nvGrpSpPr>
        <p:grpSpPr>
          <a:xfrm>
            <a:off x="14312056" y="17113754"/>
            <a:ext cx="17978816" cy="1150166"/>
            <a:chOff x="2879126" y="14754470"/>
            <a:chExt cx="14383053" cy="961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87">
                  <a:extLst>
                    <a:ext uri="{FF2B5EF4-FFF2-40B4-BE49-F238E27FC236}">
                      <a16:creationId xmlns:a16="http://schemas.microsoft.com/office/drawing/2014/main" id="{5AD9C7D9-ED73-6EF6-71CB-CCAE8D5E7422}"/>
                    </a:ext>
                  </a:extLst>
                </p:cNvPr>
                <p:cNvSpPr txBox="1"/>
                <p:nvPr/>
              </p:nvSpPr>
              <p:spPr>
                <a:xfrm flipH="1">
                  <a:off x="8307300" y="14770429"/>
                  <a:ext cx="122100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−9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6" name="CuadroTexto 87">
                  <a:extLst>
                    <a:ext uri="{FF2B5EF4-FFF2-40B4-BE49-F238E27FC236}">
                      <a16:creationId xmlns:a16="http://schemas.microsoft.com/office/drawing/2014/main" id="{5AD9C7D9-ED73-6EF6-71CB-CCAE8D5E7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7300" y="14770429"/>
                  <a:ext cx="1221006" cy="945717"/>
                </a:xfrm>
                <a:prstGeom prst="rect">
                  <a:avLst/>
                </a:prstGeom>
                <a:blipFill>
                  <a:blip r:embed="rId31"/>
                  <a:stretch>
                    <a:fillRect r="-5785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uadroTexto 89">
              <a:extLst>
                <a:ext uri="{FF2B5EF4-FFF2-40B4-BE49-F238E27FC236}">
                  <a16:creationId xmlns:a16="http://schemas.microsoft.com/office/drawing/2014/main" id="{AD1E653D-4342-BE6B-EBAB-56C593B3B3E6}"/>
                </a:ext>
              </a:extLst>
            </p:cNvPr>
            <p:cNvSpPr txBox="1"/>
            <p:nvPr/>
          </p:nvSpPr>
          <p:spPr>
            <a:xfrm>
              <a:off x="2879126" y="14764428"/>
              <a:ext cx="1336173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-45</a:t>
              </a:r>
            </a:p>
          </p:txBody>
        </p:sp>
        <p:sp>
          <p:nvSpPr>
            <p:cNvPr id="29" name="CuadroTexto 90">
              <a:extLst>
                <a:ext uri="{FF2B5EF4-FFF2-40B4-BE49-F238E27FC236}">
                  <a16:creationId xmlns:a16="http://schemas.microsoft.com/office/drawing/2014/main" id="{9A71255D-5CC8-BEED-6AB7-F5938366F7E5}"/>
                </a:ext>
              </a:extLst>
            </p:cNvPr>
            <p:cNvSpPr txBox="1"/>
            <p:nvPr/>
          </p:nvSpPr>
          <p:spPr>
            <a:xfrm>
              <a:off x="4571467" y="14761465"/>
              <a:ext cx="596973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35" name="CuadroTexto 91">
              <a:extLst>
                <a:ext uri="{FF2B5EF4-FFF2-40B4-BE49-F238E27FC236}">
                  <a16:creationId xmlns:a16="http://schemas.microsoft.com/office/drawing/2014/main" id="{953C7D41-D799-D3FC-E1C4-09392570FA86}"/>
                </a:ext>
              </a:extLst>
            </p:cNvPr>
            <p:cNvSpPr txBox="1"/>
            <p:nvPr/>
          </p:nvSpPr>
          <p:spPr>
            <a:xfrm>
              <a:off x="5510136" y="14761466"/>
              <a:ext cx="1104276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45</a:t>
              </a:r>
              <a:endParaRPr lang="es-CL" sz="7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CuadroTexto 92">
                  <a:extLst>
                    <a:ext uri="{FF2B5EF4-FFF2-40B4-BE49-F238E27FC236}">
                      <a16:creationId xmlns:a16="http://schemas.microsoft.com/office/drawing/2014/main" id="{8196CFFD-921E-8CC0-CEC3-47464B6DFAA2}"/>
                    </a:ext>
                  </a:extLst>
                </p:cNvPr>
                <p:cNvSpPr txBox="1"/>
                <p:nvPr/>
              </p:nvSpPr>
              <p:spPr>
                <a:xfrm>
                  <a:off x="6939151" y="14756765"/>
                  <a:ext cx="160161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7" name="CuadroTexto 92">
                  <a:extLst>
                    <a:ext uri="{FF2B5EF4-FFF2-40B4-BE49-F238E27FC236}">
                      <a16:creationId xmlns:a16="http://schemas.microsoft.com/office/drawing/2014/main" id="{8196CFFD-921E-8CC0-CEC3-47464B6DFA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51" y="14756765"/>
                  <a:ext cx="1601615" cy="945717"/>
                </a:xfrm>
                <a:prstGeom prst="rect">
                  <a:avLst/>
                </a:prstGeom>
                <a:blipFill>
                  <a:blip r:embed="rId32"/>
                  <a:stretch>
                    <a:fillRect r="-440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CuadroTexto 88">
                  <a:extLst>
                    <a:ext uri="{FF2B5EF4-FFF2-40B4-BE49-F238E27FC236}">
                      <a16:creationId xmlns:a16="http://schemas.microsoft.com/office/drawing/2014/main" id="{CFCA6934-A640-446A-43C2-5C5AA43012E5}"/>
                    </a:ext>
                  </a:extLst>
                </p:cNvPr>
                <p:cNvSpPr txBox="1"/>
                <p:nvPr/>
              </p:nvSpPr>
              <p:spPr>
                <a:xfrm>
                  <a:off x="9457679" y="14761464"/>
                  <a:ext cx="112597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9" name="CuadroTexto 88">
                  <a:extLst>
                    <a:ext uri="{FF2B5EF4-FFF2-40B4-BE49-F238E27FC236}">
                      <a16:creationId xmlns:a16="http://schemas.microsoft.com/office/drawing/2014/main" id="{CFCA6934-A640-446A-43C2-5C5AA4301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679" y="14761464"/>
                  <a:ext cx="1125975" cy="945717"/>
                </a:xfrm>
                <a:prstGeom prst="rect">
                  <a:avLst/>
                </a:prstGeom>
                <a:blipFill>
                  <a:blip r:embed="rId33"/>
                  <a:stretch>
                    <a:fillRect r="-1071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CuadroTexto 88">
                  <a:extLst>
                    <a:ext uri="{FF2B5EF4-FFF2-40B4-BE49-F238E27FC236}">
                      <a16:creationId xmlns:a16="http://schemas.microsoft.com/office/drawing/2014/main" id="{DAD2B061-E209-0A99-7FEB-09D713E1D66C}"/>
                    </a:ext>
                  </a:extLst>
                </p:cNvPr>
                <p:cNvSpPr txBox="1"/>
                <p:nvPr/>
              </p:nvSpPr>
              <p:spPr>
                <a:xfrm>
                  <a:off x="10613117" y="14768243"/>
                  <a:ext cx="112597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−7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1" name="CuadroTexto 88">
                  <a:extLst>
                    <a:ext uri="{FF2B5EF4-FFF2-40B4-BE49-F238E27FC236}">
                      <a16:creationId xmlns:a16="http://schemas.microsoft.com/office/drawing/2014/main" id="{DAD2B061-E209-0A99-7FEB-09D713E1D6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117" y="14768243"/>
                  <a:ext cx="1125976" cy="945717"/>
                </a:xfrm>
                <a:prstGeom prst="rect">
                  <a:avLst/>
                </a:prstGeom>
                <a:blipFill>
                  <a:blip r:embed="rId34"/>
                  <a:stretch>
                    <a:fillRect r="-9821" b="-21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CuadroTexto 87">
              <a:extLst>
                <a:ext uri="{FF2B5EF4-FFF2-40B4-BE49-F238E27FC236}">
                  <a16:creationId xmlns:a16="http://schemas.microsoft.com/office/drawing/2014/main" id="{28377AD8-E7BD-3A55-9CBF-05CC205A394E}"/>
                </a:ext>
              </a:extLst>
            </p:cNvPr>
            <p:cNvSpPr txBox="1"/>
            <p:nvPr/>
          </p:nvSpPr>
          <p:spPr>
            <a:xfrm flipH="1">
              <a:off x="13888006" y="14883933"/>
              <a:ext cx="83541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CuadroTexto 92">
                  <a:extLst>
                    <a:ext uri="{FF2B5EF4-FFF2-40B4-BE49-F238E27FC236}">
                      <a16:creationId xmlns:a16="http://schemas.microsoft.com/office/drawing/2014/main" id="{23B7121C-6CE7-C282-A463-DB0A589AAEC9}"/>
                    </a:ext>
                  </a:extLst>
                </p:cNvPr>
                <p:cNvSpPr txBox="1"/>
                <p:nvPr/>
              </p:nvSpPr>
              <p:spPr>
                <a:xfrm>
                  <a:off x="12556574" y="14761464"/>
                  <a:ext cx="160161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4" name="CuadroTexto 92">
                  <a:extLst>
                    <a:ext uri="{FF2B5EF4-FFF2-40B4-BE49-F238E27FC236}">
                      <a16:creationId xmlns:a16="http://schemas.microsoft.com/office/drawing/2014/main" id="{23B7121C-6CE7-C282-A463-DB0A589AA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6574" y="14761464"/>
                  <a:ext cx="1601615" cy="945717"/>
                </a:xfrm>
                <a:prstGeom prst="rect">
                  <a:avLst/>
                </a:prstGeom>
                <a:blipFill>
                  <a:blip r:embed="rId35"/>
                  <a:stretch>
                    <a:fillRect r="-440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CuadroTexto 88">
                  <a:extLst>
                    <a:ext uri="{FF2B5EF4-FFF2-40B4-BE49-F238E27FC236}">
                      <a16:creationId xmlns:a16="http://schemas.microsoft.com/office/drawing/2014/main" id="{847E2B01-7000-3C87-BC0C-CBC93082EE1B}"/>
                    </a:ext>
                  </a:extLst>
                </p:cNvPr>
                <p:cNvSpPr txBox="1"/>
                <p:nvPr/>
              </p:nvSpPr>
              <p:spPr>
                <a:xfrm>
                  <a:off x="14465714" y="14761463"/>
                  <a:ext cx="112597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5" name="CuadroTexto 88">
                  <a:extLst>
                    <a:ext uri="{FF2B5EF4-FFF2-40B4-BE49-F238E27FC236}">
                      <a16:creationId xmlns:a16="http://schemas.microsoft.com/office/drawing/2014/main" id="{847E2B01-7000-3C87-BC0C-CBC93082EE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5714" y="14761463"/>
                  <a:ext cx="1125975" cy="945717"/>
                </a:xfrm>
                <a:prstGeom prst="rect">
                  <a:avLst/>
                </a:prstGeom>
                <a:blipFill>
                  <a:blip r:embed="rId36"/>
                  <a:stretch>
                    <a:fillRect r="-1071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CuadroTexto 88">
              <a:extLst>
                <a:ext uri="{FF2B5EF4-FFF2-40B4-BE49-F238E27FC236}">
                  <a16:creationId xmlns:a16="http://schemas.microsoft.com/office/drawing/2014/main" id="{75CB6854-06B7-6B4F-498D-013980B126B4}"/>
                </a:ext>
              </a:extLst>
            </p:cNvPr>
            <p:cNvSpPr txBox="1"/>
            <p:nvPr/>
          </p:nvSpPr>
          <p:spPr>
            <a:xfrm>
              <a:off x="15739357" y="14754470"/>
              <a:ext cx="84743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CuadroTexto 88">
                  <a:extLst>
                    <a:ext uri="{FF2B5EF4-FFF2-40B4-BE49-F238E27FC236}">
                      <a16:creationId xmlns:a16="http://schemas.microsoft.com/office/drawing/2014/main" id="{D6B282D1-3008-32B5-B1FD-642BB0110548}"/>
                    </a:ext>
                  </a:extLst>
                </p:cNvPr>
                <p:cNvSpPr txBox="1"/>
                <p:nvPr/>
              </p:nvSpPr>
              <p:spPr>
                <a:xfrm>
                  <a:off x="16136203" y="14761464"/>
                  <a:ext cx="112597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CuadroTexto 88">
                  <a:extLst>
                    <a:ext uri="{FF2B5EF4-FFF2-40B4-BE49-F238E27FC236}">
                      <a16:creationId xmlns:a16="http://schemas.microsoft.com/office/drawing/2014/main" id="{D6B282D1-3008-32B5-B1FD-642BB0110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6203" y="14761464"/>
                  <a:ext cx="1125976" cy="945717"/>
                </a:xfrm>
                <a:prstGeom prst="rect">
                  <a:avLst/>
                </a:prstGeom>
                <a:blipFill>
                  <a:blip r:embed="rId37"/>
                  <a:stretch>
                    <a:fillRect r="-1071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63C849D-B510-0D17-F424-3EC46B525A97}"/>
              </a:ext>
            </a:extLst>
          </p:cNvPr>
          <p:cNvGrpSpPr/>
          <p:nvPr/>
        </p:nvGrpSpPr>
        <p:grpSpPr>
          <a:xfrm>
            <a:off x="34590287" y="17118059"/>
            <a:ext cx="17978816" cy="1150166"/>
            <a:chOff x="2879126" y="14754470"/>
            <a:chExt cx="14383053" cy="96167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CuadroTexto 87">
                  <a:extLst>
                    <a:ext uri="{FF2B5EF4-FFF2-40B4-BE49-F238E27FC236}">
                      <a16:creationId xmlns:a16="http://schemas.microsoft.com/office/drawing/2014/main" id="{2F07BD92-ADEA-329C-3467-73736D76F93F}"/>
                    </a:ext>
                  </a:extLst>
                </p:cNvPr>
                <p:cNvSpPr txBox="1"/>
                <p:nvPr/>
              </p:nvSpPr>
              <p:spPr>
                <a:xfrm flipH="1">
                  <a:off x="8307300" y="14770429"/>
                  <a:ext cx="122100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−9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0" name="CuadroTexto 87">
                  <a:extLst>
                    <a:ext uri="{FF2B5EF4-FFF2-40B4-BE49-F238E27FC236}">
                      <a16:creationId xmlns:a16="http://schemas.microsoft.com/office/drawing/2014/main" id="{2F07BD92-ADEA-329C-3467-73736D76F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07300" y="14770429"/>
                  <a:ext cx="1221006" cy="945717"/>
                </a:xfrm>
                <a:prstGeom prst="rect">
                  <a:avLst/>
                </a:prstGeom>
                <a:blipFill>
                  <a:blip r:embed="rId38"/>
                  <a:stretch>
                    <a:fillRect r="-5738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uadroTexto 89">
              <a:extLst>
                <a:ext uri="{FF2B5EF4-FFF2-40B4-BE49-F238E27FC236}">
                  <a16:creationId xmlns:a16="http://schemas.microsoft.com/office/drawing/2014/main" id="{257F61FF-1256-405F-D7AB-F0DEC2355776}"/>
                </a:ext>
              </a:extLst>
            </p:cNvPr>
            <p:cNvSpPr txBox="1"/>
            <p:nvPr/>
          </p:nvSpPr>
          <p:spPr>
            <a:xfrm>
              <a:off x="2879126" y="14764428"/>
              <a:ext cx="1336173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-45</a:t>
              </a:r>
            </a:p>
          </p:txBody>
        </p:sp>
        <p:sp>
          <p:nvSpPr>
            <p:cNvPr id="52" name="CuadroTexto 90">
              <a:extLst>
                <a:ext uri="{FF2B5EF4-FFF2-40B4-BE49-F238E27FC236}">
                  <a16:creationId xmlns:a16="http://schemas.microsoft.com/office/drawing/2014/main" id="{6D7210EE-2D56-4DBD-A1CF-1A36C190D207}"/>
                </a:ext>
              </a:extLst>
            </p:cNvPr>
            <p:cNvSpPr txBox="1"/>
            <p:nvPr/>
          </p:nvSpPr>
          <p:spPr>
            <a:xfrm>
              <a:off x="4571467" y="14761465"/>
              <a:ext cx="596973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0</a:t>
              </a:r>
            </a:p>
          </p:txBody>
        </p:sp>
        <p:sp>
          <p:nvSpPr>
            <p:cNvPr id="53" name="CuadroTexto 91">
              <a:extLst>
                <a:ext uri="{FF2B5EF4-FFF2-40B4-BE49-F238E27FC236}">
                  <a16:creationId xmlns:a16="http://schemas.microsoft.com/office/drawing/2014/main" id="{E17DFC24-94CF-9C81-FB76-61F90B0BA5AE}"/>
                </a:ext>
              </a:extLst>
            </p:cNvPr>
            <p:cNvSpPr txBox="1"/>
            <p:nvPr/>
          </p:nvSpPr>
          <p:spPr>
            <a:xfrm>
              <a:off x="5510136" y="14761466"/>
              <a:ext cx="1104276" cy="94571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s-CL" sz="6750" dirty="0">
                  <a:latin typeface="Cambria" panose="02040503050406030204" pitchFamily="18" charset="0"/>
                  <a:ea typeface="Cambria" panose="02040503050406030204" pitchFamily="18" charset="0"/>
                </a:rPr>
                <a:t>45</a:t>
              </a:r>
              <a:endParaRPr lang="es-CL" sz="7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CuadroTexto 92">
                  <a:extLst>
                    <a:ext uri="{FF2B5EF4-FFF2-40B4-BE49-F238E27FC236}">
                      <a16:creationId xmlns:a16="http://schemas.microsoft.com/office/drawing/2014/main" id="{00944FB2-BA4B-3FBC-7096-A37B2DC2BD77}"/>
                    </a:ext>
                  </a:extLst>
                </p:cNvPr>
                <p:cNvSpPr txBox="1"/>
                <p:nvPr/>
              </p:nvSpPr>
              <p:spPr>
                <a:xfrm>
                  <a:off x="6939151" y="14756765"/>
                  <a:ext cx="160161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4" name="CuadroTexto 92">
                  <a:extLst>
                    <a:ext uri="{FF2B5EF4-FFF2-40B4-BE49-F238E27FC236}">
                      <a16:creationId xmlns:a16="http://schemas.microsoft.com/office/drawing/2014/main" id="{00944FB2-BA4B-3FBC-7096-A37B2DC2B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9151" y="14756765"/>
                  <a:ext cx="1601615" cy="945717"/>
                </a:xfrm>
                <a:prstGeom prst="rect">
                  <a:avLst/>
                </a:prstGeom>
                <a:blipFill>
                  <a:blip r:embed="rId39"/>
                  <a:stretch>
                    <a:fillRect r="-506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CuadroTexto 88">
                  <a:extLst>
                    <a:ext uri="{FF2B5EF4-FFF2-40B4-BE49-F238E27FC236}">
                      <a16:creationId xmlns:a16="http://schemas.microsoft.com/office/drawing/2014/main" id="{6BACE5DD-B367-3D86-84B3-904CE8C3F7F5}"/>
                    </a:ext>
                  </a:extLst>
                </p:cNvPr>
                <p:cNvSpPr txBox="1"/>
                <p:nvPr/>
              </p:nvSpPr>
              <p:spPr>
                <a:xfrm>
                  <a:off x="9457679" y="14761464"/>
                  <a:ext cx="112597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5" name="CuadroTexto 88">
                  <a:extLst>
                    <a:ext uri="{FF2B5EF4-FFF2-40B4-BE49-F238E27FC236}">
                      <a16:creationId xmlns:a16="http://schemas.microsoft.com/office/drawing/2014/main" id="{6BACE5DD-B367-3D86-84B3-904CE8C3F7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7679" y="14761464"/>
                  <a:ext cx="1125975" cy="945717"/>
                </a:xfrm>
                <a:prstGeom prst="rect">
                  <a:avLst/>
                </a:prstGeom>
                <a:blipFill>
                  <a:blip r:embed="rId40"/>
                  <a:stretch>
                    <a:fillRect r="-108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CuadroTexto 88">
                  <a:extLst>
                    <a:ext uri="{FF2B5EF4-FFF2-40B4-BE49-F238E27FC236}">
                      <a16:creationId xmlns:a16="http://schemas.microsoft.com/office/drawing/2014/main" id="{0E2217A6-817D-EDCB-DBE6-BD5BD1F44772}"/>
                    </a:ext>
                  </a:extLst>
                </p:cNvPr>
                <p:cNvSpPr txBox="1"/>
                <p:nvPr/>
              </p:nvSpPr>
              <p:spPr>
                <a:xfrm>
                  <a:off x="10613117" y="14768243"/>
                  <a:ext cx="112597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−7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6" name="CuadroTexto 88">
                  <a:extLst>
                    <a:ext uri="{FF2B5EF4-FFF2-40B4-BE49-F238E27FC236}">
                      <a16:creationId xmlns:a16="http://schemas.microsoft.com/office/drawing/2014/main" id="{0E2217A6-817D-EDCB-DBE6-BD5BD1F447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117" y="14768243"/>
                  <a:ext cx="1125976" cy="945717"/>
                </a:xfrm>
                <a:prstGeom prst="rect">
                  <a:avLst/>
                </a:prstGeom>
                <a:blipFill>
                  <a:blip r:embed="rId41"/>
                  <a:stretch>
                    <a:fillRect r="-9821"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CuadroTexto 87">
              <a:extLst>
                <a:ext uri="{FF2B5EF4-FFF2-40B4-BE49-F238E27FC236}">
                  <a16:creationId xmlns:a16="http://schemas.microsoft.com/office/drawing/2014/main" id="{3D6DCF53-AAB9-E0A9-A5F2-4FE00BF053D2}"/>
                </a:ext>
              </a:extLst>
            </p:cNvPr>
            <p:cNvSpPr txBox="1"/>
            <p:nvPr/>
          </p:nvSpPr>
          <p:spPr>
            <a:xfrm flipH="1">
              <a:off x="13888006" y="14883933"/>
              <a:ext cx="83541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CuadroTexto 92">
                  <a:extLst>
                    <a:ext uri="{FF2B5EF4-FFF2-40B4-BE49-F238E27FC236}">
                      <a16:creationId xmlns:a16="http://schemas.microsoft.com/office/drawing/2014/main" id="{35CF7298-94D6-8FBD-9929-C3AA47D7E150}"/>
                    </a:ext>
                  </a:extLst>
                </p:cNvPr>
                <p:cNvSpPr txBox="1"/>
                <p:nvPr/>
              </p:nvSpPr>
              <p:spPr>
                <a:xfrm>
                  <a:off x="12556574" y="14761464"/>
                  <a:ext cx="160161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−10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8" name="CuadroTexto 92">
                  <a:extLst>
                    <a:ext uri="{FF2B5EF4-FFF2-40B4-BE49-F238E27FC236}">
                      <a16:creationId xmlns:a16="http://schemas.microsoft.com/office/drawing/2014/main" id="{35CF7298-94D6-8FBD-9929-C3AA47D7E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56574" y="14761464"/>
                  <a:ext cx="1601615" cy="945717"/>
                </a:xfrm>
                <a:prstGeom prst="rect">
                  <a:avLst/>
                </a:prstGeom>
                <a:blipFill>
                  <a:blip r:embed="rId42"/>
                  <a:stretch>
                    <a:fillRect r="-5063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CuadroTexto 88">
                  <a:extLst>
                    <a:ext uri="{FF2B5EF4-FFF2-40B4-BE49-F238E27FC236}">
                      <a16:creationId xmlns:a16="http://schemas.microsoft.com/office/drawing/2014/main" id="{125E3694-BE04-44AB-9181-B40ADA95B4A3}"/>
                    </a:ext>
                  </a:extLst>
                </p:cNvPr>
                <p:cNvSpPr txBox="1"/>
                <p:nvPr/>
              </p:nvSpPr>
              <p:spPr>
                <a:xfrm>
                  <a:off x="14465714" y="14761463"/>
                  <a:ext cx="1125975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−8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9" name="CuadroTexto 88">
                  <a:extLst>
                    <a:ext uri="{FF2B5EF4-FFF2-40B4-BE49-F238E27FC236}">
                      <a16:creationId xmlns:a16="http://schemas.microsoft.com/office/drawing/2014/main" id="{125E3694-BE04-44AB-9181-B40ADA95B4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65714" y="14761463"/>
                  <a:ext cx="1125975" cy="945717"/>
                </a:xfrm>
                <a:prstGeom prst="rect">
                  <a:avLst/>
                </a:prstGeom>
                <a:blipFill>
                  <a:blip r:embed="rId43"/>
                  <a:stretch>
                    <a:fillRect r="-10811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CuadroTexto 88">
              <a:extLst>
                <a:ext uri="{FF2B5EF4-FFF2-40B4-BE49-F238E27FC236}">
                  <a16:creationId xmlns:a16="http://schemas.microsoft.com/office/drawing/2014/main" id="{84873461-C56B-E31B-0C70-D6EA7B6579FB}"/>
                </a:ext>
              </a:extLst>
            </p:cNvPr>
            <p:cNvSpPr txBox="1"/>
            <p:nvPr/>
          </p:nvSpPr>
          <p:spPr>
            <a:xfrm>
              <a:off x="15739357" y="14754470"/>
              <a:ext cx="847435" cy="78488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endParaRPr lang="es-CL" sz="55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CuadroTexto 88">
                  <a:extLst>
                    <a:ext uri="{FF2B5EF4-FFF2-40B4-BE49-F238E27FC236}">
                      <a16:creationId xmlns:a16="http://schemas.microsoft.com/office/drawing/2014/main" id="{E77F23A4-62EF-9589-A0A1-F723A2C29B22}"/>
                    </a:ext>
                  </a:extLst>
                </p:cNvPr>
                <p:cNvSpPr txBox="1"/>
                <p:nvPr/>
              </p:nvSpPr>
              <p:spPr>
                <a:xfrm>
                  <a:off x="16136203" y="14761464"/>
                  <a:ext cx="1125976" cy="94571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sz="6750" i="1" dirty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−6</m:t>
                        </m:r>
                      </m:oMath>
                    </m:oMathPara>
                  </a14:m>
                  <a:endParaRPr lang="es-CL" sz="675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2" name="CuadroTexto 88">
                  <a:extLst>
                    <a:ext uri="{FF2B5EF4-FFF2-40B4-BE49-F238E27FC236}">
                      <a16:creationId xmlns:a16="http://schemas.microsoft.com/office/drawing/2014/main" id="{E77F23A4-62EF-9589-A0A1-F723A2C2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36203" y="14761464"/>
                  <a:ext cx="1125976" cy="945717"/>
                </a:xfrm>
                <a:prstGeom prst="rect">
                  <a:avLst/>
                </a:prstGeom>
                <a:blipFill>
                  <a:blip r:embed="rId44"/>
                  <a:stretch>
                    <a:fillRect r="-10714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uadroTexto 24">
            <a:extLst>
              <a:ext uri="{FF2B5EF4-FFF2-40B4-BE49-F238E27FC236}">
                <a16:creationId xmlns:a16="http://schemas.microsoft.com/office/drawing/2014/main" id="{CEB9A051-C654-0A20-1A77-33A72A004D2B}"/>
              </a:ext>
            </a:extLst>
          </p:cNvPr>
          <p:cNvSpPr txBox="1"/>
          <p:nvPr/>
        </p:nvSpPr>
        <p:spPr>
          <a:xfrm>
            <a:off x="13745874" y="-1364229"/>
            <a:ext cx="39308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0" dirty="0">
                <a:latin typeface="Cambria Math" panose="02040503050406030204" pitchFamily="18" charset="0"/>
                <a:ea typeface="Cambria Math" panose="02040503050406030204" pitchFamily="18" charset="0"/>
              </a:rPr>
              <a:t>(b) </a:t>
            </a:r>
            <a:r>
              <a:rPr lang="es-ES" sz="9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July</a:t>
            </a:r>
            <a:endParaRPr lang="es-CL" sz="9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7" name="CuadroTexto 1">
            <a:extLst>
              <a:ext uri="{FF2B5EF4-FFF2-40B4-BE49-F238E27FC236}">
                <a16:creationId xmlns:a16="http://schemas.microsoft.com/office/drawing/2014/main" id="{8A83700C-EE10-6D0E-E2C8-D09E6434320A}"/>
              </a:ext>
            </a:extLst>
          </p:cNvPr>
          <p:cNvSpPr txBox="1"/>
          <p:nvPr/>
        </p:nvSpPr>
        <p:spPr>
          <a:xfrm>
            <a:off x="-6995232" y="-1364228"/>
            <a:ext cx="6310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0" dirty="0">
                <a:latin typeface="Cambria Math" panose="02040503050406030204" pitchFamily="18" charset="0"/>
                <a:ea typeface="Cambria Math" panose="02040503050406030204" pitchFamily="18" charset="0"/>
              </a:rPr>
              <a:t>(a) </a:t>
            </a:r>
            <a:r>
              <a:rPr lang="es-ES" sz="9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January</a:t>
            </a:r>
            <a:endParaRPr lang="es-CL" sz="9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9" name="CuadroTexto 25">
            <a:extLst>
              <a:ext uri="{FF2B5EF4-FFF2-40B4-BE49-F238E27FC236}">
                <a16:creationId xmlns:a16="http://schemas.microsoft.com/office/drawing/2014/main" id="{F4A5F96C-3F93-9026-1CE0-910B78CBF273}"/>
              </a:ext>
            </a:extLst>
          </p:cNvPr>
          <p:cNvSpPr txBox="1"/>
          <p:nvPr/>
        </p:nvSpPr>
        <p:spPr>
          <a:xfrm>
            <a:off x="33793391" y="-1340637"/>
            <a:ext cx="6310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9000" dirty="0">
                <a:latin typeface="Cambria Math" panose="02040503050406030204" pitchFamily="18" charset="0"/>
                <a:ea typeface="Cambria Math" panose="02040503050406030204" pitchFamily="18" charset="0"/>
              </a:rPr>
              <a:t>(c) </a:t>
            </a:r>
            <a:r>
              <a:rPr lang="es-ES" sz="9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October</a:t>
            </a:r>
            <a:endParaRPr lang="es-CL" sz="9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96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7C4B792-0B67-4194-9281-1AADFAEABC9B}">
  <we:reference id="4b785c87-866c-4bad-85d8-5d1ae467ac9a" version="3.5.1.0" store="EXCatalog" storeType="EXCatalog"/>
  <we:alternateReferences>
    <we:reference id="WA104381909" version="3.5.1.0" store="es-CL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fenced open=\\\&quot;[\\\&quot; close=\\\&quot;]\\\&quot;&gt;&lt;mfrac&gt;&lt;mrow&gt;&lt;mi&gt;k&lt;/mi&gt;&lt;mi&gt;g&lt;/mi&gt;&lt;/mrow&gt;&lt;msup&gt;&lt;mi&gt;m&lt;/mi&gt;&lt;mn&gt;3&lt;/mn&gt;&lt;/msup&gt;&lt;/mfrac&gt;&lt;/mfenced&gt;&lt;/mstyle&gt;&lt;/math&gt;\&quot;,\&quot;base64Image\&quot;:\&quot;iVBORw0KGgoAAAANSUhEUgAAAQcAAAEICAYAAABS/TFyAAAACXBIWXMAAA7EAAAOxAGVKw4bAAAABGJhU0UAAACUN0bFwwAAEw9JREFUeNrtnQ+EVlkfgH/GGGMlRpKRxBpJkkiSjDWMZIyMSJKVLBlJkkgyRhJZGUkiyUgSyRjJiiQra8RYSTKGrLGSRDIyxoj97u97z2vu3N57zr3n3vfvfR6Ob7+877n3PfecZ+759zsidv5rgATQqiw2c/tCDgDIATkAIAfkAIAckAMAckAOAMgBOQAgB+QAgByaUA5QOzYFqYtigEZpw8ihPmwI0lCQLgdpMkjfTHnfoGgAORSD7iANBOlYkG4H6VmQFizlfZgiA+TQmqgEJoI049nf7KYIATm0JrfFf+BohuID5FAM2oK03nQVXico65sUGSCH4rEqSJ8cZT1EMQFyKCaTlnL+bgQCgBwKiK1rMUXxAHIoLkuWcr5C8QByKCabHOW8lyIC5FBMDlrKWN8o2igiQA7F5LqljJ9RPIAcisuUpYzPUTyAHIpJu5SmKuPKeDdFBMihmAxZyneB4gHkwHhDpfSQ4gHkUFzeWMp3mOIB5FBM1jnKdzNFBMihmByylO0nigeQQ3G5bynbuxQPIIfi8lEICQfIASJsFkLCAXKACpwUQsIBcoAKTAgh4QA5QATdZWkLQd/MIeF0OfhgkC4G6ZGU1nHouRsabXvJ/O8XKW0oGw/SUSmd0wHIAQJ6JVtIuNEgPckhtecoO912Pin2oDW2pJvPjgnb05FDwRmVbCHhynJ4Lf7nLeqbS0cOUjgTpH9jJHffvAV1hj6/xbxVxN33+yD9mqO4kANyaCr+lPxCwmmDO5zgL/aSeY0PN9Ys9Adp1iI41+rOvZ5Sm6D6IIdWxbVFe59nvpOWbopu7lqX42+4Zrn/8RRdg4fIATnAMkOSf0g47R5UOvdCBwO35XjvOhby3HL/91LmdwA5IAdYphoh4S5VyOuq5Du491OQXlrufdpjnGAjckAOsMxbyTck3EAkjy/m3/LmkeONp8cjzzZH/eqjuiCHouDaop02JJx+fj70/dfmr3HeDDvu+1KV6tg4VQY5FAXbFu20IeF2Belr6PuPzKt/3nRHBFTpvtdUqY7NUmWQQ1F4YCnLRyny6Y2I4WIV7/mqow7cyJB3u7jXYgByKAS2LdpJQ8Ltl+Wl10vmbaRaaOP95qgDezLk/7Mj7+9UGeRQBFxbtJOEhAvv5PycsWFm7QaV7yELg+JeuAXIoeWxbdFOEhLuhqxcYtxTg3u+43j+DzLmf9qR/zzVBjkUAdsWbdvioS4prX8IL01eW6N7nnI8/5MZ83etkHxBtUEOrY7O59s2SB22dEXC+xceSz77IpLiGm/Iup7iqyP/MaoOcmh1eiV9SLghWTmFWI8AMK7NXFniMPySoH71UnWQQ6tj26JdKSRcdPrwfJ3u2yWHLNuqrwtrHJADWLdoh98I1lX47B91vO/5Kj3/jgR5n6TaIIdWRxuCbYv2UOg1u9LOyu+S73brNDyt0vM/4cj3nRARCjkUANsW7XJIuDMOgYzW6d5dqyN9GrB2ReYcZbKLaoMcisB1x1/IyQTl/KFOf0n3OO5ri0ee5xx5nqHKIIeiMCPJ4hS4YkEeqdP9T+d4T7pj1DY9eofqghyKQndCMWh0JZ0WtM0OvKzTb9htuacnKbsTU4gBOUCJwwnKMBxQ9q7js9vq9DtO53BPth2pI1QV5FA0bA1CX68PRj7vWhhUz5OwjkvlQdP3Yj/XU2M9PLWMpfRTTZBDEflkKbtrMd95L/Zdiqvr+Hu2x3QN9HeeCtJ68zkdPN0ppQhRX2N+x+/iPrwHkENLstVRdoMx3zvv+N7ZBvhtuqfiD0kfHPaTkQIniCOHQnPK8QYQt/R4rdgHJuca4Lep2F6G7kdPtpow/71guh86+6LxHh6bcZU+YWETcoD/Y1u/8NzxXdfAZL0O2tWuwitZGSKOY+uQA3JIQZvjr79rdH6Xo9zrMa15WTg/Ajkgh8y4Zh2ShKCfduSxs0a/pd10DaLX385jRg7IIT0XJXtEZdcaicka/ZZxnj1yQA75YTs2LmkIeu2azDnKf2uKe9JpxbTh5fqlOlGnATkUEj1YxrbDcjhFXmdyensY9HzbeCz2ackBHjdyQA7JGZLsIejLaLzIz478djjy0HgS7xN+NspCgjrw0nSBmLVADsjBwQ2xb71Oy4jjGUw7vl8OUXfP49qLknyBk87OTJg3o61UA+QAP2Lbon3XI79VYl+GbQupttV0cXQJs080qUlJvwoyfOaE7i3Rbd1dVAvkUHRcW7R9j65zjT3o6390alEbZDms/QnP624Sd6zHJOm7Gb9gjAI5FJYjjvLyPY1aZy7eiXvfwj7zeV1H8db8+58Zf9OeBG8uaZL+jgNUFeRQNGxbtN9kzLvfoyF+keWdkr6ocP7JUQ7RADeAHAqBzxbtNNxM2QD3ZrjWmojsdMBRBzd1xkN3jk7nIAiVVx/VBjm0OtvEb4t2GjpTNMosMScPRESnYxdbY8ZYdHbimdjXdrhmOfZRfZBDK2Pboq0NJ691AGsdgtB1Eb4DfzozEt0RqlGcksw26Gc0WtRfHoLQqFibqELIAbKjotGgLzroqGsRFowwRsV/0DN6aK+mcc+8tKGPifsg3kYIoIsckANY6DP9/7yjQWtIu4uSbKWlpl94FMgBGksM0cb7IudrrDd5uuoT4emRAzQIPRXeGHSA8OcqXW/MUZ/e8EiQAzQGlbaWVzv8/T3JHusCkANUkbhoVdVe4qyzGnEbupZ4LMgB6k9chKeOGlz7ocRPaQJygDrzro7PNG6l5zSPBTlA/Vmo4zO9JY133B9yQA7geLYddZTDXh4LcoDGfXOoxT6HSjMWczwS5ACNQdweiNEaXLvSYcHHeCTIARqDuLM13lf5uvsl/fGAgByghmyU+G3Wp6p0zS758SwODSSzlseBHKCxuCzx6w125Xwt3S06VUEMRINCDtCAaGzKpzHPViNWD+Z0nd4KbwxPeWNADtDYaGyIu5ZnrGdR+B6aq4Fuo+HtdaPXMMWOHKB50NBws2LfMXnVfE5P+O6MfL/TdEU0/L4uZorOSOiBPnpAz2qKGjlAc3YzDgbpiZQ2QWUNIKtC0BgNe03egBygRbobOuZwIUj3pTTdqPEpdbByMZT00BsNRqtBZjVa9RUjmB6KEDkAAHJADgDIATkAIAfkAIAckAMAckAOAIAcAAA5AAByAADkAADIAQCQAwAgBwBADsgBADkgBwDkgBwAkANyAEAOyAEAOSAHAEAOGe+bRMozIQfkQCIhB+RAIiEH5EAiIQfkQCIhB+RAIiEH5AAAyAEAkAMAIAcAQA4AgBwAADkAAHJADgDIATkAIAfkAIAckAMAckAOAMgBOQAAcgAA5AAAyAEAkAMAIAcAQA4AgByQAwByQA4AyAE5ACAH5ACAHJADAHJADgCAHAAAOQAAcgAA5AAAyAEAkAMAIAcAQA7IAQA5IAcA5IAcAJADcgBADsgBWoO2IA0F6U6QXgRpPkhLJn0L0t9Buhukw0HqpLiQA7Q+2tBHgvQ5QR0sJ5XFJSSBHKB12R6k2RRSiCb97haKETlAazEQpIUMYiinL0YygBygBeg3Ywn/5ZT+DVIXxYocoLnZYP7ah+vWXJBGg9QXpI7QZ9cEaX+Qbgdp0VE/r1O0yAGam79CdeprkIalNFPhojtIzy31c8nIBDkgB2hChkP16a15i0hDu0MQR5ADcoDmQ7sLH0xdehWk1Z75dFu6GOPIATlA83EiNL6wNmNe4zF1dBI5IAdoPrQb8V3ymXY8GFNHnyAH5ADNxQ5Th0Zyyq8/po5OIAfkAM2FDkTOSGlAMQ+6Y+roLeSAHKDY7Iypo0PIATlAsdkvlZdRdyAH5ADF5kKF+jlCsSAHgL8idfMdbw3IAWBrhe7EZooFOQA8j4hhF0WCHABOherje94YkAOAclhW7qFYRZEgB4BLoXqom67GJP2OTuSAHKCF0GXXryU+fsPvvEEgBygWugLysSQLEafbwPspMuQArYvGd9A9GH+LXxzJUxQhcoDW47TkE3D2GHJADtBabJPSpqlDUgr1poFhNKisbsH+mEIOOli5BTkgByiWPK7Ij1GrK6WnyAE5QPHQmYlrCerqduSAHKCYDIr9tKwx5IAcoLgMWerqDHJADlBsxi31tQM5IAcoLrqE+ntMfd2DHJADFJsnMfV1EDkgByg2J4Vgs8gBoAIDvDkgB4BKrI2pr3uRA3KAYtMZU1/XIAfkAMghWlfnC1oWyKHB0KPZdPBLz014GKR/pLR5KA26LPh4kB4F6auUdijqCkA9fPZqkDZmvMc2KW1qeiClU64XzTVmTf7dTVz+PRXq6gPkgBxqiTYwjXSssQz1TMZnQfoWU1ZJG7P+1Ru15FNOC+I3+q73fEbcOxt1Q1OzrguotFLyCHJADtVCA48MmIZ1P0hvJH6xTTTNJrxGr3nLqNZ25N1SWkacNP8vTdpPvywci4ccasii+AccuZ4g//Oeed9OeP+jnvlfasJn9U44Fg851BDdFnzDpFtmLGAhYQNzza/fySCeOUfeHeZeffN/3WTPqU9+jCe5Cjkgh1rTJe74hjrI1x7zff336FLfh6Z7oWMD62TlaU5x+dvGL6Lf1zMlD5pr/xSkewnGNpqJ6PMoeqBZ5FBHjjrK6Inlu5ORN4BKA4A/ezZebfxPZeVU3q8xgvOVTxbaTZflXynNxmg5ZV3eHO06XaR6Iod6csJRRqdjvhf+i/3cNFKf5zAd8537svKYuB7P/D9XqdzGYq6nf/l9Yj4eieRzi6qJHOrNXUcZVaroF2Xl/HubJf81jvzHHX9BX4l9xqHDkf9klcrts+NtZUSSzzBEB3NHqJbIoRH4U9INFobPd7yXIP8hxzM4Gvn8YGR8wTUYt9uRf7Vezd8kqF/a5TgXpPUVvt9myiY8xjAjxYzZgBwakDaxn61wJ/L57bI8w/HIsx8dTeHuggY6KUdjfuPoqpT5zZF/b526Y9H0j3mL0dD0LyPlrlIYdryBIQfkUFO2O8onPMDWZd4k/jNvG+0JrzHhaDBhUU3J8vTduoT5PxD7YGc1G5y+FfiuH/loxhV6qYbIoRE5YikbXT3ZGfpseWZiVtKtOvyW8M3kSqhB70iR/7wl/1rsR1hn/urrAKquqfhqhFFOen/vjCRvmW7ZZqoecmh0bGsEXoQ+NyzL04mbUuS/JeGbyR7x20Ow05H/cR4xckAOfryzlM0585me0DhD2nl82xoK7XPraL4uZHofM8bhwrVkewOPGDkgh/SsdpTNDtNfnzb//5rHNWzjAY/NZ27K8qBcZ8r8basvZ2lXyAE5+HHAUi6fIn+Zdeag3eMaH8Q+hdkfGt/YkTLvdrHPtNykXSEH5ODHDUu56MKozabx+Z7yvMHRpegOdSfOe+Q/IMlnWgA5IIcU2BbxHAp1J8565v+ro0tRPjz2lWf+Y2KfaemgXSEH5JDveIM2rPLy6KkM17gv9kNhy8FeNnnm/1qSzbQAckAOKTgk9iXT80YSWzJc46OlSzEr2fYQrHU813O0KeSAHPxIEpzlaob8N0my5cTtnvkfcuS9kzaFHJCDH3Pijr24OkP+vyUo+4MZ8r/nuHdADsjBg80JyuVCxms8dOT/JmP+tsjTD2hPyAE5+HEqwVtD1piF845r7K+i3I7QnpADcvDjiVQ3WvMuR/4zGfM/6ci/m/aEHJBDelyrCnWGIut+hAuOMj+RMX/bFvDXtCXkgBz82C/+wWSTYtvvoBu4OjPk3Sb2cPrXaEvIATn4cctRHgdyeDOxnaJ1O2P+vY7730dbQg7IwQ/bKP8XyR41yRUvMmvUo4ti369BmDXkgBw82OEoixs5XMO2mWsuh/xfVrlLBMihkHIYkeoHYp0V+36KLPzk6LKcph0hB+Tgx5SlHD7kkL9ryfTuKndZXPtAVI6/0NaQA3JYietgmTxG+U+LO3hMtbosHx3fPSocZY8ckENFDjvKoS+HazyV5Odf+PDWkr/tcB0NXlte23GItoYckMNKbLEc8zhL0rW4KmtUpnXiF2V6o3lryWMaFZBDy6HTe0nPjqjGeMCS+G/NLnPQ8RwrjSXoITzl6Noa1aqTdoYckMNK+hxlMJjDNW5b8n+WQ/43Hb8hOo6g282nQuMd62ljyAE5/Igt1uKi5LNwyBZl+mwO+b9I8Ry1C1I+nFbfmAj8ghyQQwwzlt//MIf8XadabcvhGguOa2w2bw/HQ2MM2p3ZS9tCDsihMj1S/dgHZ6W6g53K9wTPMvpGNEC7Qg7IIR5bYBdtcF05XMP2yp9XVKZPKcSgQmKxE3JADg5saw/yCN/uWtJ8LKffMZ5QDDoIyfmYyAE5OHBtn85joNA1xZhXQ9XukS30nK58PCPsykQOyKGQ6MDnhJGEjinokulH5u2EJdHIATkAIAfkAADIAQCQAwAgBwBADgCAHAAAOQAAcgAA5IAcAJADcgBADsgBADkgBwDkgBwAkENd5FCLBNCqLDZz+0IOAMgBOQAgB+QAgByQAwByQA4AyAE5ACAH5ACAHOrQvv4HL8SMGFEprKwAAADXdEVYdE1hdGhNTAA8bWF0aCB4bWxucz0iaHR0cDovL3d3dy53My5vcmcvMTk5OC9NYXRoL01hdGhNTCI+PG1zdHlsZSBtYXRoc2l6ZT0iMTZweCI+PG1mZW5jZWQgY2xvc2U9Il0iIG9wZW49IlsiPjxtZnJhYz48bXJvdz48bWk+azwvbWk+PG1pPmc8L21pPjwvbXJvdz48bXN1cD48bWk+bTwvbWk+PG1uPjM8L21uPjwvbXN1cD48L21mcmFjPjwvbWZlbmNlZD48L21zdHlsZT48L21hdGg+Usw7dQAAAABJRU5ErkJggg==\&quot;,\&quot;slideId\&quot;:256,\&quot;accessibleText\&quot;:\&quot;abrir corchetes fracción numerador k g entre denominador m al cubo fin fracción cerrar corchetes\&quot;,\&quot;imageHeight\&quot;:28.54054054054054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284</TotalTime>
  <Words>155</Words>
  <Application>Microsoft Macintosh PowerPoint</Application>
  <PresentationFormat>Custom</PresentationFormat>
  <Paragraphs>78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Cambria Math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Mauro Alonso Pinto Juica</dc:creator>
  <cp:lastModifiedBy>Mauro Pinto</cp:lastModifiedBy>
  <cp:revision>34</cp:revision>
  <dcterms:created xsi:type="dcterms:W3CDTF">2023-06-08T20:25:01Z</dcterms:created>
  <dcterms:modified xsi:type="dcterms:W3CDTF">2025-06-25T13:10:46Z</dcterms:modified>
</cp:coreProperties>
</file>