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6" r:id="rId2"/>
    <p:sldId id="257" r:id="rId3"/>
  </p:sldIdLst>
  <p:sldSz cx="34747200" cy="27541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20"/>
  </p:normalViewPr>
  <p:slideViewPr>
    <p:cSldViewPr snapToGrid="0">
      <p:cViewPr varScale="1">
        <p:scale>
          <a:sx n="51" d="100"/>
          <a:sy n="51" d="100"/>
        </p:scale>
        <p:origin x="6968" y="30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4:22:22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24575,'76'0'0,"0"0"0,-34 0 0,-8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4:22:22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24575,'76'0'0,"0"0"0,-34 0 0,-8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9T14:22:23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22976,'0'43'0,"0"-10"0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4D498-518F-3D43-B093-ED39448D5E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82725" y="1143000"/>
            <a:ext cx="3892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9F659-C8E4-C44A-9D34-073B5C52B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2725" y="1143000"/>
            <a:ext cx="3892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9F659-C8E4-C44A-9D34-073B5C52B9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F3155-F5A5-C632-ACC8-F01E7308F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B79E0-0D71-8083-286C-B9760F408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482725" y="1143000"/>
            <a:ext cx="38925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60A4AF-A5FF-2FE2-2D81-1F235C8F0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1C179-E383-DF1F-4AA9-1C61396BF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9F659-C8E4-C44A-9D34-073B5C52B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040" y="4507379"/>
            <a:ext cx="29535120" cy="9588535"/>
          </a:xfrm>
        </p:spPr>
        <p:txBody>
          <a:bodyPr anchor="b"/>
          <a:lstStyle>
            <a:lvl1pPr algn="ctr">
              <a:defRPr sz="2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14465685"/>
            <a:ext cx="26060400" cy="6649494"/>
          </a:xfrm>
        </p:spPr>
        <p:txBody>
          <a:bodyPr/>
          <a:lstStyle>
            <a:lvl1pPr marL="0" indent="0" algn="ctr">
              <a:buNone/>
              <a:defRPr sz="9120"/>
            </a:lvl1pPr>
            <a:lvl2pPr marL="1737360" indent="0" algn="ctr">
              <a:buNone/>
              <a:defRPr sz="7600"/>
            </a:lvl2pPr>
            <a:lvl3pPr marL="3474720" indent="0" algn="ctr">
              <a:buNone/>
              <a:defRPr sz="6840"/>
            </a:lvl3pPr>
            <a:lvl4pPr marL="5212080" indent="0" algn="ctr">
              <a:buNone/>
              <a:defRPr sz="6080"/>
            </a:lvl4pPr>
            <a:lvl5pPr marL="6949440" indent="0" algn="ctr">
              <a:buNone/>
              <a:defRPr sz="6080"/>
            </a:lvl5pPr>
            <a:lvl6pPr marL="8686800" indent="0" algn="ctr">
              <a:buNone/>
              <a:defRPr sz="6080"/>
            </a:lvl6pPr>
            <a:lvl7pPr marL="10424160" indent="0" algn="ctr">
              <a:buNone/>
              <a:defRPr sz="6080"/>
            </a:lvl7pPr>
            <a:lvl8pPr marL="12161520" indent="0" algn="ctr">
              <a:buNone/>
              <a:defRPr sz="6080"/>
            </a:lvl8pPr>
            <a:lvl9pPr marL="13898880" indent="0" algn="ctr">
              <a:buNone/>
              <a:defRPr sz="6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BEC-2555-4B85-9F62-E45897B9C101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254A-6696-4103-9574-930D775B73D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230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BEC-2555-4B85-9F62-E45897B9C101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254A-6696-4103-9574-930D775B73D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178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5967" y="1466332"/>
            <a:ext cx="7492365" cy="233401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8872" y="1466332"/>
            <a:ext cx="22042755" cy="233401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BEC-2555-4B85-9F62-E45897B9C101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254A-6696-4103-9574-930D775B73D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854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BEC-2555-4B85-9F62-E45897B9C101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254A-6696-4103-9574-930D775B73D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720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774" y="6866266"/>
            <a:ext cx="29969460" cy="11456513"/>
          </a:xfrm>
        </p:spPr>
        <p:txBody>
          <a:bodyPr anchor="b"/>
          <a:lstStyle>
            <a:lvl1pPr>
              <a:defRPr sz="2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0774" y="18431162"/>
            <a:ext cx="29969460" cy="6024709"/>
          </a:xfrm>
        </p:spPr>
        <p:txBody>
          <a:bodyPr/>
          <a:lstStyle>
            <a:lvl1pPr marL="0" indent="0">
              <a:buNone/>
              <a:defRPr sz="9120">
                <a:solidFill>
                  <a:schemeClr val="tx1"/>
                </a:solidFill>
              </a:defRPr>
            </a:lvl1pPr>
            <a:lvl2pPr marL="173736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2pPr>
            <a:lvl3pPr marL="3474720" indent="0">
              <a:buNone/>
              <a:defRPr sz="6840">
                <a:solidFill>
                  <a:schemeClr val="tx1">
                    <a:tint val="75000"/>
                  </a:schemeClr>
                </a:solidFill>
              </a:defRPr>
            </a:lvl3pPr>
            <a:lvl4pPr marL="5212080" indent="0">
              <a:buNone/>
              <a:defRPr sz="6080">
                <a:solidFill>
                  <a:schemeClr val="tx1">
                    <a:tint val="75000"/>
                  </a:schemeClr>
                </a:solidFill>
              </a:defRPr>
            </a:lvl4pPr>
            <a:lvl5pPr marL="6949440" indent="0">
              <a:buNone/>
              <a:defRPr sz="6080">
                <a:solidFill>
                  <a:schemeClr val="tx1">
                    <a:tint val="75000"/>
                  </a:schemeClr>
                </a:solidFill>
              </a:defRPr>
            </a:lvl5pPr>
            <a:lvl6pPr marL="8686800" indent="0">
              <a:buNone/>
              <a:defRPr sz="6080">
                <a:solidFill>
                  <a:schemeClr val="tx1">
                    <a:tint val="75000"/>
                  </a:schemeClr>
                </a:solidFill>
              </a:defRPr>
            </a:lvl6pPr>
            <a:lvl7pPr marL="10424160" indent="0">
              <a:buNone/>
              <a:defRPr sz="6080">
                <a:solidFill>
                  <a:schemeClr val="tx1">
                    <a:tint val="75000"/>
                  </a:schemeClr>
                </a:solidFill>
              </a:defRPr>
            </a:lvl7pPr>
            <a:lvl8pPr marL="12161520" indent="0">
              <a:buNone/>
              <a:defRPr sz="6080">
                <a:solidFill>
                  <a:schemeClr val="tx1">
                    <a:tint val="75000"/>
                  </a:schemeClr>
                </a:solidFill>
              </a:defRPr>
            </a:lvl8pPr>
            <a:lvl9pPr marL="13898880" indent="0">
              <a:buNone/>
              <a:defRPr sz="6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BEC-2555-4B85-9F62-E45897B9C101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254A-6696-4103-9574-930D775B73D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868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8870" y="7331659"/>
            <a:ext cx="14767560" cy="17474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90770" y="7331659"/>
            <a:ext cx="14767560" cy="17474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BEC-2555-4B85-9F62-E45897B9C101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254A-6696-4103-9574-930D775B73D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522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6" y="1466338"/>
            <a:ext cx="29969460" cy="53234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400" y="6751504"/>
            <a:ext cx="14699692" cy="3308808"/>
          </a:xfrm>
        </p:spPr>
        <p:txBody>
          <a:bodyPr anchor="b"/>
          <a:lstStyle>
            <a:lvl1pPr marL="0" indent="0">
              <a:buNone/>
              <a:defRPr sz="9120" b="1"/>
            </a:lvl1pPr>
            <a:lvl2pPr marL="1737360" indent="0">
              <a:buNone/>
              <a:defRPr sz="7600" b="1"/>
            </a:lvl2pPr>
            <a:lvl3pPr marL="3474720" indent="0">
              <a:buNone/>
              <a:defRPr sz="6840" b="1"/>
            </a:lvl3pPr>
            <a:lvl4pPr marL="5212080" indent="0">
              <a:buNone/>
              <a:defRPr sz="6080" b="1"/>
            </a:lvl4pPr>
            <a:lvl5pPr marL="6949440" indent="0">
              <a:buNone/>
              <a:defRPr sz="6080" b="1"/>
            </a:lvl5pPr>
            <a:lvl6pPr marL="8686800" indent="0">
              <a:buNone/>
              <a:defRPr sz="6080" b="1"/>
            </a:lvl6pPr>
            <a:lvl7pPr marL="10424160" indent="0">
              <a:buNone/>
              <a:defRPr sz="6080" b="1"/>
            </a:lvl7pPr>
            <a:lvl8pPr marL="12161520" indent="0">
              <a:buNone/>
              <a:defRPr sz="6080" b="1"/>
            </a:lvl8pPr>
            <a:lvl9pPr marL="13898880" indent="0">
              <a:buNone/>
              <a:defRPr sz="6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3400" y="10060312"/>
            <a:ext cx="14699692" cy="1479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90772" y="6751504"/>
            <a:ext cx="14772086" cy="3308808"/>
          </a:xfrm>
        </p:spPr>
        <p:txBody>
          <a:bodyPr anchor="b"/>
          <a:lstStyle>
            <a:lvl1pPr marL="0" indent="0">
              <a:buNone/>
              <a:defRPr sz="9120" b="1"/>
            </a:lvl1pPr>
            <a:lvl2pPr marL="1737360" indent="0">
              <a:buNone/>
              <a:defRPr sz="7600" b="1"/>
            </a:lvl2pPr>
            <a:lvl3pPr marL="3474720" indent="0">
              <a:buNone/>
              <a:defRPr sz="6840" b="1"/>
            </a:lvl3pPr>
            <a:lvl4pPr marL="5212080" indent="0">
              <a:buNone/>
              <a:defRPr sz="6080" b="1"/>
            </a:lvl4pPr>
            <a:lvl5pPr marL="6949440" indent="0">
              <a:buNone/>
              <a:defRPr sz="6080" b="1"/>
            </a:lvl5pPr>
            <a:lvl6pPr marL="8686800" indent="0">
              <a:buNone/>
              <a:defRPr sz="6080" b="1"/>
            </a:lvl6pPr>
            <a:lvl7pPr marL="10424160" indent="0">
              <a:buNone/>
              <a:defRPr sz="6080" b="1"/>
            </a:lvl7pPr>
            <a:lvl8pPr marL="12161520" indent="0">
              <a:buNone/>
              <a:defRPr sz="6080" b="1"/>
            </a:lvl8pPr>
            <a:lvl9pPr marL="13898880" indent="0">
              <a:buNone/>
              <a:defRPr sz="6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90772" y="10060312"/>
            <a:ext cx="14772086" cy="1479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BEC-2555-4B85-9F62-E45897B9C101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254A-6696-4103-9574-930D775B73D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6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BEC-2555-4B85-9F62-E45897B9C101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254A-6696-4103-9574-930D775B73D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06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BEC-2555-4B85-9F62-E45897B9C101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254A-6696-4103-9574-930D775B73D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943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6" y="1836102"/>
            <a:ext cx="11206876" cy="6426359"/>
          </a:xfrm>
        </p:spPr>
        <p:txBody>
          <a:bodyPr anchor="b"/>
          <a:lstStyle>
            <a:lvl1pPr>
              <a:defRPr sz="12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2086" y="3965477"/>
            <a:ext cx="17590770" cy="19572343"/>
          </a:xfrm>
        </p:spPr>
        <p:txBody>
          <a:bodyPr/>
          <a:lstStyle>
            <a:lvl1pPr>
              <a:defRPr sz="12160"/>
            </a:lvl1pPr>
            <a:lvl2pPr>
              <a:defRPr sz="10640"/>
            </a:lvl2pPr>
            <a:lvl3pPr>
              <a:defRPr sz="912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396" y="8262461"/>
            <a:ext cx="11206876" cy="15307232"/>
          </a:xfrm>
        </p:spPr>
        <p:txBody>
          <a:bodyPr/>
          <a:lstStyle>
            <a:lvl1pPr marL="0" indent="0">
              <a:buNone/>
              <a:defRPr sz="6080"/>
            </a:lvl1pPr>
            <a:lvl2pPr marL="1737360" indent="0">
              <a:buNone/>
              <a:defRPr sz="5320"/>
            </a:lvl2pPr>
            <a:lvl3pPr marL="3474720" indent="0">
              <a:buNone/>
              <a:defRPr sz="4560"/>
            </a:lvl3pPr>
            <a:lvl4pPr marL="5212080" indent="0">
              <a:buNone/>
              <a:defRPr sz="3800"/>
            </a:lvl4pPr>
            <a:lvl5pPr marL="6949440" indent="0">
              <a:buNone/>
              <a:defRPr sz="3800"/>
            </a:lvl5pPr>
            <a:lvl6pPr marL="8686800" indent="0">
              <a:buNone/>
              <a:defRPr sz="3800"/>
            </a:lvl6pPr>
            <a:lvl7pPr marL="10424160" indent="0">
              <a:buNone/>
              <a:defRPr sz="3800"/>
            </a:lvl7pPr>
            <a:lvl8pPr marL="12161520" indent="0">
              <a:buNone/>
              <a:defRPr sz="3800"/>
            </a:lvl8pPr>
            <a:lvl9pPr marL="13898880" indent="0">
              <a:buNone/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BEC-2555-4B85-9F62-E45897B9C101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254A-6696-4103-9574-930D775B73D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502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6" y="1836102"/>
            <a:ext cx="11206876" cy="6426359"/>
          </a:xfrm>
        </p:spPr>
        <p:txBody>
          <a:bodyPr anchor="b"/>
          <a:lstStyle>
            <a:lvl1pPr>
              <a:defRPr sz="12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72086" y="3965477"/>
            <a:ext cx="17590770" cy="19572343"/>
          </a:xfrm>
        </p:spPr>
        <p:txBody>
          <a:bodyPr anchor="t"/>
          <a:lstStyle>
            <a:lvl1pPr marL="0" indent="0">
              <a:buNone/>
              <a:defRPr sz="12160"/>
            </a:lvl1pPr>
            <a:lvl2pPr marL="1737360" indent="0">
              <a:buNone/>
              <a:defRPr sz="10640"/>
            </a:lvl2pPr>
            <a:lvl3pPr marL="3474720" indent="0">
              <a:buNone/>
              <a:defRPr sz="9120"/>
            </a:lvl3pPr>
            <a:lvl4pPr marL="5212080" indent="0">
              <a:buNone/>
              <a:defRPr sz="7600"/>
            </a:lvl4pPr>
            <a:lvl5pPr marL="6949440" indent="0">
              <a:buNone/>
              <a:defRPr sz="7600"/>
            </a:lvl5pPr>
            <a:lvl6pPr marL="8686800" indent="0">
              <a:buNone/>
              <a:defRPr sz="7600"/>
            </a:lvl6pPr>
            <a:lvl7pPr marL="10424160" indent="0">
              <a:buNone/>
              <a:defRPr sz="7600"/>
            </a:lvl7pPr>
            <a:lvl8pPr marL="12161520" indent="0">
              <a:buNone/>
              <a:defRPr sz="7600"/>
            </a:lvl8pPr>
            <a:lvl9pPr marL="13898880" indent="0">
              <a:buNone/>
              <a:defRPr sz="7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396" y="8262461"/>
            <a:ext cx="11206876" cy="15307232"/>
          </a:xfrm>
        </p:spPr>
        <p:txBody>
          <a:bodyPr/>
          <a:lstStyle>
            <a:lvl1pPr marL="0" indent="0">
              <a:buNone/>
              <a:defRPr sz="6080"/>
            </a:lvl1pPr>
            <a:lvl2pPr marL="1737360" indent="0">
              <a:buNone/>
              <a:defRPr sz="5320"/>
            </a:lvl2pPr>
            <a:lvl3pPr marL="3474720" indent="0">
              <a:buNone/>
              <a:defRPr sz="4560"/>
            </a:lvl3pPr>
            <a:lvl4pPr marL="5212080" indent="0">
              <a:buNone/>
              <a:defRPr sz="3800"/>
            </a:lvl4pPr>
            <a:lvl5pPr marL="6949440" indent="0">
              <a:buNone/>
              <a:defRPr sz="3800"/>
            </a:lvl5pPr>
            <a:lvl6pPr marL="8686800" indent="0">
              <a:buNone/>
              <a:defRPr sz="3800"/>
            </a:lvl6pPr>
            <a:lvl7pPr marL="10424160" indent="0">
              <a:buNone/>
              <a:defRPr sz="3800"/>
            </a:lvl7pPr>
            <a:lvl8pPr marL="12161520" indent="0">
              <a:buNone/>
              <a:defRPr sz="3800"/>
            </a:lvl8pPr>
            <a:lvl9pPr marL="13898880" indent="0">
              <a:buNone/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8BEC-2555-4B85-9F62-E45897B9C101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6254A-6696-4103-9574-930D775B73D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97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8870" y="1466338"/>
            <a:ext cx="29969460" cy="5323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70" y="7331659"/>
            <a:ext cx="29969460" cy="17474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88870" y="25526931"/>
            <a:ext cx="7818120" cy="1466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A8BEC-2555-4B85-9F62-E45897B9C101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0010" y="25526931"/>
            <a:ext cx="11727180" cy="1466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40210" y="25526931"/>
            <a:ext cx="7818120" cy="1466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6254A-6696-4103-9574-930D775B73D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09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474720" rtl="0" eaLnBrk="1" latinLnBrk="0" hangingPunct="1">
        <a:lnSpc>
          <a:spcPct val="90000"/>
        </a:lnSpc>
        <a:spcBef>
          <a:spcPct val="0"/>
        </a:spcBef>
        <a:buNone/>
        <a:defRPr sz="16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8680" indent="-868680" algn="l" defTabSz="3474720" rtl="0" eaLnBrk="1" latinLnBrk="0" hangingPunct="1">
        <a:lnSpc>
          <a:spcPct val="90000"/>
        </a:lnSpc>
        <a:spcBef>
          <a:spcPts val="3800"/>
        </a:spcBef>
        <a:buFont typeface="Arial" panose="020B0604020202020204" pitchFamily="34" charset="0"/>
        <a:buChar char="•"/>
        <a:defRPr sz="10640" kern="1200">
          <a:solidFill>
            <a:schemeClr val="tx1"/>
          </a:solidFill>
          <a:latin typeface="+mn-lt"/>
          <a:ea typeface="+mn-ea"/>
          <a:cs typeface="+mn-cs"/>
        </a:defRPr>
      </a:lvl1pPr>
      <a:lvl2pPr marL="2606040" indent="-868680" algn="l" defTabSz="347472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9120" kern="1200">
          <a:solidFill>
            <a:schemeClr val="tx1"/>
          </a:solidFill>
          <a:latin typeface="+mn-lt"/>
          <a:ea typeface="+mn-ea"/>
          <a:cs typeface="+mn-cs"/>
        </a:defRPr>
      </a:lvl2pPr>
      <a:lvl3pPr marL="4343400" indent="-868680" algn="l" defTabSz="347472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6080760" indent="-868680" algn="l" defTabSz="347472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6840" kern="1200">
          <a:solidFill>
            <a:schemeClr val="tx1"/>
          </a:solidFill>
          <a:latin typeface="+mn-lt"/>
          <a:ea typeface="+mn-ea"/>
          <a:cs typeface="+mn-cs"/>
        </a:defRPr>
      </a:lvl4pPr>
      <a:lvl5pPr marL="7818120" indent="-868680" algn="l" defTabSz="347472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6840" kern="1200">
          <a:solidFill>
            <a:schemeClr val="tx1"/>
          </a:solidFill>
          <a:latin typeface="+mn-lt"/>
          <a:ea typeface="+mn-ea"/>
          <a:cs typeface="+mn-cs"/>
        </a:defRPr>
      </a:lvl5pPr>
      <a:lvl6pPr marL="9555480" indent="-868680" algn="l" defTabSz="347472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6840" kern="1200">
          <a:solidFill>
            <a:schemeClr val="tx1"/>
          </a:solidFill>
          <a:latin typeface="+mn-lt"/>
          <a:ea typeface="+mn-ea"/>
          <a:cs typeface="+mn-cs"/>
        </a:defRPr>
      </a:lvl6pPr>
      <a:lvl7pPr marL="11292840" indent="-868680" algn="l" defTabSz="347472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6840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0" indent="-868680" algn="l" defTabSz="347472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6840" kern="1200">
          <a:solidFill>
            <a:schemeClr val="tx1"/>
          </a:solidFill>
          <a:latin typeface="+mn-lt"/>
          <a:ea typeface="+mn-ea"/>
          <a:cs typeface="+mn-cs"/>
        </a:defRPr>
      </a:lvl8pPr>
      <a:lvl9pPr marL="14767560" indent="-868680" algn="l" defTabSz="3474720" rtl="0" eaLnBrk="1" latinLnBrk="0" hangingPunct="1">
        <a:lnSpc>
          <a:spcPct val="90000"/>
        </a:lnSpc>
        <a:spcBef>
          <a:spcPts val="1900"/>
        </a:spcBef>
        <a:buFont typeface="Arial" panose="020B0604020202020204" pitchFamily="34" charset="0"/>
        <a:buChar char="•"/>
        <a:defRPr sz="6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2pPr>
      <a:lvl3pPr marL="347472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3pPr>
      <a:lvl4pPr marL="521208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4pPr>
      <a:lvl5pPr marL="694944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5pPr>
      <a:lvl6pPr marL="868680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6pPr>
      <a:lvl7pPr marL="1042416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8pPr>
      <a:lvl9pPr marL="13898880" algn="l" defTabSz="3474720" rtl="0" eaLnBrk="1" latinLnBrk="0" hangingPunct="1">
        <a:defRPr sz="6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2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customXml" Target="../ink/ink3.xml"/><Relationship Id="rId4" Type="http://schemas.openxmlformats.org/officeDocument/2006/relationships/image" Target="../media/image10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733E5B9-58DC-0EF1-D58A-71AB08407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3672788"/>
            <a:ext cx="16723338" cy="132690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E7B135-3A4C-4778-44A2-7C1620FAA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8" y="184923"/>
            <a:ext cx="17381305" cy="132690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15E31A-3E79-F16F-AF71-639B08F1C5FE}"/>
                  </a:ext>
                </a:extLst>
              </p14:cNvPr>
              <p14:cNvContentPartPr/>
              <p14:nvPr/>
            </p14:nvContentPartPr>
            <p14:xfrm>
              <a:off x="49454542" y="28164960"/>
              <a:ext cx="824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15E31A-3E79-F16F-AF71-639B08F1C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48422" y="28158840"/>
                <a:ext cx="9468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6556D1EB-47A1-A055-CFF7-D27F17D5356A}"/>
              </a:ext>
            </a:extLst>
          </p:cNvPr>
          <p:cNvGrpSpPr/>
          <p:nvPr/>
        </p:nvGrpSpPr>
        <p:grpSpPr>
          <a:xfrm>
            <a:off x="2454021" y="80762"/>
            <a:ext cx="32609552" cy="27271859"/>
            <a:chOff x="2318290" y="-109738"/>
            <a:chExt cx="32609552" cy="272718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AFA585-ADAA-BC11-69E9-476C306FB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442424" y="1090591"/>
              <a:ext cx="16873565" cy="1208263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6A9655C-9873-8B49-7400-B2130803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322107" y="15079484"/>
              <a:ext cx="16873565" cy="1208263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808B3703-307D-8FD9-D7BF-BD813C61D363}"/>
                    </a:ext>
                  </a:extLst>
                </p:cNvPr>
                <p:cNvSpPr txBox="1"/>
                <p:nvPr/>
              </p:nvSpPr>
              <p:spPr>
                <a:xfrm>
                  <a:off x="30890158" y="10451972"/>
                  <a:ext cx="4037684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6000" i="1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s-CL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6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s-CL" sz="60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s-CL" sz="6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6000" i="1">
                                <a:latin typeface="Cambria Math" panose="02040503050406030204" pitchFamily="18" charset="0"/>
                              </a:rPr>
                              <m:t>𝑅𝑖</m:t>
                            </m:r>
                          </m:e>
                        </m:d>
                      </m:oMath>
                    </m:oMathPara>
                  </a14:m>
                  <a:endParaRPr lang="es-CL" sz="600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808B3703-307D-8FD9-D7BF-BD813C61D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90158" y="10451972"/>
                  <a:ext cx="4037684" cy="1015663"/>
                </a:xfrm>
                <a:prstGeom prst="rect">
                  <a:avLst/>
                </a:prstGeom>
                <a:blipFill>
                  <a:blip r:embed="rId9"/>
                  <a:stretch>
                    <a:fillRect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6">
                  <a:extLst>
                    <a:ext uri="{FF2B5EF4-FFF2-40B4-BE49-F238E27FC236}">
                      <a16:creationId xmlns:a16="http://schemas.microsoft.com/office/drawing/2014/main" id="{D3361D25-A93A-F3FE-1FF7-55AA0A4E0FAA}"/>
                    </a:ext>
                  </a:extLst>
                </p:cNvPr>
                <p:cNvSpPr txBox="1"/>
                <p:nvPr/>
              </p:nvSpPr>
              <p:spPr>
                <a:xfrm>
                  <a:off x="31159991" y="24599504"/>
                  <a:ext cx="3353640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6000" i="1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s-CL" sz="6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6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s-CL" sz="60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s-CL" sz="6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6000" i="1">
                                <a:latin typeface="Cambria Math" panose="02040503050406030204" pitchFamily="18" charset="0"/>
                              </a:rPr>
                              <m:t>𝑅𝑖</m:t>
                            </m:r>
                          </m:e>
                        </m:d>
                      </m:oMath>
                    </m:oMathPara>
                  </a14:m>
                  <a:endParaRPr lang="es-CL" sz="6000" dirty="0"/>
                </a:p>
              </p:txBody>
            </p:sp>
          </mc:Choice>
          <mc:Fallback xmlns="">
            <p:sp>
              <p:nvSpPr>
                <p:cNvPr id="11" name="CuadroTexto 6">
                  <a:extLst>
                    <a:ext uri="{FF2B5EF4-FFF2-40B4-BE49-F238E27FC236}">
                      <a16:creationId xmlns:a16="http://schemas.microsoft.com/office/drawing/2014/main" id="{D3361D25-A93A-F3FE-1FF7-55AA0A4E0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9991" y="24599504"/>
                  <a:ext cx="3353640" cy="1015663"/>
                </a:xfrm>
                <a:prstGeom prst="rect">
                  <a:avLst/>
                </a:prstGeom>
                <a:blipFill>
                  <a:blip r:embed="rId10"/>
                  <a:stretch>
                    <a:fillRect l="-5283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uadroTexto 6">
              <a:extLst>
                <a:ext uri="{FF2B5EF4-FFF2-40B4-BE49-F238E27FC236}">
                  <a16:creationId xmlns:a16="http://schemas.microsoft.com/office/drawing/2014/main" id="{6A07068D-DA61-DD8E-B4A4-8FAA0FEB26D7}"/>
                </a:ext>
              </a:extLst>
            </p:cNvPr>
            <p:cNvSpPr txBox="1"/>
            <p:nvPr/>
          </p:nvSpPr>
          <p:spPr>
            <a:xfrm>
              <a:off x="2318291" y="13579001"/>
              <a:ext cx="191080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L" sz="7200" dirty="0">
                  <a:latin typeface="Cambria" panose="02040503050406030204" pitchFamily="18" charset="0"/>
                </a:rPr>
                <a:t>(b1)</a:t>
              </a:r>
            </a:p>
          </p:txBody>
        </p:sp>
        <p:sp>
          <p:nvSpPr>
            <p:cNvPr id="26" name="CuadroTexto 6">
              <a:extLst>
                <a:ext uri="{FF2B5EF4-FFF2-40B4-BE49-F238E27FC236}">
                  <a16:creationId xmlns:a16="http://schemas.microsoft.com/office/drawing/2014/main" id="{C8DD8C5E-4EBF-6E44-FA3F-918D647936DA}"/>
                </a:ext>
              </a:extLst>
            </p:cNvPr>
            <p:cNvSpPr txBox="1"/>
            <p:nvPr/>
          </p:nvSpPr>
          <p:spPr>
            <a:xfrm>
              <a:off x="2318290" y="47586"/>
              <a:ext cx="191080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L" sz="7200" dirty="0">
                  <a:latin typeface="Cambria" panose="02040503050406030204" pitchFamily="18" charset="0"/>
                </a:rPr>
                <a:t>(a1)</a:t>
              </a:r>
            </a:p>
          </p:txBody>
        </p:sp>
        <p:sp>
          <p:nvSpPr>
            <p:cNvPr id="27" name="CuadroTexto 6">
              <a:extLst>
                <a:ext uri="{FF2B5EF4-FFF2-40B4-BE49-F238E27FC236}">
                  <a16:creationId xmlns:a16="http://schemas.microsoft.com/office/drawing/2014/main" id="{FEEBB7E2-AEB4-4B17-AC05-961EC83F8DCA}"/>
                </a:ext>
              </a:extLst>
            </p:cNvPr>
            <p:cNvSpPr txBox="1"/>
            <p:nvPr/>
          </p:nvSpPr>
          <p:spPr>
            <a:xfrm>
              <a:off x="18376765" y="13837585"/>
              <a:ext cx="191080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L" sz="7200" dirty="0">
                  <a:latin typeface="Cambria" panose="02040503050406030204" pitchFamily="18" charset="0"/>
                </a:rPr>
                <a:t>(b2)</a:t>
              </a:r>
            </a:p>
          </p:txBody>
        </p:sp>
        <p:sp>
          <p:nvSpPr>
            <p:cNvPr id="28" name="CuadroTexto 6">
              <a:extLst>
                <a:ext uri="{FF2B5EF4-FFF2-40B4-BE49-F238E27FC236}">
                  <a16:creationId xmlns:a16="http://schemas.microsoft.com/office/drawing/2014/main" id="{0B194EC0-E310-5DF8-EAAD-8CA7688FC1C0}"/>
                </a:ext>
              </a:extLst>
            </p:cNvPr>
            <p:cNvSpPr txBox="1"/>
            <p:nvPr/>
          </p:nvSpPr>
          <p:spPr>
            <a:xfrm>
              <a:off x="18376765" y="-109738"/>
              <a:ext cx="191080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L" sz="7200" dirty="0">
                  <a:latin typeface="Cambria" panose="02040503050406030204" pitchFamily="18" charset="0"/>
                </a:rPr>
                <a:t>(a2)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3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1BC2B-9A58-35B8-0481-6A6EC7CDC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10FEDD4-3D88-6506-6CB4-478799D829B5}"/>
                  </a:ext>
                </a:extLst>
              </p14:cNvPr>
              <p14:cNvContentPartPr/>
              <p14:nvPr/>
            </p14:nvContentPartPr>
            <p14:xfrm>
              <a:off x="49454542" y="28164960"/>
              <a:ext cx="824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10FEDD4-3D88-6506-6CB4-478799D829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48422" y="28158840"/>
                <a:ext cx="9468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EAEBF490-BE56-4406-51B9-0E5292290F61}"/>
              </a:ext>
            </a:extLst>
          </p:cNvPr>
          <p:cNvGrpSpPr/>
          <p:nvPr/>
        </p:nvGrpSpPr>
        <p:grpSpPr>
          <a:xfrm>
            <a:off x="-7189447" y="482766"/>
            <a:ext cx="61346229" cy="26795465"/>
            <a:chOff x="32331" y="25561"/>
            <a:chExt cx="61346229" cy="26795465"/>
          </a:xfrm>
        </p:grpSpPr>
        <p:sp>
          <p:nvSpPr>
            <p:cNvPr id="14" name="Rectángulo 17">
              <a:extLst>
                <a:ext uri="{FF2B5EF4-FFF2-40B4-BE49-F238E27FC236}">
                  <a16:creationId xmlns:a16="http://schemas.microsoft.com/office/drawing/2014/main" id="{4AEA1D96-05EF-A774-02CD-739047F2897F}"/>
                </a:ext>
              </a:extLst>
            </p:cNvPr>
            <p:cNvSpPr/>
            <p:nvPr/>
          </p:nvSpPr>
          <p:spPr>
            <a:xfrm rot="16200000">
              <a:off x="-10279389" y="10642080"/>
              <a:ext cx="22273608" cy="1650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6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Pressure</a:t>
              </a:r>
              <a:r>
                <a:rPr lang="es-CL" sz="9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[</a:t>
              </a:r>
              <a:r>
                <a:rPr lang="es-CL" sz="96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dbar</a:t>
              </a:r>
              <a:r>
                <a:rPr lang="es-CL" sz="9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]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704719F-7779-2DE1-8DF2-B3E023B8C487}"/>
                    </a:ext>
                  </a:extLst>
                </p14:cNvPr>
                <p14:cNvContentPartPr/>
                <p14:nvPr/>
              </p14:nvContentPartPr>
              <p14:xfrm>
                <a:off x="61378200" y="20007000"/>
                <a:ext cx="360" cy="27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87FE87-1B18-132D-1741-8B431AFB369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372080" y="20000880"/>
                  <a:ext cx="12600" cy="3996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9B7C57-6893-B142-49D5-89AB64FD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499" y="25561"/>
              <a:ext cx="25220132" cy="253425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1823E4F-1BAF-DB22-8251-1ADB7E4EF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30685" y="25561"/>
              <a:ext cx="25220132" cy="25342560"/>
            </a:xfrm>
            <a:prstGeom prst="rect">
              <a:avLst/>
            </a:prstGeom>
          </p:spPr>
        </p:pic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7C0678A7-6CD3-31EA-50FA-C9C380B92BC6}"/>
                </a:ext>
              </a:extLst>
            </p:cNvPr>
            <p:cNvSpPr/>
            <p:nvPr/>
          </p:nvSpPr>
          <p:spPr>
            <a:xfrm rot="16200000">
              <a:off x="11326284" y="11130194"/>
              <a:ext cx="23553769" cy="1954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6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Pressure</a:t>
              </a:r>
              <a:r>
                <a:rPr lang="es-CL" sz="9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[</a:t>
              </a:r>
              <a:r>
                <a:rPr lang="es-CL" sz="96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dbar</a:t>
              </a:r>
              <a:r>
                <a:rPr lang="es-CL" sz="9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3A2739E7-74E9-BD9D-9F37-8440BD42891E}"/>
                    </a:ext>
                  </a:extLst>
                </p:cNvPr>
                <p:cNvSpPr txBox="1"/>
                <p:nvPr/>
              </p:nvSpPr>
              <p:spPr>
                <a:xfrm>
                  <a:off x="43771862" y="23542649"/>
                  <a:ext cx="5715276" cy="14465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sz="8800" i="1">
                            <a:latin typeface="Cambria Math" panose="02040503050406030204" pitchFamily="18" charset="0"/>
                          </a:rPr>
                          <m:t>𝑙𝑜</m:t>
                        </m:r>
                        <m:sSub>
                          <m:sSubPr>
                            <m:ctrlPr>
                              <a:rPr lang="es-CL" sz="8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8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s-CL" sz="88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s-CL" sz="8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8800" i="1">
                                <a:latin typeface="Cambria Math" panose="02040503050406030204" pitchFamily="18" charset="0"/>
                              </a:rPr>
                              <m:t>𝑅𝑖</m:t>
                            </m:r>
                          </m:e>
                        </m:d>
                      </m:oMath>
                    </m:oMathPara>
                  </a14:m>
                  <a:endParaRPr lang="es-CL" sz="8800" dirty="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808B3703-307D-8FD9-D7BF-BD813C61D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1862" y="23542649"/>
                  <a:ext cx="5715276" cy="1446550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01E123D1-4D20-7AE0-B38E-DAB80B8BF1C9}"/>
                </a:ext>
              </a:extLst>
            </p:cNvPr>
            <p:cNvSpPr/>
            <p:nvPr/>
          </p:nvSpPr>
          <p:spPr>
            <a:xfrm>
              <a:off x="7949937" y="25323191"/>
              <a:ext cx="13227567" cy="1497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VMP </a:t>
              </a:r>
              <a:r>
                <a:rPr lang="es-CL" sz="96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Profile</a:t>
              </a:r>
              <a:r>
                <a:rPr lang="es-CL" sz="9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s-CL" sz="96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number</a:t>
              </a:r>
              <a:endParaRPr lang="es-CL" sz="9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6E8BF0D-72CE-A835-D17F-BD16BB432B48}"/>
                </a:ext>
              </a:extLst>
            </p:cNvPr>
            <p:cNvSpPr/>
            <p:nvPr/>
          </p:nvSpPr>
          <p:spPr>
            <a:xfrm>
              <a:off x="30925634" y="24989199"/>
              <a:ext cx="11419638" cy="1497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9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VMP </a:t>
              </a:r>
              <a:r>
                <a:rPr lang="es-CL" sz="96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Profile</a:t>
              </a:r>
              <a:r>
                <a:rPr lang="es-CL" sz="9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s-CL" sz="9600" dirty="0" err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number</a:t>
              </a:r>
              <a:r>
                <a:rPr lang="es-CL" sz="96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44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186</TotalTime>
  <Words>37</Words>
  <Application>Microsoft Macintosh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Cambria</vt:lpstr>
      <vt:lpstr>Cambria Math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Mauro Alonso Pinto Juica</dc:creator>
  <cp:lastModifiedBy>Mauro Pinto</cp:lastModifiedBy>
  <cp:revision>11</cp:revision>
  <dcterms:created xsi:type="dcterms:W3CDTF">2023-06-13T20:20:05Z</dcterms:created>
  <dcterms:modified xsi:type="dcterms:W3CDTF">2025-06-25T14:39:47Z</dcterms:modified>
</cp:coreProperties>
</file>