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2976800" cy="3566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3"/>
    <p:restoredTop sz="94720"/>
  </p:normalViewPr>
  <p:slideViewPr>
    <p:cSldViewPr snapToGrid="0">
      <p:cViewPr>
        <p:scale>
          <a:sx n="28" d="100"/>
          <a:sy n="28" d="100"/>
        </p:scale>
        <p:origin x="768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6FA8E-E438-5843-8A09-C9ED4DF84C43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0038" y="1143000"/>
            <a:ext cx="3717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25D84-1470-0443-B2CA-AEF6CAEDB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6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1pPr>
    <a:lvl2pPr marL="327569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2pPr>
    <a:lvl3pPr marL="655137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3pPr>
    <a:lvl4pPr marL="982707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4pPr>
    <a:lvl5pPr marL="1310275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5pPr>
    <a:lvl6pPr marL="1637845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6pPr>
    <a:lvl7pPr marL="1965413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7pPr>
    <a:lvl8pPr marL="2292983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8pPr>
    <a:lvl9pPr marL="2620552" algn="l" defTabSz="655137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0038" y="1143000"/>
            <a:ext cx="3717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25D84-1470-0443-B2CA-AEF6CAEDB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3260" y="5836288"/>
            <a:ext cx="36530280" cy="12415520"/>
          </a:xfrm>
        </p:spPr>
        <p:txBody>
          <a:bodyPr anchor="b"/>
          <a:lstStyle>
            <a:lvl1pPr algn="ctr">
              <a:defRPr sz="28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100" y="18730598"/>
            <a:ext cx="32232600" cy="8609962"/>
          </a:xfrm>
        </p:spPr>
        <p:txBody>
          <a:bodyPr/>
          <a:lstStyle>
            <a:lvl1pPr marL="0" indent="0" algn="ctr">
              <a:buNone/>
              <a:defRPr sz="11280"/>
            </a:lvl1pPr>
            <a:lvl2pPr marL="2148840" indent="0" algn="ctr">
              <a:buNone/>
              <a:defRPr sz="9400"/>
            </a:lvl2pPr>
            <a:lvl3pPr marL="4297680" indent="0" algn="ctr">
              <a:buNone/>
              <a:defRPr sz="8460"/>
            </a:lvl3pPr>
            <a:lvl4pPr marL="6446520" indent="0" algn="ctr">
              <a:buNone/>
              <a:defRPr sz="7520"/>
            </a:lvl4pPr>
            <a:lvl5pPr marL="8595360" indent="0" algn="ctr">
              <a:buNone/>
              <a:defRPr sz="7520"/>
            </a:lvl5pPr>
            <a:lvl6pPr marL="10744200" indent="0" algn="ctr">
              <a:buNone/>
              <a:defRPr sz="7520"/>
            </a:lvl6pPr>
            <a:lvl7pPr marL="12893040" indent="0" algn="ctr">
              <a:buNone/>
              <a:defRPr sz="7520"/>
            </a:lvl7pPr>
            <a:lvl8pPr marL="15041880" indent="0" algn="ctr">
              <a:buNone/>
              <a:defRPr sz="7520"/>
            </a:lvl8pPr>
            <a:lvl9pPr marL="17190720" indent="0" algn="ctr">
              <a:buNone/>
              <a:defRPr sz="7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18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99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755275" y="1898650"/>
            <a:ext cx="9266873" cy="302215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4657" y="1898650"/>
            <a:ext cx="27263408" cy="302215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798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4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74" y="8890646"/>
            <a:ext cx="37067490" cy="14834232"/>
          </a:xfrm>
        </p:spPr>
        <p:txBody>
          <a:bodyPr anchor="b"/>
          <a:lstStyle>
            <a:lvl1pPr>
              <a:defRPr sz="28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2274" y="23865216"/>
            <a:ext cx="37067490" cy="7800972"/>
          </a:xfrm>
        </p:spPr>
        <p:txBody>
          <a:bodyPr/>
          <a:lstStyle>
            <a:lvl1pPr marL="0" indent="0">
              <a:buNone/>
              <a:defRPr sz="11280">
                <a:solidFill>
                  <a:schemeClr val="tx1"/>
                </a:solidFill>
              </a:defRPr>
            </a:lvl1pPr>
            <a:lvl2pPr marL="214884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2pPr>
            <a:lvl3pPr marL="4297680" indent="0">
              <a:buNone/>
              <a:defRPr sz="8460">
                <a:solidFill>
                  <a:schemeClr val="tx1">
                    <a:tint val="75000"/>
                  </a:schemeClr>
                </a:solidFill>
              </a:defRPr>
            </a:lvl3pPr>
            <a:lvl4pPr marL="644652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4pPr>
            <a:lvl5pPr marL="859536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5pPr>
            <a:lvl6pPr marL="1074420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6pPr>
            <a:lvl7pPr marL="1289304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7pPr>
            <a:lvl8pPr marL="1504188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8pPr>
            <a:lvl9pPr marL="17190720" indent="0">
              <a:buNone/>
              <a:defRPr sz="7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320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4655" y="9493250"/>
            <a:ext cx="18265140" cy="22626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7005" y="9493250"/>
            <a:ext cx="18265140" cy="226269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58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1898658"/>
            <a:ext cx="37067490" cy="68929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0257" y="8742048"/>
            <a:ext cx="18181198" cy="4284342"/>
          </a:xfrm>
        </p:spPr>
        <p:txBody>
          <a:bodyPr anchor="b"/>
          <a:lstStyle>
            <a:lvl1pPr marL="0" indent="0">
              <a:buNone/>
              <a:defRPr sz="11280" b="1"/>
            </a:lvl1pPr>
            <a:lvl2pPr marL="2148840" indent="0">
              <a:buNone/>
              <a:defRPr sz="9400" b="1"/>
            </a:lvl2pPr>
            <a:lvl3pPr marL="4297680" indent="0">
              <a:buNone/>
              <a:defRPr sz="8460" b="1"/>
            </a:lvl3pPr>
            <a:lvl4pPr marL="6446520" indent="0">
              <a:buNone/>
              <a:defRPr sz="7520" b="1"/>
            </a:lvl4pPr>
            <a:lvl5pPr marL="8595360" indent="0">
              <a:buNone/>
              <a:defRPr sz="7520" b="1"/>
            </a:lvl5pPr>
            <a:lvl6pPr marL="10744200" indent="0">
              <a:buNone/>
              <a:defRPr sz="7520" b="1"/>
            </a:lvl6pPr>
            <a:lvl7pPr marL="12893040" indent="0">
              <a:buNone/>
              <a:defRPr sz="7520" b="1"/>
            </a:lvl7pPr>
            <a:lvl8pPr marL="15041880" indent="0">
              <a:buNone/>
              <a:defRPr sz="7520" b="1"/>
            </a:lvl8pPr>
            <a:lvl9pPr marL="17190720" indent="0">
              <a:buNone/>
              <a:defRPr sz="7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0257" y="13026390"/>
            <a:ext cx="18181198" cy="19159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57007" y="8742048"/>
            <a:ext cx="18270738" cy="4284342"/>
          </a:xfrm>
        </p:spPr>
        <p:txBody>
          <a:bodyPr anchor="b"/>
          <a:lstStyle>
            <a:lvl1pPr marL="0" indent="0">
              <a:buNone/>
              <a:defRPr sz="11280" b="1"/>
            </a:lvl1pPr>
            <a:lvl2pPr marL="2148840" indent="0">
              <a:buNone/>
              <a:defRPr sz="9400" b="1"/>
            </a:lvl2pPr>
            <a:lvl3pPr marL="4297680" indent="0">
              <a:buNone/>
              <a:defRPr sz="8460" b="1"/>
            </a:lvl3pPr>
            <a:lvl4pPr marL="6446520" indent="0">
              <a:buNone/>
              <a:defRPr sz="7520" b="1"/>
            </a:lvl4pPr>
            <a:lvl5pPr marL="8595360" indent="0">
              <a:buNone/>
              <a:defRPr sz="7520" b="1"/>
            </a:lvl5pPr>
            <a:lvl6pPr marL="10744200" indent="0">
              <a:buNone/>
              <a:defRPr sz="7520" b="1"/>
            </a:lvl6pPr>
            <a:lvl7pPr marL="12893040" indent="0">
              <a:buNone/>
              <a:defRPr sz="7520" b="1"/>
            </a:lvl7pPr>
            <a:lvl8pPr marL="15041880" indent="0">
              <a:buNone/>
              <a:defRPr sz="7520" b="1"/>
            </a:lvl8pPr>
            <a:lvl9pPr marL="17190720" indent="0">
              <a:buNone/>
              <a:defRPr sz="7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57007" y="13026390"/>
            <a:ext cx="18270738" cy="19159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415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25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427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2377440"/>
            <a:ext cx="13861137" cy="8321040"/>
          </a:xfrm>
        </p:spPr>
        <p:txBody>
          <a:bodyPr anchor="b"/>
          <a:lstStyle>
            <a:lvl1pPr>
              <a:defRPr sz="1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0738" y="5134618"/>
            <a:ext cx="21757005" cy="25342850"/>
          </a:xfrm>
        </p:spPr>
        <p:txBody>
          <a:bodyPr/>
          <a:lstStyle>
            <a:lvl1pPr>
              <a:defRPr sz="15040"/>
            </a:lvl1pPr>
            <a:lvl2pPr>
              <a:defRPr sz="13160"/>
            </a:lvl2pPr>
            <a:lvl3pPr>
              <a:defRPr sz="1128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3" y="10698480"/>
            <a:ext cx="13861137" cy="19820258"/>
          </a:xfrm>
        </p:spPr>
        <p:txBody>
          <a:bodyPr/>
          <a:lstStyle>
            <a:lvl1pPr marL="0" indent="0">
              <a:buNone/>
              <a:defRPr sz="7520"/>
            </a:lvl1pPr>
            <a:lvl2pPr marL="2148840" indent="0">
              <a:buNone/>
              <a:defRPr sz="6580"/>
            </a:lvl2pPr>
            <a:lvl3pPr marL="4297680" indent="0">
              <a:buNone/>
              <a:defRPr sz="5640"/>
            </a:lvl3pPr>
            <a:lvl4pPr marL="6446520" indent="0">
              <a:buNone/>
              <a:defRPr sz="4700"/>
            </a:lvl4pPr>
            <a:lvl5pPr marL="8595360" indent="0">
              <a:buNone/>
              <a:defRPr sz="4700"/>
            </a:lvl5pPr>
            <a:lvl6pPr marL="10744200" indent="0">
              <a:buNone/>
              <a:defRPr sz="4700"/>
            </a:lvl6pPr>
            <a:lvl7pPr marL="12893040" indent="0">
              <a:buNone/>
              <a:defRPr sz="4700"/>
            </a:lvl7pPr>
            <a:lvl8pPr marL="15041880" indent="0">
              <a:buNone/>
              <a:defRPr sz="4700"/>
            </a:lvl8pPr>
            <a:lvl9pPr marL="17190720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8489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0253" y="2377440"/>
            <a:ext cx="13861137" cy="8321040"/>
          </a:xfrm>
        </p:spPr>
        <p:txBody>
          <a:bodyPr anchor="b"/>
          <a:lstStyle>
            <a:lvl1pPr>
              <a:defRPr sz="1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70738" y="5134618"/>
            <a:ext cx="21757005" cy="25342850"/>
          </a:xfrm>
        </p:spPr>
        <p:txBody>
          <a:bodyPr anchor="t"/>
          <a:lstStyle>
            <a:lvl1pPr marL="0" indent="0">
              <a:buNone/>
              <a:defRPr sz="15040"/>
            </a:lvl1pPr>
            <a:lvl2pPr marL="2148840" indent="0">
              <a:buNone/>
              <a:defRPr sz="13160"/>
            </a:lvl2pPr>
            <a:lvl3pPr marL="4297680" indent="0">
              <a:buNone/>
              <a:defRPr sz="11280"/>
            </a:lvl3pPr>
            <a:lvl4pPr marL="6446520" indent="0">
              <a:buNone/>
              <a:defRPr sz="9400"/>
            </a:lvl4pPr>
            <a:lvl5pPr marL="8595360" indent="0">
              <a:buNone/>
              <a:defRPr sz="9400"/>
            </a:lvl5pPr>
            <a:lvl6pPr marL="10744200" indent="0">
              <a:buNone/>
              <a:defRPr sz="9400"/>
            </a:lvl6pPr>
            <a:lvl7pPr marL="12893040" indent="0">
              <a:buNone/>
              <a:defRPr sz="9400"/>
            </a:lvl7pPr>
            <a:lvl8pPr marL="15041880" indent="0">
              <a:buNone/>
              <a:defRPr sz="9400"/>
            </a:lvl8pPr>
            <a:lvl9pPr marL="17190720" indent="0">
              <a:buNone/>
              <a:defRPr sz="9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0253" y="10698480"/>
            <a:ext cx="13861137" cy="19820258"/>
          </a:xfrm>
        </p:spPr>
        <p:txBody>
          <a:bodyPr/>
          <a:lstStyle>
            <a:lvl1pPr marL="0" indent="0">
              <a:buNone/>
              <a:defRPr sz="7520"/>
            </a:lvl1pPr>
            <a:lvl2pPr marL="2148840" indent="0">
              <a:buNone/>
              <a:defRPr sz="6580"/>
            </a:lvl2pPr>
            <a:lvl3pPr marL="4297680" indent="0">
              <a:buNone/>
              <a:defRPr sz="5640"/>
            </a:lvl3pPr>
            <a:lvl4pPr marL="6446520" indent="0">
              <a:buNone/>
              <a:defRPr sz="4700"/>
            </a:lvl4pPr>
            <a:lvl5pPr marL="8595360" indent="0">
              <a:buNone/>
              <a:defRPr sz="4700"/>
            </a:lvl5pPr>
            <a:lvl6pPr marL="10744200" indent="0">
              <a:buNone/>
              <a:defRPr sz="4700"/>
            </a:lvl6pPr>
            <a:lvl7pPr marL="12893040" indent="0">
              <a:buNone/>
              <a:defRPr sz="4700"/>
            </a:lvl7pPr>
            <a:lvl8pPr marL="15041880" indent="0">
              <a:buNone/>
              <a:defRPr sz="4700"/>
            </a:lvl8pPr>
            <a:lvl9pPr marL="17190720" indent="0">
              <a:buNone/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8014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4655" y="1898658"/>
            <a:ext cx="37067490" cy="6892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4655" y="9493250"/>
            <a:ext cx="37067490" cy="22626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4655" y="33053028"/>
            <a:ext cx="96697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875B-962D-412D-9B01-536A4A3D37D7}" type="datetimeFigureOut">
              <a:rPr lang="es-CL" smtClean="0"/>
              <a:t>29-04-25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36065" y="33053028"/>
            <a:ext cx="1450467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352365" y="33053028"/>
            <a:ext cx="9669780" cy="1898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9570-C8E6-4F7A-B6E0-EFC6A42B778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153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97680" rtl="0" eaLnBrk="1" latinLnBrk="0" hangingPunct="1">
        <a:lnSpc>
          <a:spcPct val="90000"/>
        </a:lnSpc>
        <a:spcBef>
          <a:spcPct val="0"/>
        </a:spcBef>
        <a:buNone/>
        <a:defRPr sz="206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4420" indent="-1074420" algn="l" defTabSz="4297680" rtl="0" eaLnBrk="1" latinLnBrk="0" hangingPunct="1">
        <a:lnSpc>
          <a:spcPct val="90000"/>
        </a:lnSpc>
        <a:spcBef>
          <a:spcPts val="4700"/>
        </a:spcBef>
        <a:buFont typeface="Arial" panose="020B0604020202020204" pitchFamily="34" charset="0"/>
        <a:buChar char="•"/>
        <a:defRPr sz="13160" kern="1200">
          <a:solidFill>
            <a:schemeClr val="tx1"/>
          </a:solidFill>
          <a:latin typeface="+mn-lt"/>
          <a:ea typeface="+mn-ea"/>
          <a:cs typeface="+mn-cs"/>
        </a:defRPr>
      </a:lvl1pPr>
      <a:lvl2pPr marL="322326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11280" kern="1200">
          <a:solidFill>
            <a:schemeClr val="tx1"/>
          </a:solidFill>
          <a:latin typeface="+mn-lt"/>
          <a:ea typeface="+mn-ea"/>
          <a:cs typeface="+mn-cs"/>
        </a:defRPr>
      </a:lvl2pPr>
      <a:lvl3pPr marL="537210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3pPr>
      <a:lvl4pPr marL="752094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4pPr>
      <a:lvl5pPr marL="966978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5pPr>
      <a:lvl6pPr marL="1181862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6pPr>
      <a:lvl7pPr marL="1396746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7pPr>
      <a:lvl8pPr marL="1611630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8pPr>
      <a:lvl9pPr marL="18265140" indent="-1074420" algn="l" defTabSz="429768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8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1pPr>
      <a:lvl2pPr marL="214884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2pPr>
      <a:lvl3pPr marL="429768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3pPr>
      <a:lvl4pPr marL="644652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5pPr>
      <a:lvl6pPr marL="1074420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6pPr>
      <a:lvl7pPr marL="1289304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7pPr>
      <a:lvl8pPr marL="1504188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8pPr>
      <a:lvl9pPr marL="17190720" algn="l" defTabSz="4297680" rtl="0" eaLnBrk="1" latinLnBrk="0" hangingPunct="1">
        <a:defRPr sz="8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D023EE77-D4A3-4CD8-3F19-DB3D66025EF2}"/>
              </a:ext>
            </a:extLst>
          </p:cNvPr>
          <p:cNvSpPr txBox="1"/>
          <p:nvPr/>
        </p:nvSpPr>
        <p:spPr>
          <a:xfrm rot="16200000">
            <a:off x="18342904" y="4698602"/>
            <a:ext cx="3254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Pressure</a:t>
            </a:r>
            <a:r>
              <a:rPr lang="es-CL" sz="3600" dirty="0">
                <a:latin typeface="Cambria" panose="02040503050406030204" pitchFamily="18" charset="0"/>
                <a:ea typeface="Cambria" panose="02040503050406030204" pitchFamily="18" charset="0"/>
              </a:rPr>
              <a:t> [dbar]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2323B4-82EB-DF91-AE61-57E51A65E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74" y="383144"/>
            <a:ext cx="17940845" cy="12531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EF9FE9-D498-AFF8-5844-0C0DC1CB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1" y="11307900"/>
            <a:ext cx="41176539" cy="124706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7941AA-94BB-BB68-A795-34309102C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31" y="22598416"/>
            <a:ext cx="23676507" cy="124706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94D4F57-BB7B-D082-9A55-D971DE1237C3}"/>
              </a:ext>
            </a:extLst>
          </p:cNvPr>
          <p:cNvGrpSpPr/>
          <p:nvPr/>
        </p:nvGrpSpPr>
        <p:grpSpPr>
          <a:xfrm>
            <a:off x="20293445" y="417554"/>
            <a:ext cx="14932271" cy="10479296"/>
            <a:chOff x="19920694" y="456289"/>
            <a:chExt cx="14932271" cy="1047929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9BC9D5C-6C06-B748-892A-FCF9FEE37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0694" y="1090461"/>
              <a:ext cx="14932271" cy="9845124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B43491F-210C-5A0B-90DD-A32AD55B2D36}"/>
                </a:ext>
              </a:extLst>
            </p:cNvPr>
            <p:cNvSpPr txBox="1"/>
            <p:nvPr/>
          </p:nvSpPr>
          <p:spPr>
            <a:xfrm>
              <a:off x="23470321" y="456289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4000" dirty="0">
                  <a:solidFill>
                    <a:srgbClr val="0D2FFB"/>
                  </a:solidFill>
                </a:rPr>
                <a:t>A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D550928-372A-4E5C-9242-E7606BF034D4}"/>
                </a:ext>
              </a:extLst>
            </p:cNvPr>
            <p:cNvSpPr txBox="1"/>
            <p:nvPr/>
          </p:nvSpPr>
          <p:spPr>
            <a:xfrm>
              <a:off x="31288270" y="456289"/>
              <a:ext cx="914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4000" dirty="0">
                  <a:solidFill>
                    <a:srgbClr val="0D2FFB"/>
                  </a:solidFill>
                </a:rPr>
                <a:t>B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AE48038-E526-65CD-917A-6D8045C086DC}"/>
              </a:ext>
            </a:extLst>
          </p:cNvPr>
          <p:cNvSpPr/>
          <p:nvPr/>
        </p:nvSpPr>
        <p:spPr>
          <a:xfrm>
            <a:off x="24936994" y="21751919"/>
            <a:ext cx="17500032" cy="3474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2D938D-8A56-2DB4-3310-0E5D4E2928FB}"/>
              </a:ext>
            </a:extLst>
          </p:cNvPr>
          <p:cNvSpPr/>
          <p:nvPr/>
        </p:nvSpPr>
        <p:spPr>
          <a:xfrm>
            <a:off x="1622158" y="10832776"/>
            <a:ext cx="17669042" cy="47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E36F72-E5A7-E6D6-2E1E-CB8D697434D9}"/>
              </a:ext>
            </a:extLst>
          </p:cNvPr>
          <p:cNvSpPr/>
          <p:nvPr/>
        </p:nvSpPr>
        <p:spPr>
          <a:xfrm>
            <a:off x="1622158" y="21752394"/>
            <a:ext cx="23216866" cy="84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903EB8-B4E0-2242-EED6-F5D86317EE14}"/>
              </a:ext>
            </a:extLst>
          </p:cNvPr>
          <p:cNvSpPr/>
          <p:nvPr/>
        </p:nvSpPr>
        <p:spPr>
          <a:xfrm rot="5400000">
            <a:off x="-15918676" y="17497247"/>
            <a:ext cx="34297523" cy="84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DB052F-2121-6A2F-7B68-E6D7587140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" r="94125" b="14388"/>
          <a:stretch/>
        </p:blipFill>
        <p:spPr>
          <a:xfrm>
            <a:off x="919933" y="373183"/>
            <a:ext cx="741433" cy="1072882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A13EAF6B-D796-767E-5382-8E892361C1FC}"/>
              </a:ext>
            </a:extLst>
          </p:cNvPr>
          <p:cNvSpPr txBox="1"/>
          <p:nvPr/>
        </p:nvSpPr>
        <p:spPr>
          <a:xfrm rot="16200000">
            <a:off x="-1173112" y="5414433"/>
            <a:ext cx="342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Pressure</a:t>
            </a:r>
            <a:r>
              <a:rPr lang="es-CL" sz="3600" dirty="0">
                <a:latin typeface="Cambria" panose="02040503050406030204" pitchFamily="18" charset="0"/>
                <a:ea typeface="Cambria" panose="02040503050406030204" pitchFamily="18" charset="0"/>
              </a:rPr>
              <a:t> [dbar]</a:t>
            </a:r>
          </a:p>
        </p:txBody>
      </p:sp>
    </p:spTree>
    <p:extLst>
      <p:ext uri="{BB962C8B-B14F-4D97-AF65-F5344CB8AC3E}">
        <p14:creationId xmlns:p14="http://schemas.microsoft.com/office/powerpoint/2010/main" val="271537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11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Cambria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 Alonso Pinto Juica</dc:creator>
  <cp:lastModifiedBy>Mauro Pinto</cp:lastModifiedBy>
  <cp:revision>7</cp:revision>
  <dcterms:created xsi:type="dcterms:W3CDTF">2023-07-21T15:43:11Z</dcterms:created>
  <dcterms:modified xsi:type="dcterms:W3CDTF">2025-04-29T12:07:53Z</dcterms:modified>
</cp:coreProperties>
</file>