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8" r:id="rId4"/>
    <p:sldId id="261" r:id="rId5"/>
    <p:sldId id="272" r:id="rId6"/>
    <p:sldId id="264" r:id="rId7"/>
    <p:sldId id="273" r:id="rId8"/>
    <p:sldId id="259" r:id="rId9"/>
    <p:sldId id="260" r:id="rId10"/>
    <p:sldId id="266" r:id="rId11"/>
    <p:sldId id="265" r:id="rId12"/>
    <p:sldId id="270" r:id="rId13"/>
    <p:sldId id="27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358FCC-891D-4F22-9A42-8422B198EC66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8D45F84-7155-4675-9E90-212D756E9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CB5F83-A944-4B55-85D9-DAEC0F5CE124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878AA5-38BB-4619-81FA-043A21414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CC2A7-1013-48FA-A0FE-8A00B1DCA0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Page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ADB7-A2DE-4AC2-A5F4-F1B564236259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D588C-2702-4433-B973-1D4752785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305050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8" descr="parAvi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08222">
            <a:off x="6797675" y="538163"/>
            <a:ext cx="18081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0CE6-2A47-40FC-86B6-C77F7B706BEA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CF0E-0410-445C-AED6-125233A9F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TitlePage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5663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F880-3B9D-4D69-AF85-5498A368FBAB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F3F64-F7DD-4415-80D9-9035AF368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TitlePage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arAvi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08222">
            <a:off x="6835775" y="279400"/>
            <a:ext cx="16954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5663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10" descr="parAvi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85255">
            <a:off x="2865438" y="3182938"/>
            <a:ext cx="1697037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FF271-868B-4788-BF6E-FFD4F74D6D50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0D065-20AC-4F90-BA9C-9A5449D43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itlePage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19B1-05EB-4BF2-809A-64ECC54796EE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C2E22-2419-4811-8CDF-DBD7E7ED0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arAvi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08222">
            <a:off x="7427913" y="2619375"/>
            <a:ext cx="15811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pictureStamp-Fra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22260">
            <a:off x="6338888" y="604838"/>
            <a:ext cx="1611312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pictureStamp-Fra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22260">
            <a:off x="4891088" y="985838"/>
            <a:ext cx="1611312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67FC-4442-4CE4-8CCE-9460E7493487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2EBF6-6EB6-43B3-9833-01B60266C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FA7C0-42B7-43CD-9701-DD2B4E880E5F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9493-3CB6-4F22-8453-73A03B2C2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13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705A-A3A3-4BEE-96BD-85057194C67A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EE4A-8FD9-4938-9E57-D0479C0C3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80F2-5BBF-4FAA-82EF-1EDC69C13F04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BBC1-A93E-4947-9DAC-D4A0DFA1B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itlePageOverla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9" descr="pictureStamp-Fra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66660">
            <a:off x="5138738" y="600075"/>
            <a:ext cx="160972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pictureStamp-Fra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29776">
            <a:off x="2073275" y="555625"/>
            <a:ext cx="160972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pictureStamp-Fra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1790">
            <a:off x="3592513" y="936625"/>
            <a:ext cx="16097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noProof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60-8DCF-4DB1-BC65-574CC9C0A1D8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148-006C-4E23-B6DE-5B28F8336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EBFE-AFF6-4D41-80F9-B27FADA9FC7D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9A81-B91E-4CE0-BF9B-587BA7CE0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5EEFD-E240-4942-9C30-F7F2B2CB7DFF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229A-94E0-4A06-B878-7258587DF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A458D-9B86-4549-B62A-30D852E8B44E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15D69-A672-4371-A06C-84D6013DA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60B00-E432-4498-8EE7-0E118896728E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FA6B-893A-4F1D-B93C-3B12DFB4C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452-05A1-442D-9B67-DEE89BB4F1AE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3FBE9-A7FF-43CB-80E3-16A3188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305050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E738C-2462-426D-8150-AE2462C69497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CA0C7-C4FE-473E-81A1-68DCFBF9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xtPageOverlay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95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71500" y="274638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1500" y="19050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95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0FBC5B-EE09-454E-B407-B856711980B2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538" y="6159500"/>
            <a:ext cx="105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594868-0AB6-40CC-A924-BF3B547CF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05" r:id="rId7"/>
    <p:sldLayoutId id="2147483906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sto MT" pitchFamily="18" charset="0"/>
        </a:defRPr>
      </a:lvl9pPr>
    </p:titleStyle>
    <p:bodyStyle>
      <a:lvl1pPr marL="457200" indent="-457200" algn="l" rtl="0" eaLnBrk="0" fontAlgn="base" hangingPunct="0">
        <a:spcBef>
          <a:spcPct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rtl="0" eaLnBrk="0" fontAlgn="base" hangingPunct="0">
        <a:spcBef>
          <a:spcPct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rtl="0" eaLnBrk="0" fontAlgn="base" hangingPunct="0">
        <a:spcBef>
          <a:spcPct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0"/>
            <a:ext cx="8001000" cy="24241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Examples of Writing Tasks</a:t>
            </a:r>
            <a:endParaRPr lang="en-US" smtClean="0"/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海报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Poster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905000"/>
          <a:ext cx="8001000" cy="359886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59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爱护牙齿，从今天做起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怎样爱护牙齿：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★少吃零食，如：蛋糕、巧克力等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★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早晚刷牙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★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注意饮食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★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每年都去看牙医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口腔健康教育热线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44559291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063" y="2687638"/>
            <a:ext cx="2159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广告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Advertisement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905000"/>
          <a:ext cx="8001000" cy="359886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59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（二手书广告）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我有很多中文书，包括小说、杂志、中文课本等，还有很多中文电影光碟。现在我要搬家了，每件二手物品都卖三元。如果你有兴趣，可以和我联系。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联系人：李小明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电话：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45889034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明信片 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Postcard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1500" y="1760538"/>
          <a:ext cx="8001000" cy="44805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423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sto MT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小花：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你好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我们一家现在在海南度假，这里有阳光、沙滩和大海，很美。我们下个星期离开。六号到北京。希望早日见到你。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  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小明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八月五日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1 0 0 0 3 9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北京太平路二十二号三号楼三零三室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李小花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（收）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海南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王小明（寄）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5 7 0 0 0 1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0688" y="1963738"/>
            <a:ext cx="130175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endParaRPr lang="en-US" smtClean="0"/>
          </a:p>
        </p:txBody>
      </p:sp>
      <p:sp>
        <p:nvSpPr>
          <p:cNvPr id="28675" name="Title 3"/>
          <p:cNvSpPr>
            <a:spLocks noGrp="1"/>
          </p:cNvSpPr>
          <p:nvPr>
            <p:ph type="ctrTitle"/>
          </p:nvPr>
        </p:nvSpPr>
        <p:spPr>
          <a:xfrm>
            <a:off x="571500" y="1676400"/>
            <a:ext cx="8001000" cy="2424113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信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mtClean="0">
                <a:latin typeface="SimSun" pitchFamily="2" charset="-122"/>
                <a:ea typeface="SimSun" pitchFamily="2" charset="-122"/>
              </a:rPr>
              <a:t>Lette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r</a:t>
            </a:r>
            <a:r>
              <a:rPr lang="en-US" smtClean="0">
                <a:latin typeface="SimSun" pitchFamily="2" charset="-122"/>
                <a:ea typeface="SimSun" pitchFamily="2" charset="-122"/>
              </a:rPr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651000"/>
          <a:ext cx="8001000" cy="484632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1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亲爱的小明：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你好！我回到英国已经一个星期了，明天就开学了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……………………………………………………………………………………………………………………………………………………………….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你什么时候开学？希望早日收到你的回信。（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Closing paragraph. Usually express the wish to receive a reply.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）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祝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好（／快乐／健康）！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                                                                       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杰克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                                                        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xxxx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年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xx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xx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日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电子邮件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Email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35063" y="1625600"/>
          <a:ext cx="6959600" cy="4697096"/>
        </p:xfrm>
        <a:graphic>
          <a:graphicData uri="http://schemas.openxmlformats.org/drawingml/2006/table">
            <a:tbl>
              <a:tblPr/>
              <a:tblGrid>
                <a:gridCol w="69596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寄件人：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汪小春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@hotmail.com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收件人：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李大伟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@gmail.com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主题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话剧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《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西游记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日期：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二零一二年九月十日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492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亲爱的大伟：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你最近好吗？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文化日就要到了，我们十年级的学生打算演话剧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西游记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》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，但是找不到男生演美猴王，你有兴趣参加吗？我们每天放学后在学校礼堂排练，十月三日演出。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希望你能来！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                                                               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汪小春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日记 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Diary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905000"/>
          <a:ext cx="8001000" cy="448056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598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十一月二十七日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星期三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晴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今天是我的生日，我十五岁了。早上起来，爸爸妈妈已经上班了，桌子上没有花和卡片，他们忘了我的生日。我一天都不开心。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下午五点半，妈妈打电话要我六点钟到爷爷家。我到了那儿，打开门，我的爷爷奶奶、爸爸妈妈都在，他们一起说：“生日快乐！”妈妈拿出一个大蛋糕，还有很多生日礼物。我最喜欢的礼物是一条小狗。爷爷奶奶做了面条和鱼，都是我最爱吃的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今年的生日真好！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文章 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Essay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905000"/>
          <a:ext cx="8001000" cy="374904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59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我的妈妈叫玛丽，她今年四十五岁。她长得很漂亮，大眼睛，棕色的头发。她个子很高，有些胖。她是家庭主妇，每天为我们做饭、洗衣、打扫房间。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妈妈最近喜欢写博客，她每天在电脑上写我家的事情。妈妈还喜欢游泳，因为她很怕胖。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妈妈是个很热情的人，她经常帮助别人，邻居们都喜欢和她在一起。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我爱我的妈妈，我觉得她是个很不错的人。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演讲稿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Speech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651000"/>
          <a:ext cx="8001000" cy="4173538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1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老师们、同学们：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大家好！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水，天上、地下、江里、湖里、大海里都有，所以很多人觉得，节约用水是小事。不，不对！全世界只有百分之零点八的水能喝。我们可以几天不吃饭，但是不可以几天不喝水。所以节约用水很重要。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我们在日常生活中就可以节约用水。例如：洗澡的时间不要太长等等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同学们，如果我们现在不节约用水，那么，世界上最后的水就是人的眼泪。谢谢大家！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报告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Report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651000"/>
          <a:ext cx="8001000" cy="4173538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1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尊敬的警察先生：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我是一个到苏州来旅游的英国人，我叫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James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。今天上午我去金鸡湖玩的时候，不小心把我的钱包掉了。我的钱包里有我的照片</a:t>
                      </a: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、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银行卡和五百元钱。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……………………………………………………………………………………………………………………………………………………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如果有人捡到，请联系我。我的电话是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13534569080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。非常感谢！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James Thomas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四月二十日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便条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Note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8038" y="1879600"/>
          <a:ext cx="8001000" cy="418306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18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李老师：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你好！今天下午，王小明要去看医生，所以他下午不上课，请假半天。他会在一点半离开学校，请您告诉他今天的作业，他会在晚上做。谢谢！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                                                                                                               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王太太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七月二十六日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SimSun" pitchFamily="2" charset="-122"/>
                <a:ea typeface="SimSun" pitchFamily="2" charset="-122"/>
              </a:rPr>
              <a:t>通知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Announcement</a:t>
            </a:r>
            <a:endParaRPr lang="en-US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500" y="1905000"/>
          <a:ext cx="8001000" cy="448056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25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书法班招生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为了让同学们学习中国字，体验中国文化，我校会从九月开始，开办“书法班”，为期五个月。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活动时间：每周三下午三点半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活动地点：中文教室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参加学生：六到十年级学生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费用：一百元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有兴趣的同学，请找王老师报名。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中文办公室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Arial" pitchFamily="34" charset="0"/>
                        </a:rPr>
                        <a:t>八月二十八日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itchFamily="2" charset="-122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325</TotalTime>
  <Words>993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Wingdings 2</vt:lpstr>
      <vt:lpstr>Calibri</vt:lpstr>
      <vt:lpstr>SimSun</vt:lpstr>
      <vt:lpstr>Travelogue</vt:lpstr>
      <vt:lpstr>Examples of Writing Tasks</vt:lpstr>
      <vt:lpstr>信 Letter </vt:lpstr>
      <vt:lpstr>电子邮件 Email</vt:lpstr>
      <vt:lpstr>日记 Diary</vt:lpstr>
      <vt:lpstr>文章 Essay</vt:lpstr>
      <vt:lpstr>演讲稿 Speech</vt:lpstr>
      <vt:lpstr>报告 Report</vt:lpstr>
      <vt:lpstr>便条 Note</vt:lpstr>
      <vt:lpstr>通知 Announcement</vt:lpstr>
      <vt:lpstr>海报 Poster</vt:lpstr>
      <vt:lpstr>广告 Advertisement</vt:lpstr>
      <vt:lpstr>明信片 Postcard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Writing Tasks</dc:title>
  <dc:creator>Sherry Ji</dc:creator>
  <cp:lastModifiedBy>vholaysan</cp:lastModifiedBy>
  <cp:revision>14</cp:revision>
  <dcterms:created xsi:type="dcterms:W3CDTF">2012-05-30T03:47:42Z</dcterms:created>
  <dcterms:modified xsi:type="dcterms:W3CDTF">2016-12-01T06:31:37Z</dcterms:modified>
</cp:coreProperties>
</file>