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7" r:id="rId1"/>
    <p:sldMasterId id="2147483681" r:id="rId2"/>
  </p:sldMasterIdLst>
  <p:notesMasterIdLst>
    <p:notesMasterId r:id="rId21"/>
  </p:notesMasterIdLst>
  <p:handoutMasterIdLst>
    <p:handoutMasterId r:id="rId22"/>
  </p:handoutMasterIdLst>
  <p:sldIdLst>
    <p:sldId id="256" r:id="rId3"/>
    <p:sldId id="328" r:id="rId4"/>
    <p:sldId id="329" r:id="rId5"/>
    <p:sldId id="330" r:id="rId6"/>
    <p:sldId id="257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96" y="7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6/10/2021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8B6B-59AF-4BEC-934D-BEC9102B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114DF-B872-4FDD-AA7B-77DC4F12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D24C-4CFE-472F-A20A-B26327D6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FD0-D3D7-4C0A-90BD-34DC6279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F5B9-25D6-4095-A1B9-FE569F5E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734B-737C-424D-9C7F-E244AA50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3ECE5-7A60-485B-99E8-306553A4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E0F9-525B-404B-81BF-D71F88E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0F84-3307-449F-8BD5-4FEFEB56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77E5-3FBE-4D6A-A38C-869FF72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89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5ADE2-560A-418C-9CF9-C2995DD0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4A20-3176-48F1-A51F-B5ECAD4D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A613-1C3D-40CB-9990-806FAB60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3767-D6C0-4D34-9DCB-7DDB1DBA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A0B4-F7B8-47DF-8A0E-F1D8078F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845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39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7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15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8B6B-59AF-4BEC-934D-BEC9102B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77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114DF-B872-4FDD-AA7B-77DC4F12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10"/>
            </a:lvl1pPr>
            <a:lvl2pPr marL="363957" indent="0" algn="ctr">
              <a:buNone/>
              <a:defRPr sz="1592"/>
            </a:lvl2pPr>
            <a:lvl3pPr marL="727913" indent="0" algn="ctr">
              <a:buNone/>
              <a:defRPr sz="1433"/>
            </a:lvl3pPr>
            <a:lvl4pPr marL="1091870" indent="0" algn="ctr">
              <a:buNone/>
              <a:defRPr sz="1273"/>
            </a:lvl4pPr>
            <a:lvl5pPr marL="1455827" indent="0" algn="ctr">
              <a:buNone/>
              <a:defRPr sz="1273"/>
            </a:lvl5pPr>
            <a:lvl6pPr marL="1819784" indent="0" algn="ctr">
              <a:buNone/>
              <a:defRPr sz="1273"/>
            </a:lvl6pPr>
            <a:lvl7pPr marL="2183741" indent="0" algn="ctr">
              <a:buNone/>
              <a:defRPr sz="1273"/>
            </a:lvl7pPr>
            <a:lvl8pPr marL="2547698" indent="0" algn="ctr">
              <a:buNone/>
              <a:defRPr sz="1273"/>
            </a:lvl8pPr>
            <a:lvl9pPr marL="2911654" indent="0" algn="ctr">
              <a:buNone/>
              <a:defRPr sz="127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D24C-4CFE-472F-A20A-B26327D6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FD0-D3D7-4C0A-90BD-34DC6279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F5B9-25D6-4095-A1B9-FE569F5E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9743-1B6E-4C19-BB59-18B12787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4547-CDC1-4BD7-9940-BAFB889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5ABD-7AC2-466E-B3B5-0A4A49C9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2C5C-4827-40D9-900D-1A478920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0762-F141-4E7A-AEB9-972B3C4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36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800-B751-4210-82CD-18DA66FC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477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24A3-C51A-4230-8C2A-B28CCA5F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7"/>
          </a:xfrm>
        </p:spPr>
        <p:txBody>
          <a:bodyPr/>
          <a:lstStyle>
            <a:lvl1pPr marL="0" indent="0">
              <a:buNone/>
              <a:defRPr sz="1910">
                <a:solidFill>
                  <a:schemeClr val="tx1">
                    <a:tint val="75000"/>
                  </a:schemeClr>
                </a:solidFill>
              </a:defRPr>
            </a:lvl1pPr>
            <a:lvl2pPr marL="363957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2pPr>
            <a:lvl3pPr marL="727913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3pPr>
            <a:lvl4pPr marL="1091870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4pPr>
            <a:lvl5pPr marL="1455827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5pPr>
            <a:lvl6pPr marL="181978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6pPr>
            <a:lvl7pPr marL="2183741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7pPr>
            <a:lvl8pPr marL="2547698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8pPr>
            <a:lvl9pPr marL="291165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D264-9647-493F-A69B-5140A18B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B591-596C-430E-A5E8-ABE37317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BF98-63BE-4035-B0E0-FE0AB9D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9743-1B6E-4C19-BB59-18B12787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4547-CDC1-4BD7-9940-BAFB889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5ABD-7AC2-466E-B3B5-0A4A49C9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2C5C-4827-40D9-900D-1A478920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0762-F141-4E7A-AEB9-972B3C4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726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DB47-D910-4415-9DC9-F33F34B6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365F-7F83-4E76-AF9F-29A0D9F5B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355D-F83E-466C-855A-5E029EF9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E74B-44DE-49E8-9E5C-2434AE10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8B6A2-6F23-42F6-B897-2EBEF8BB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12C8-7CD8-4853-AF29-72FA835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7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ED5-9F72-4BE8-924B-FDCF4CCA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318DA-996F-4F3C-BDF9-2D423386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957" indent="0">
              <a:buNone/>
              <a:defRPr sz="1592" b="1"/>
            </a:lvl2pPr>
            <a:lvl3pPr marL="727913" indent="0">
              <a:buNone/>
              <a:defRPr sz="1433" b="1"/>
            </a:lvl3pPr>
            <a:lvl4pPr marL="1091870" indent="0">
              <a:buNone/>
              <a:defRPr sz="1273" b="1"/>
            </a:lvl4pPr>
            <a:lvl5pPr marL="1455827" indent="0">
              <a:buNone/>
              <a:defRPr sz="1273" b="1"/>
            </a:lvl5pPr>
            <a:lvl6pPr marL="1819784" indent="0">
              <a:buNone/>
              <a:defRPr sz="1273" b="1"/>
            </a:lvl6pPr>
            <a:lvl7pPr marL="2183741" indent="0">
              <a:buNone/>
              <a:defRPr sz="1273" b="1"/>
            </a:lvl7pPr>
            <a:lvl8pPr marL="2547698" indent="0">
              <a:buNone/>
              <a:defRPr sz="1273" b="1"/>
            </a:lvl8pPr>
            <a:lvl9pPr marL="2911654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1131B-7F4E-470B-B060-AF15986C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FF531-B78D-4458-8320-64D99C350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957" indent="0">
              <a:buNone/>
              <a:defRPr sz="1592" b="1"/>
            </a:lvl2pPr>
            <a:lvl3pPr marL="727913" indent="0">
              <a:buNone/>
              <a:defRPr sz="1433" b="1"/>
            </a:lvl3pPr>
            <a:lvl4pPr marL="1091870" indent="0">
              <a:buNone/>
              <a:defRPr sz="1273" b="1"/>
            </a:lvl4pPr>
            <a:lvl5pPr marL="1455827" indent="0">
              <a:buNone/>
              <a:defRPr sz="1273" b="1"/>
            </a:lvl5pPr>
            <a:lvl6pPr marL="1819784" indent="0">
              <a:buNone/>
              <a:defRPr sz="1273" b="1"/>
            </a:lvl6pPr>
            <a:lvl7pPr marL="2183741" indent="0">
              <a:buNone/>
              <a:defRPr sz="1273" b="1"/>
            </a:lvl7pPr>
            <a:lvl8pPr marL="2547698" indent="0">
              <a:buNone/>
              <a:defRPr sz="1273" b="1"/>
            </a:lvl8pPr>
            <a:lvl9pPr marL="2911654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DB0FD-6D30-4097-8A68-585F5466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6625-7602-4B68-A99E-CE09B86B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73792-BEED-436B-9922-0CCB9A9E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213AB-C617-4F9C-BEF5-DC846F96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7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5845-FC66-4689-A868-AD55CEDD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7140-C867-40C3-9FA1-BB48F885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1003-DBFE-486D-82C5-50A4C660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3F760-15F4-4FAB-95A9-252767A2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4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3A4C3-D30A-47B9-99DC-E6563146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1DEB9-426B-4301-BE08-38D88FF9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F82B-417E-43FC-B1E2-B447DBA1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974D-54E4-47CB-ADA4-1373EE0E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200"/>
          </a:xfrm>
        </p:spPr>
        <p:txBody>
          <a:bodyPr anchor="b"/>
          <a:lstStyle>
            <a:lvl1pPr>
              <a:defRPr sz="254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5A49-19B6-4B10-BA05-1B9AE14D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548"/>
            </a:lvl1pPr>
            <a:lvl2pPr>
              <a:defRPr sz="2229"/>
            </a:lvl2pPr>
            <a:lvl3pPr>
              <a:defRPr sz="1910"/>
            </a:lvl3pPr>
            <a:lvl4pPr>
              <a:defRPr sz="1592"/>
            </a:lvl4pPr>
            <a:lvl5pPr>
              <a:defRPr sz="1592"/>
            </a:lvl5pPr>
            <a:lvl6pPr>
              <a:defRPr sz="1592"/>
            </a:lvl6pPr>
            <a:lvl7pPr>
              <a:defRPr sz="1592"/>
            </a:lvl7pPr>
            <a:lvl8pPr>
              <a:defRPr sz="1592"/>
            </a:lvl8pPr>
            <a:lvl9pPr>
              <a:defRPr sz="15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1D14-6990-4CB2-BFDB-B5998CD2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273"/>
            </a:lvl1pPr>
            <a:lvl2pPr marL="363957" indent="0">
              <a:buNone/>
              <a:defRPr sz="1115"/>
            </a:lvl2pPr>
            <a:lvl3pPr marL="727913" indent="0">
              <a:buNone/>
              <a:defRPr sz="956"/>
            </a:lvl3pPr>
            <a:lvl4pPr marL="1091870" indent="0">
              <a:buNone/>
              <a:defRPr sz="796"/>
            </a:lvl4pPr>
            <a:lvl5pPr marL="1455827" indent="0">
              <a:buNone/>
              <a:defRPr sz="796"/>
            </a:lvl5pPr>
            <a:lvl6pPr marL="1819784" indent="0">
              <a:buNone/>
              <a:defRPr sz="796"/>
            </a:lvl6pPr>
            <a:lvl7pPr marL="2183741" indent="0">
              <a:buNone/>
              <a:defRPr sz="796"/>
            </a:lvl7pPr>
            <a:lvl8pPr marL="2547698" indent="0">
              <a:buNone/>
              <a:defRPr sz="796"/>
            </a:lvl8pPr>
            <a:lvl9pPr marL="2911654" indent="0">
              <a:buNone/>
              <a:defRPr sz="7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D0FCD-1A50-48D2-9F21-7E6175B1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0C08-53CA-4BD6-8E61-0E9F96F6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0F20-4820-4C71-B083-1E654E88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2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BAA9-7B6C-4E6D-86BA-4945D38F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200"/>
          </a:xfrm>
        </p:spPr>
        <p:txBody>
          <a:bodyPr anchor="b"/>
          <a:lstStyle>
            <a:lvl1pPr>
              <a:defRPr sz="254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D1E1B-BC33-4EDB-A1F9-1CB48D6C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548"/>
            </a:lvl1pPr>
            <a:lvl2pPr marL="363957" indent="0">
              <a:buNone/>
              <a:defRPr sz="2229"/>
            </a:lvl2pPr>
            <a:lvl3pPr marL="727913" indent="0">
              <a:buNone/>
              <a:defRPr sz="1910"/>
            </a:lvl3pPr>
            <a:lvl4pPr marL="1091870" indent="0">
              <a:buNone/>
              <a:defRPr sz="1592"/>
            </a:lvl4pPr>
            <a:lvl5pPr marL="1455827" indent="0">
              <a:buNone/>
              <a:defRPr sz="1592"/>
            </a:lvl5pPr>
            <a:lvl6pPr marL="1819784" indent="0">
              <a:buNone/>
              <a:defRPr sz="1592"/>
            </a:lvl6pPr>
            <a:lvl7pPr marL="2183741" indent="0">
              <a:buNone/>
              <a:defRPr sz="1592"/>
            </a:lvl7pPr>
            <a:lvl8pPr marL="2547698" indent="0">
              <a:buNone/>
              <a:defRPr sz="1592"/>
            </a:lvl8pPr>
            <a:lvl9pPr marL="2911654" indent="0">
              <a:buNone/>
              <a:defRPr sz="159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74602-7A7E-4F39-A6F7-4DB4B3E7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273"/>
            </a:lvl1pPr>
            <a:lvl2pPr marL="363957" indent="0">
              <a:buNone/>
              <a:defRPr sz="1115"/>
            </a:lvl2pPr>
            <a:lvl3pPr marL="727913" indent="0">
              <a:buNone/>
              <a:defRPr sz="956"/>
            </a:lvl3pPr>
            <a:lvl4pPr marL="1091870" indent="0">
              <a:buNone/>
              <a:defRPr sz="796"/>
            </a:lvl4pPr>
            <a:lvl5pPr marL="1455827" indent="0">
              <a:buNone/>
              <a:defRPr sz="796"/>
            </a:lvl5pPr>
            <a:lvl6pPr marL="1819784" indent="0">
              <a:buNone/>
              <a:defRPr sz="796"/>
            </a:lvl6pPr>
            <a:lvl7pPr marL="2183741" indent="0">
              <a:buNone/>
              <a:defRPr sz="796"/>
            </a:lvl7pPr>
            <a:lvl8pPr marL="2547698" indent="0">
              <a:buNone/>
              <a:defRPr sz="796"/>
            </a:lvl8pPr>
            <a:lvl9pPr marL="2911654" indent="0">
              <a:buNone/>
              <a:defRPr sz="7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8528B-D212-4DE5-9E5A-BFFECAB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2AFB-57EA-4C6A-BB4C-CD0E17D6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CA7C9-F81B-4252-9055-E6DE4AB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2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734B-737C-424D-9C7F-E244AA50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3ECE5-7A60-485B-99E8-306553A4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E0F9-525B-404B-81BF-D71F88E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0F84-3307-449F-8BD5-4FEFEB56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77E5-3FBE-4D6A-A38C-869FF72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2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5ADE2-560A-418C-9CF9-C2995DD0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4A20-3176-48F1-A51F-B5ECAD4D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A613-1C3D-40CB-9990-806FAB60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3767-D6C0-4D34-9DCB-7DDB1DBA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A0B4-F7B8-47DF-8A0E-F1D8078F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800-B751-4210-82CD-18DA66FC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24A3-C51A-4230-8C2A-B28CCA5F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D264-9647-493F-A69B-5140A18B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B591-596C-430E-A5E8-ABE37317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BF98-63BE-4035-B0E0-FE0AB9D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23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DB47-D910-4415-9DC9-F33F34B6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365F-7F83-4E76-AF9F-29A0D9F5B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355D-F83E-466C-855A-5E029EF9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E74B-44DE-49E8-9E5C-2434AE10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8B6A2-6F23-42F6-B897-2EBEF8BB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12C8-7CD8-4853-AF29-72FA835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991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ED5-9F72-4BE8-924B-FDCF4CCA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318DA-996F-4F3C-BDF9-2D423386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1131B-7F4E-470B-B060-AF15986C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FF531-B78D-4458-8320-64D99C350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DB0FD-6D30-4097-8A68-585F5466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6625-7602-4B68-A99E-CE09B86B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73792-BEED-436B-9922-0CCB9A9E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213AB-C617-4F9C-BEF5-DC846F96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840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5845-FC66-4689-A868-AD55CEDD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7140-C867-40C3-9FA1-BB48F885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1003-DBFE-486D-82C5-50A4C660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3F760-15F4-4FAB-95A9-252767A2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01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3A4C3-D30A-47B9-99DC-E6563146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1DEB9-426B-4301-BE08-38D88FF9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F82B-417E-43FC-B1E2-B447DBA1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033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974D-54E4-47CB-ADA4-1373EE0E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5A49-19B6-4B10-BA05-1B9AE14D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1D14-6990-4CB2-BFDB-B5998CD2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D0FCD-1A50-48D2-9F21-7E6175B1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0C08-53CA-4BD6-8E61-0E9F96F6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0F20-4820-4C71-B083-1E654E88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767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BAA9-7B6C-4E6D-86BA-4945D38F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D1E1B-BC33-4EDB-A1F9-1CB48D6C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74602-7A7E-4F39-A6F7-4DB4B3E7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8528B-D212-4DE5-9E5A-BFFECAB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2AFB-57EA-4C6A-BB4C-CD0E17D6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CA7C9-F81B-4252-9055-E6DE4AB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951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E96F8-5FFB-4298-ABA3-35B57431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563B-B70A-468A-A120-8788FC87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E8C-58F4-42B8-B59C-489ABDF8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7635-7E17-4A26-BB19-2C541D9294B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847-3358-4A3B-8775-1216D3590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E967-5DC6-49B2-B917-5C99F48A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69ADC-1CD8-44BE-91CA-E221AA7D450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07C73-1D68-4C36-86D4-1EA459383F43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836A6-E30D-4821-96B8-7F2FBE0855E3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50" r:id="rId14"/>
    <p:sldLayoutId id="214748365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E96F8-5FFB-4298-ABA3-35B57431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563B-B70A-468A-A120-8788FC87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E8C-58F4-42B8-B59C-489ABDF8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847-3358-4A3B-8775-1216D3590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E967-5DC6-49B2-B917-5C99F48A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727913" rtl="0" eaLnBrk="1" latinLnBrk="0" hangingPunct="1">
        <a:lnSpc>
          <a:spcPct val="90000"/>
        </a:lnSpc>
        <a:spcBef>
          <a:spcPct val="0"/>
        </a:spcBef>
        <a:buNone/>
        <a:defRPr sz="35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978" indent="-181978" algn="l" defTabSz="727913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1pPr>
      <a:lvl2pPr marL="545935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2pPr>
      <a:lvl3pPr marL="909892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9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48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637806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2001763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365719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729676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3093633" indent="-181978" algn="l" defTabSz="727913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63957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27913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91870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55827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819784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83741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47698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911654" algn="l" defTabSz="727913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>
          <a:xfrm>
            <a:off x="-11284" y="17586"/>
            <a:ext cx="7815636" cy="667702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527" y="2655093"/>
            <a:ext cx="3759807" cy="15478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Pertemuan</a:t>
            </a:r>
            <a:r>
              <a:rPr lang="en-US" dirty="0"/>
              <a:t> 12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PENGALAMATAN MEMORY MODE REAL dan PENGALAMATAN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4416427"/>
            <a:ext cx="3756943" cy="722312"/>
          </a:xfrm>
        </p:spPr>
        <p:txBody>
          <a:bodyPr/>
          <a:lstStyle/>
          <a:p>
            <a:r>
              <a:rPr lang="en-US" noProof="1"/>
              <a:t>Ali Idrus, M.Kom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1072" y="1042876"/>
            <a:ext cx="7407793" cy="4910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3. PENGALAMATAN DATA</a:t>
            </a:r>
            <a:r>
              <a:rPr sz="2178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LANGSUNG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34580" defTabSz="829909">
              <a:lnSpc>
                <a:spcPct val="80000"/>
              </a:lnSpc>
              <a:spcBef>
                <a:spcPts val="663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Pengalamatan langsung dengan instruksi MOV, akan  memindahkan data antara lokasi memori (yang ditempatkan  dalam segment data) dan akumulator (AL, AH, AX atau  EAX).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1302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Misalnya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</a:t>
            </a:r>
            <a:r>
              <a:rPr sz="2178" b="1" spc="1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AL,[1234H]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lnSpc>
                <a:spcPct val="80000"/>
              </a:lnSpc>
              <a:spcBef>
                <a:spcPts val="1892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Instruksi tersebut akan memindahkan salinan data yang ada  di memori dengan alamat offset=1234H. Alamat segment  secara default akan diambil dari register segment data </a:t>
            </a:r>
            <a:r>
              <a:rPr sz="2178" spc="-9" dirty="0">
                <a:solidFill>
                  <a:prstClr val="black"/>
                </a:solidFill>
                <a:latin typeface="Arial"/>
                <a:cs typeface="Arial"/>
              </a:rPr>
              <a:t>DS. 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Jika DS berisi 1000H, maka alamat memori yang dimaksud  adalah</a:t>
            </a:r>
            <a:r>
              <a:rPr sz="2178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10000H+1234H=11234H.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23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Jelaskan</a:t>
            </a:r>
            <a:r>
              <a:rPr sz="2178" spc="-6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16979" indent="-305453" defTabSz="829909">
              <a:spcBef>
                <a:spcPts val="23"/>
              </a:spcBef>
              <a:buFontTx/>
              <a:buAutoNum type="arabicPeriod"/>
              <a:tabLst>
                <a:tab pos="317556" algn="l"/>
              </a:tabLst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Mengapa alamat segment-nya menjadi 10000H</a:t>
            </a:r>
            <a:r>
              <a:rPr sz="2178" spc="5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16979" marR="758445" indent="-305453" defTabSz="829909">
              <a:lnSpc>
                <a:spcPct val="100800"/>
              </a:lnSpc>
              <a:buFontTx/>
              <a:buAutoNum type="arabicPeriod"/>
              <a:tabLst>
                <a:tab pos="317556" algn="l"/>
              </a:tabLst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Mengapa register DS digunakan untuk menentukan  alamat segmen</a:t>
            </a:r>
            <a:r>
              <a:rPr sz="2178" spc="-5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5633" y="2792530"/>
            <a:ext cx="575726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EA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7347" y="2322267"/>
            <a:ext cx="1787690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Array</a:t>
            </a:r>
            <a:r>
              <a:rPr sz="2178" spc="-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9725" y="2818809"/>
            <a:ext cx="560742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8A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6866" y="2323651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6866" y="2784923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6866" y="3245504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8111" y="2322268"/>
            <a:ext cx="0" cy="1106501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0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86299" y="2322268"/>
            <a:ext cx="0" cy="1106501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0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86437" y="1976486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8249" y="2045642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5483" y="2002766"/>
            <a:ext cx="972799" cy="145228"/>
          </a:xfrm>
          <a:custGeom>
            <a:avLst/>
            <a:gdLst/>
            <a:ahLst/>
            <a:cxnLst/>
            <a:rect l="l" t="t" r="r" b="b"/>
            <a:pathLst>
              <a:path w="1071879" h="160019">
                <a:moveTo>
                  <a:pt x="1071371" y="7619"/>
                </a:moveTo>
                <a:lnTo>
                  <a:pt x="1066799" y="0"/>
                </a:lnTo>
                <a:lnTo>
                  <a:pt x="1001267" y="27431"/>
                </a:lnTo>
                <a:lnTo>
                  <a:pt x="900683" y="68579"/>
                </a:lnTo>
                <a:lnTo>
                  <a:pt x="833627" y="92963"/>
                </a:lnTo>
                <a:lnTo>
                  <a:pt x="768095" y="114299"/>
                </a:lnTo>
                <a:lnTo>
                  <a:pt x="667511" y="138683"/>
                </a:lnTo>
                <a:lnTo>
                  <a:pt x="601979" y="147827"/>
                </a:lnTo>
                <a:lnTo>
                  <a:pt x="568451" y="150875"/>
                </a:lnTo>
                <a:lnTo>
                  <a:pt x="502919" y="150875"/>
                </a:lnTo>
                <a:lnTo>
                  <a:pt x="435863" y="143255"/>
                </a:lnTo>
                <a:lnTo>
                  <a:pt x="336803" y="123443"/>
                </a:lnTo>
                <a:lnTo>
                  <a:pt x="269747" y="103631"/>
                </a:lnTo>
                <a:lnTo>
                  <a:pt x="170687" y="68579"/>
                </a:lnTo>
                <a:lnTo>
                  <a:pt x="70103" y="27431"/>
                </a:lnTo>
                <a:lnTo>
                  <a:pt x="4571" y="0"/>
                </a:lnTo>
                <a:lnTo>
                  <a:pt x="0" y="7619"/>
                </a:lnTo>
                <a:lnTo>
                  <a:pt x="67055" y="36575"/>
                </a:lnTo>
                <a:lnTo>
                  <a:pt x="167639" y="77723"/>
                </a:lnTo>
                <a:lnTo>
                  <a:pt x="234695" y="102107"/>
                </a:lnTo>
                <a:lnTo>
                  <a:pt x="300227" y="123443"/>
                </a:lnTo>
                <a:lnTo>
                  <a:pt x="400811" y="147827"/>
                </a:lnTo>
                <a:lnTo>
                  <a:pt x="467867" y="156971"/>
                </a:lnTo>
                <a:lnTo>
                  <a:pt x="501395" y="160019"/>
                </a:lnTo>
                <a:lnTo>
                  <a:pt x="568451" y="160019"/>
                </a:lnTo>
                <a:lnTo>
                  <a:pt x="669035" y="147827"/>
                </a:lnTo>
                <a:lnTo>
                  <a:pt x="736091" y="132587"/>
                </a:lnTo>
                <a:lnTo>
                  <a:pt x="836675" y="102107"/>
                </a:lnTo>
                <a:lnTo>
                  <a:pt x="903731" y="77723"/>
                </a:lnTo>
                <a:lnTo>
                  <a:pt x="1004315" y="36575"/>
                </a:lnTo>
                <a:lnTo>
                  <a:pt x="107137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91513" y="2356845"/>
            <a:ext cx="978562" cy="811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5" defTabSz="829909"/>
            <a:r>
              <a:rPr sz="2178" spc="-168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1235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1089"/>
              </a:spcBef>
            </a:pPr>
            <a:r>
              <a:rPr sz="2178" spc="-32" dirty="0">
                <a:solidFill>
                  <a:prstClr val="black"/>
                </a:solidFill>
                <a:latin typeface="Arial"/>
                <a:cs typeface="Arial"/>
              </a:rPr>
              <a:t>11234H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18802" y="2737206"/>
            <a:ext cx="1728908" cy="553250"/>
          </a:xfrm>
          <a:custGeom>
            <a:avLst/>
            <a:gdLst/>
            <a:ahLst/>
            <a:cxnLst/>
            <a:rect l="l" t="t" r="r" b="b"/>
            <a:pathLst>
              <a:path w="1905000" h="609600">
                <a:moveTo>
                  <a:pt x="477011" y="609599"/>
                </a:moveTo>
                <a:lnTo>
                  <a:pt x="477011" y="0"/>
                </a:lnTo>
                <a:lnTo>
                  <a:pt x="0" y="304799"/>
                </a:lnTo>
                <a:lnTo>
                  <a:pt x="477011" y="609599"/>
                </a:lnTo>
                <a:close/>
              </a:path>
              <a:path w="1905000" h="609600">
                <a:moveTo>
                  <a:pt x="1904999" y="502919"/>
                </a:moveTo>
                <a:lnTo>
                  <a:pt x="1904999" y="108203"/>
                </a:lnTo>
                <a:lnTo>
                  <a:pt x="477011" y="108203"/>
                </a:lnTo>
                <a:lnTo>
                  <a:pt x="477011" y="502919"/>
                </a:lnTo>
                <a:lnTo>
                  <a:pt x="1904999" y="50291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11888" y="2730290"/>
            <a:ext cx="1741586" cy="568811"/>
          </a:xfrm>
          <a:custGeom>
            <a:avLst/>
            <a:gdLst/>
            <a:ahLst/>
            <a:cxnLst/>
            <a:rect l="l" t="t" r="r" b="b"/>
            <a:pathLst>
              <a:path w="1918970" h="626745">
                <a:moveTo>
                  <a:pt x="489203" y="111251"/>
                </a:moveTo>
                <a:lnTo>
                  <a:pt x="489203" y="0"/>
                </a:lnTo>
                <a:lnTo>
                  <a:pt x="0" y="312419"/>
                </a:lnTo>
                <a:lnTo>
                  <a:pt x="10667" y="319266"/>
                </a:lnTo>
                <a:lnTo>
                  <a:pt x="10667" y="309371"/>
                </a:lnTo>
                <a:lnTo>
                  <a:pt x="16630" y="313181"/>
                </a:lnTo>
                <a:lnTo>
                  <a:pt x="480059" y="17061"/>
                </a:lnTo>
                <a:lnTo>
                  <a:pt x="480059" y="7619"/>
                </a:lnTo>
                <a:lnTo>
                  <a:pt x="487679" y="12191"/>
                </a:lnTo>
                <a:lnTo>
                  <a:pt x="487679" y="111251"/>
                </a:lnTo>
                <a:lnTo>
                  <a:pt x="489203" y="111251"/>
                </a:lnTo>
                <a:close/>
              </a:path>
              <a:path w="1918970" h="626745">
                <a:moveTo>
                  <a:pt x="16630" y="313181"/>
                </a:moveTo>
                <a:lnTo>
                  <a:pt x="10667" y="309371"/>
                </a:lnTo>
                <a:lnTo>
                  <a:pt x="10667" y="316991"/>
                </a:lnTo>
                <a:lnTo>
                  <a:pt x="16630" y="313181"/>
                </a:lnTo>
                <a:close/>
              </a:path>
              <a:path w="1918970" h="626745">
                <a:moveTo>
                  <a:pt x="487679" y="614171"/>
                </a:moveTo>
                <a:lnTo>
                  <a:pt x="16630" y="313181"/>
                </a:lnTo>
                <a:lnTo>
                  <a:pt x="10667" y="316991"/>
                </a:lnTo>
                <a:lnTo>
                  <a:pt x="10667" y="319266"/>
                </a:lnTo>
                <a:lnTo>
                  <a:pt x="480059" y="620495"/>
                </a:lnTo>
                <a:lnTo>
                  <a:pt x="480059" y="617219"/>
                </a:lnTo>
                <a:lnTo>
                  <a:pt x="487679" y="614171"/>
                </a:lnTo>
                <a:close/>
              </a:path>
              <a:path w="1918970" h="626745">
                <a:moveTo>
                  <a:pt x="487679" y="12191"/>
                </a:moveTo>
                <a:lnTo>
                  <a:pt x="480059" y="7619"/>
                </a:lnTo>
                <a:lnTo>
                  <a:pt x="480059" y="17061"/>
                </a:lnTo>
                <a:lnTo>
                  <a:pt x="487679" y="12191"/>
                </a:lnTo>
                <a:close/>
              </a:path>
              <a:path w="1918970" h="626745">
                <a:moveTo>
                  <a:pt x="487679" y="111251"/>
                </a:moveTo>
                <a:lnTo>
                  <a:pt x="487679" y="12191"/>
                </a:lnTo>
                <a:lnTo>
                  <a:pt x="480059" y="17061"/>
                </a:lnTo>
                <a:lnTo>
                  <a:pt x="480059" y="120395"/>
                </a:lnTo>
                <a:lnTo>
                  <a:pt x="484631" y="120395"/>
                </a:lnTo>
                <a:lnTo>
                  <a:pt x="484631" y="111251"/>
                </a:lnTo>
                <a:lnTo>
                  <a:pt x="487679" y="111251"/>
                </a:lnTo>
                <a:close/>
              </a:path>
              <a:path w="1918970" h="626745">
                <a:moveTo>
                  <a:pt x="1912619" y="505967"/>
                </a:moveTo>
                <a:lnTo>
                  <a:pt x="480059" y="505967"/>
                </a:lnTo>
                <a:lnTo>
                  <a:pt x="480059" y="609302"/>
                </a:lnTo>
                <a:lnTo>
                  <a:pt x="484631" y="612224"/>
                </a:lnTo>
                <a:lnTo>
                  <a:pt x="484631" y="515111"/>
                </a:lnTo>
                <a:lnTo>
                  <a:pt x="489203" y="510539"/>
                </a:lnTo>
                <a:lnTo>
                  <a:pt x="489203" y="515111"/>
                </a:lnTo>
                <a:lnTo>
                  <a:pt x="1908047" y="515111"/>
                </a:lnTo>
                <a:lnTo>
                  <a:pt x="1908047" y="510539"/>
                </a:lnTo>
                <a:lnTo>
                  <a:pt x="1912619" y="505967"/>
                </a:lnTo>
                <a:close/>
              </a:path>
              <a:path w="1918970" h="626745">
                <a:moveTo>
                  <a:pt x="487679" y="625385"/>
                </a:moveTo>
                <a:lnTo>
                  <a:pt x="487679" y="614171"/>
                </a:lnTo>
                <a:lnTo>
                  <a:pt x="480059" y="617219"/>
                </a:lnTo>
                <a:lnTo>
                  <a:pt x="480059" y="620495"/>
                </a:lnTo>
                <a:lnTo>
                  <a:pt x="487679" y="625385"/>
                </a:lnTo>
                <a:close/>
              </a:path>
              <a:path w="1918970" h="626745">
                <a:moveTo>
                  <a:pt x="1918715" y="515111"/>
                </a:moveTo>
                <a:lnTo>
                  <a:pt x="1918715" y="111251"/>
                </a:lnTo>
                <a:lnTo>
                  <a:pt x="484631" y="111251"/>
                </a:lnTo>
                <a:lnTo>
                  <a:pt x="489203" y="115823"/>
                </a:lnTo>
                <a:lnTo>
                  <a:pt x="489203" y="120395"/>
                </a:lnTo>
                <a:lnTo>
                  <a:pt x="1908047" y="120395"/>
                </a:lnTo>
                <a:lnTo>
                  <a:pt x="1908047" y="115823"/>
                </a:lnTo>
                <a:lnTo>
                  <a:pt x="1912619" y="120395"/>
                </a:lnTo>
                <a:lnTo>
                  <a:pt x="1912619" y="515111"/>
                </a:lnTo>
                <a:lnTo>
                  <a:pt x="1918715" y="515111"/>
                </a:lnTo>
                <a:close/>
              </a:path>
              <a:path w="1918970" h="626745">
                <a:moveTo>
                  <a:pt x="489203" y="120395"/>
                </a:moveTo>
                <a:lnTo>
                  <a:pt x="489203" y="115823"/>
                </a:lnTo>
                <a:lnTo>
                  <a:pt x="484631" y="111251"/>
                </a:lnTo>
                <a:lnTo>
                  <a:pt x="484631" y="120395"/>
                </a:lnTo>
                <a:lnTo>
                  <a:pt x="489203" y="120395"/>
                </a:lnTo>
                <a:close/>
              </a:path>
              <a:path w="1918970" h="626745">
                <a:moveTo>
                  <a:pt x="489203" y="515111"/>
                </a:moveTo>
                <a:lnTo>
                  <a:pt x="489203" y="510539"/>
                </a:lnTo>
                <a:lnTo>
                  <a:pt x="484631" y="515111"/>
                </a:lnTo>
                <a:lnTo>
                  <a:pt x="489203" y="515111"/>
                </a:lnTo>
                <a:close/>
              </a:path>
              <a:path w="1918970" h="626745">
                <a:moveTo>
                  <a:pt x="489203" y="626363"/>
                </a:moveTo>
                <a:lnTo>
                  <a:pt x="489203" y="515111"/>
                </a:lnTo>
                <a:lnTo>
                  <a:pt x="484631" y="515111"/>
                </a:lnTo>
                <a:lnTo>
                  <a:pt x="484631" y="612224"/>
                </a:lnTo>
                <a:lnTo>
                  <a:pt x="487679" y="614171"/>
                </a:lnTo>
                <a:lnTo>
                  <a:pt x="487679" y="625385"/>
                </a:lnTo>
                <a:lnTo>
                  <a:pt x="489203" y="626363"/>
                </a:lnTo>
                <a:close/>
              </a:path>
              <a:path w="1918970" h="626745">
                <a:moveTo>
                  <a:pt x="1912619" y="120395"/>
                </a:moveTo>
                <a:lnTo>
                  <a:pt x="1908047" y="115823"/>
                </a:lnTo>
                <a:lnTo>
                  <a:pt x="1908047" y="120395"/>
                </a:lnTo>
                <a:lnTo>
                  <a:pt x="1912619" y="120395"/>
                </a:lnTo>
                <a:close/>
              </a:path>
              <a:path w="1918970" h="626745">
                <a:moveTo>
                  <a:pt x="1912619" y="505967"/>
                </a:moveTo>
                <a:lnTo>
                  <a:pt x="1912619" y="120395"/>
                </a:lnTo>
                <a:lnTo>
                  <a:pt x="1908047" y="120395"/>
                </a:lnTo>
                <a:lnTo>
                  <a:pt x="1908047" y="505967"/>
                </a:lnTo>
                <a:lnTo>
                  <a:pt x="1912619" y="505967"/>
                </a:lnTo>
                <a:close/>
              </a:path>
              <a:path w="1918970" h="626745">
                <a:moveTo>
                  <a:pt x="1912619" y="515111"/>
                </a:moveTo>
                <a:lnTo>
                  <a:pt x="1912619" y="505967"/>
                </a:lnTo>
                <a:lnTo>
                  <a:pt x="1908047" y="510539"/>
                </a:lnTo>
                <a:lnTo>
                  <a:pt x="1908047" y="515111"/>
                </a:lnTo>
                <a:lnTo>
                  <a:pt x="1912619" y="515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1722" y="2840939"/>
            <a:ext cx="560742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8A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30674" y="3013831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0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21016" y="2980637"/>
            <a:ext cx="212078" cy="69156"/>
          </a:xfrm>
          <a:custGeom>
            <a:avLst/>
            <a:gdLst/>
            <a:ahLst/>
            <a:cxnLst/>
            <a:rect l="l" t="t" r="r" b="b"/>
            <a:pathLst>
              <a:path w="233679" h="76200">
                <a:moveTo>
                  <a:pt x="76868" y="33411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69745"/>
                </a:lnTo>
                <a:lnTo>
                  <a:pt x="64007" y="33527"/>
                </a:lnTo>
                <a:lnTo>
                  <a:pt x="76868" y="33411"/>
                </a:lnTo>
                <a:close/>
              </a:path>
              <a:path w="233679" h="76200">
                <a:moveTo>
                  <a:pt x="77053" y="42671"/>
                </a:moveTo>
                <a:lnTo>
                  <a:pt x="76868" y="33411"/>
                </a:lnTo>
                <a:lnTo>
                  <a:pt x="64007" y="33527"/>
                </a:lnTo>
                <a:lnTo>
                  <a:pt x="64007" y="42671"/>
                </a:lnTo>
                <a:lnTo>
                  <a:pt x="77053" y="42671"/>
                </a:lnTo>
                <a:close/>
              </a:path>
              <a:path w="233679" h="76200">
                <a:moveTo>
                  <a:pt x="77723" y="76199"/>
                </a:moveTo>
                <a:lnTo>
                  <a:pt x="77053" y="42671"/>
                </a:lnTo>
                <a:lnTo>
                  <a:pt x="64007" y="42671"/>
                </a:lnTo>
                <a:lnTo>
                  <a:pt x="64007" y="69745"/>
                </a:lnTo>
                <a:lnTo>
                  <a:pt x="77723" y="76199"/>
                </a:lnTo>
                <a:close/>
              </a:path>
              <a:path w="233679" h="76200">
                <a:moveTo>
                  <a:pt x="233171" y="42671"/>
                </a:moveTo>
                <a:lnTo>
                  <a:pt x="231647" y="32003"/>
                </a:lnTo>
                <a:lnTo>
                  <a:pt x="76868" y="33411"/>
                </a:lnTo>
                <a:lnTo>
                  <a:pt x="77053" y="42671"/>
                </a:lnTo>
                <a:lnTo>
                  <a:pt x="233171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74998" y="1183955"/>
            <a:ext cx="7444712" cy="849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Gambar</a:t>
            </a:r>
            <a:r>
              <a:rPr lang="en-US" sz="2178" spc="-5" dirty="0">
                <a:solidFill>
                  <a:prstClr val="black"/>
                </a:solidFill>
                <a:latin typeface="Arial"/>
                <a:cs typeface="Arial"/>
              </a:rPr>
              <a:t> 11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178" spc="-5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. Ilustrasi untuk instruksi 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</a:t>
            </a:r>
            <a:r>
              <a:rPr sz="217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AL,[1234H]</a:t>
            </a:r>
          </a:p>
          <a:p>
            <a:pPr marR="949785" algn="r" defTabSz="829909">
              <a:spcBef>
                <a:spcPts val="1448"/>
              </a:spcBef>
            </a:pP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ri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07970" y="3739971"/>
            <a:ext cx="591286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ED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922877" y="2724758"/>
          <a:ext cx="2835405" cy="185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570"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179">
                      <a:solidFill>
                        <a:srgbClr val="000000"/>
                      </a:solidFill>
                      <a:prstDash val="solid"/>
                    </a:lnL>
                    <a:lnR w="12939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939">
                      <a:solidFill>
                        <a:srgbClr val="000000"/>
                      </a:solidFill>
                      <a:prstDash val="solid"/>
                    </a:lnL>
                    <a:lnR w="12939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lnL w="12939">
                      <a:solidFill>
                        <a:srgbClr val="000000"/>
                      </a:solidFill>
                      <a:prstDash val="solid"/>
                    </a:lnL>
                    <a:lnR w="28179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20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2820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70"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20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2820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66">
                <a:tc gridSpan="3"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933602" y="4322269"/>
            <a:ext cx="2840019" cy="428769"/>
          </a:xfrm>
          <a:custGeom>
            <a:avLst/>
            <a:gdLst/>
            <a:ahLst/>
            <a:cxnLst/>
            <a:rect l="l" t="t" r="r" b="b"/>
            <a:pathLst>
              <a:path w="3129279" h="472439">
                <a:moveTo>
                  <a:pt x="3128771" y="239267"/>
                </a:moveTo>
                <a:lnTo>
                  <a:pt x="3122675" y="231647"/>
                </a:lnTo>
                <a:lnTo>
                  <a:pt x="3118103" y="236219"/>
                </a:lnTo>
                <a:lnTo>
                  <a:pt x="3108959" y="248411"/>
                </a:lnTo>
                <a:lnTo>
                  <a:pt x="3099815" y="263651"/>
                </a:lnTo>
                <a:lnTo>
                  <a:pt x="3096767" y="272795"/>
                </a:lnTo>
                <a:lnTo>
                  <a:pt x="3092195" y="280415"/>
                </a:lnTo>
                <a:lnTo>
                  <a:pt x="3087623" y="291083"/>
                </a:lnTo>
                <a:lnTo>
                  <a:pt x="3080003" y="310895"/>
                </a:lnTo>
                <a:lnTo>
                  <a:pt x="3058667" y="353567"/>
                </a:lnTo>
                <a:lnTo>
                  <a:pt x="3031235" y="396239"/>
                </a:lnTo>
                <a:lnTo>
                  <a:pt x="3002279" y="423671"/>
                </a:lnTo>
                <a:lnTo>
                  <a:pt x="2967227" y="445007"/>
                </a:lnTo>
                <a:lnTo>
                  <a:pt x="2921507" y="460247"/>
                </a:lnTo>
                <a:lnTo>
                  <a:pt x="2886455" y="463295"/>
                </a:lnTo>
                <a:lnTo>
                  <a:pt x="2866643" y="463295"/>
                </a:lnTo>
                <a:lnTo>
                  <a:pt x="2822447" y="458723"/>
                </a:lnTo>
                <a:lnTo>
                  <a:pt x="2772155" y="448055"/>
                </a:lnTo>
                <a:lnTo>
                  <a:pt x="2717291" y="429767"/>
                </a:lnTo>
                <a:lnTo>
                  <a:pt x="2686811" y="419099"/>
                </a:lnTo>
                <a:lnTo>
                  <a:pt x="2656331" y="405383"/>
                </a:lnTo>
                <a:lnTo>
                  <a:pt x="2624327" y="391667"/>
                </a:lnTo>
                <a:lnTo>
                  <a:pt x="2557271" y="359663"/>
                </a:lnTo>
                <a:lnTo>
                  <a:pt x="2522219" y="341375"/>
                </a:lnTo>
                <a:lnTo>
                  <a:pt x="2487167" y="324611"/>
                </a:lnTo>
                <a:lnTo>
                  <a:pt x="2449067" y="304799"/>
                </a:lnTo>
                <a:lnTo>
                  <a:pt x="2412491" y="286511"/>
                </a:lnTo>
                <a:lnTo>
                  <a:pt x="2374391" y="266699"/>
                </a:lnTo>
                <a:lnTo>
                  <a:pt x="2295143" y="227075"/>
                </a:lnTo>
                <a:lnTo>
                  <a:pt x="2212847" y="187451"/>
                </a:lnTo>
                <a:lnTo>
                  <a:pt x="2129027" y="147827"/>
                </a:lnTo>
                <a:lnTo>
                  <a:pt x="2086355" y="129539"/>
                </a:lnTo>
                <a:lnTo>
                  <a:pt x="2043683" y="112775"/>
                </a:lnTo>
                <a:lnTo>
                  <a:pt x="1999487" y="94487"/>
                </a:lnTo>
                <a:lnTo>
                  <a:pt x="1956815" y="79247"/>
                </a:lnTo>
                <a:lnTo>
                  <a:pt x="1912619" y="64007"/>
                </a:lnTo>
                <a:lnTo>
                  <a:pt x="1868423" y="50291"/>
                </a:lnTo>
                <a:lnTo>
                  <a:pt x="1824227" y="38099"/>
                </a:lnTo>
                <a:lnTo>
                  <a:pt x="1780031" y="27431"/>
                </a:lnTo>
                <a:lnTo>
                  <a:pt x="1735835" y="18287"/>
                </a:lnTo>
                <a:lnTo>
                  <a:pt x="1690115" y="10667"/>
                </a:lnTo>
                <a:lnTo>
                  <a:pt x="1601723" y="1523"/>
                </a:lnTo>
                <a:lnTo>
                  <a:pt x="1511807" y="0"/>
                </a:lnTo>
                <a:lnTo>
                  <a:pt x="1420367" y="1523"/>
                </a:lnTo>
                <a:lnTo>
                  <a:pt x="1327403" y="6095"/>
                </a:lnTo>
                <a:lnTo>
                  <a:pt x="1232915" y="15239"/>
                </a:lnTo>
                <a:lnTo>
                  <a:pt x="1135379" y="28955"/>
                </a:lnTo>
                <a:lnTo>
                  <a:pt x="1037843" y="44195"/>
                </a:lnTo>
                <a:lnTo>
                  <a:pt x="937259" y="62483"/>
                </a:lnTo>
                <a:lnTo>
                  <a:pt x="836675" y="83819"/>
                </a:lnTo>
                <a:lnTo>
                  <a:pt x="734567" y="106679"/>
                </a:lnTo>
                <a:lnTo>
                  <a:pt x="630935" y="131063"/>
                </a:lnTo>
                <a:lnTo>
                  <a:pt x="527303" y="158495"/>
                </a:lnTo>
                <a:lnTo>
                  <a:pt x="422147" y="185927"/>
                </a:lnTo>
                <a:lnTo>
                  <a:pt x="211835" y="245363"/>
                </a:lnTo>
                <a:lnTo>
                  <a:pt x="0" y="307847"/>
                </a:lnTo>
                <a:lnTo>
                  <a:pt x="3047" y="315467"/>
                </a:lnTo>
                <a:lnTo>
                  <a:pt x="214883" y="254507"/>
                </a:lnTo>
                <a:lnTo>
                  <a:pt x="425195" y="195071"/>
                </a:lnTo>
                <a:lnTo>
                  <a:pt x="530351" y="167639"/>
                </a:lnTo>
                <a:lnTo>
                  <a:pt x="633983" y="140207"/>
                </a:lnTo>
                <a:lnTo>
                  <a:pt x="736091" y="115823"/>
                </a:lnTo>
                <a:lnTo>
                  <a:pt x="838199" y="92963"/>
                </a:lnTo>
                <a:lnTo>
                  <a:pt x="938783" y="71627"/>
                </a:lnTo>
                <a:lnTo>
                  <a:pt x="1039367" y="53339"/>
                </a:lnTo>
                <a:lnTo>
                  <a:pt x="1136903" y="38099"/>
                </a:lnTo>
                <a:lnTo>
                  <a:pt x="1234439" y="25907"/>
                </a:lnTo>
                <a:lnTo>
                  <a:pt x="1328927" y="16763"/>
                </a:lnTo>
                <a:lnTo>
                  <a:pt x="1421891" y="10667"/>
                </a:lnTo>
                <a:lnTo>
                  <a:pt x="1513331" y="9143"/>
                </a:lnTo>
                <a:lnTo>
                  <a:pt x="1601723" y="12191"/>
                </a:lnTo>
                <a:lnTo>
                  <a:pt x="1645919" y="15239"/>
                </a:lnTo>
                <a:lnTo>
                  <a:pt x="1690115" y="19811"/>
                </a:lnTo>
                <a:lnTo>
                  <a:pt x="1734311" y="27431"/>
                </a:lnTo>
                <a:lnTo>
                  <a:pt x="1778507" y="36575"/>
                </a:lnTo>
                <a:lnTo>
                  <a:pt x="1821179" y="47243"/>
                </a:lnTo>
                <a:lnTo>
                  <a:pt x="1865375" y="59435"/>
                </a:lnTo>
                <a:lnTo>
                  <a:pt x="1909571" y="73151"/>
                </a:lnTo>
                <a:lnTo>
                  <a:pt x="1953767" y="88391"/>
                </a:lnTo>
                <a:lnTo>
                  <a:pt x="1996439" y="103631"/>
                </a:lnTo>
                <a:lnTo>
                  <a:pt x="2040635" y="120395"/>
                </a:lnTo>
                <a:lnTo>
                  <a:pt x="2125979" y="156971"/>
                </a:lnTo>
                <a:lnTo>
                  <a:pt x="2208275" y="195071"/>
                </a:lnTo>
                <a:lnTo>
                  <a:pt x="2290571" y="234695"/>
                </a:lnTo>
                <a:lnTo>
                  <a:pt x="2369819" y="274319"/>
                </a:lnTo>
                <a:lnTo>
                  <a:pt x="2446019" y="313943"/>
                </a:lnTo>
                <a:lnTo>
                  <a:pt x="2482595" y="332231"/>
                </a:lnTo>
                <a:lnTo>
                  <a:pt x="2517647" y="350519"/>
                </a:lnTo>
                <a:lnTo>
                  <a:pt x="2587751" y="384047"/>
                </a:lnTo>
                <a:lnTo>
                  <a:pt x="2621279" y="399287"/>
                </a:lnTo>
                <a:lnTo>
                  <a:pt x="2653283" y="414527"/>
                </a:lnTo>
                <a:lnTo>
                  <a:pt x="2683763" y="426719"/>
                </a:lnTo>
                <a:lnTo>
                  <a:pt x="2712719" y="438911"/>
                </a:lnTo>
                <a:lnTo>
                  <a:pt x="2741675" y="449579"/>
                </a:lnTo>
                <a:lnTo>
                  <a:pt x="2769107" y="457199"/>
                </a:lnTo>
                <a:lnTo>
                  <a:pt x="2820923" y="469391"/>
                </a:lnTo>
                <a:lnTo>
                  <a:pt x="2843783" y="470915"/>
                </a:lnTo>
                <a:lnTo>
                  <a:pt x="2865119" y="472439"/>
                </a:lnTo>
                <a:lnTo>
                  <a:pt x="2886455" y="472439"/>
                </a:lnTo>
                <a:lnTo>
                  <a:pt x="2923031" y="469391"/>
                </a:lnTo>
                <a:lnTo>
                  <a:pt x="2970275" y="454151"/>
                </a:lnTo>
                <a:lnTo>
                  <a:pt x="3008375" y="431291"/>
                </a:lnTo>
                <a:lnTo>
                  <a:pt x="3046475" y="391667"/>
                </a:lnTo>
                <a:lnTo>
                  <a:pt x="3066287" y="358139"/>
                </a:lnTo>
                <a:lnTo>
                  <a:pt x="3078479" y="336803"/>
                </a:lnTo>
                <a:lnTo>
                  <a:pt x="3096767" y="294131"/>
                </a:lnTo>
                <a:lnTo>
                  <a:pt x="3101339" y="284987"/>
                </a:lnTo>
                <a:lnTo>
                  <a:pt x="3104387" y="275843"/>
                </a:lnTo>
                <a:lnTo>
                  <a:pt x="3113531" y="260603"/>
                </a:lnTo>
                <a:lnTo>
                  <a:pt x="3116579" y="252983"/>
                </a:lnTo>
                <a:lnTo>
                  <a:pt x="3121151" y="246887"/>
                </a:lnTo>
                <a:lnTo>
                  <a:pt x="3124199" y="242315"/>
                </a:lnTo>
                <a:lnTo>
                  <a:pt x="3128771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6866" y="3706778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18803" y="3428770"/>
            <a:ext cx="0" cy="276625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9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86991" y="3428770"/>
            <a:ext cx="0" cy="276625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9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18249" y="3705394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86437" y="3705394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15483" y="3908714"/>
            <a:ext cx="972799" cy="146957"/>
          </a:xfrm>
          <a:custGeom>
            <a:avLst/>
            <a:gdLst/>
            <a:ahLst/>
            <a:cxnLst/>
            <a:rect l="l" t="t" r="r" b="b"/>
            <a:pathLst>
              <a:path w="1071879" h="161925">
                <a:moveTo>
                  <a:pt x="1071371" y="153923"/>
                </a:moveTo>
                <a:lnTo>
                  <a:pt x="1004315" y="124967"/>
                </a:lnTo>
                <a:lnTo>
                  <a:pt x="903731" y="83819"/>
                </a:lnTo>
                <a:lnTo>
                  <a:pt x="836675" y="59435"/>
                </a:lnTo>
                <a:lnTo>
                  <a:pt x="769619" y="38099"/>
                </a:lnTo>
                <a:lnTo>
                  <a:pt x="669035" y="13715"/>
                </a:lnTo>
                <a:lnTo>
                  <a:pt x="568451" y="1523"/>
                </a:lnTo>
                <a:lnTo>
                  <a:pt x="534923" y="0"/>
                </a:lnTo>
                <a:lnTo>
                  <a:pt x="501395" y="1523"/>
                </a:lnTo>
                <a:lnTo>
                  <a:pt x="434339" y="7619"/>
                </a:lnTo>
                <a:lnTo>
                  <a:pt x="333755" y="28955"/>
                </a:lnTo>
                <a:lnTo>
                  <a:pt x="266699" y="48767"/>
                </a:lnTo>
                <a:lnTo>
                  <a:pt x="167639" y="83819"/>
                </a:lnTo>
                <a:lnTo>
                  <a:pt x="67055" y="124967"/>
                </a:lnTo>
                <a:lnTo>
                  <a:pt x="0" y="153923"/>
                </a:lnTo>
                <a:lnTo>
                  <a:pt x="4571" y="161543"/>
                </a:lnTo>
                <a:lnTo>
                  <a:pt x="70103" y="134111"/>
                </a:lnTo>
                <a:lnTo>
                  <a:pt x="170687" y="92963"/>
                </a:lnTo>
                <a:lnTo>
                  <a:pt x="237743" y="68579"/>
                </a:lnTo>
                <a:lnTo>
                  <a:pt x="303275" y="47243"/>
                </a:lnTo>
                <a:lnTo>
                  <a:pt x="403859" y="22859"/>
                </a:lnTo>
                <a:lnTo>
                  <a:pt x="502919" y="10667"/>
                </a:lnTo>
                <a:lnTo>
                  <a:pt x="568451" y="10667"/>
                </a:lnTo>
                <a:lnTo>
                  <a:pt x="635507" y="16763"/>
                </a:lnTo>
                <a:lnTo>
                  <a:pt x="734567" y="38099"/>
                </a:lnTo>
                <a:lnTo>
                  <a:pt x="801623" y="57911"/>
                </a:lnTo>
                <a:lnTo>
                  <a:pt x="900683" y="92963"/>
                </a:lnTo>
                <a:lnTo>
                  <a:pt x="1001267" y="134111"/>
                </a:lnTo>
                <a:lnTo>
                  <a:pt x="1066799" y="161543"/>
                </a:lnTo>
                <a:lnTo>
                  <a:pt x="1071371" y="153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84598" y="3290455"/>
            <a:ext cx="969917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168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1233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33561" y="3636237"/>
            <a:ext cx="530198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23644" y="3774550"/>
            <a:ext cx="276625" cy="345782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799" y="190499"/>
                </a:moveTo>
                <a:lnTo>
                  <a:pt x="299331" y="139876"/>
                </a:lnTo>
                <a:lnTo>
                  <a:pt x="283915" y="94375"/>
                </a:lnTo>
                <a:lnTo>
                  <a:pt x="260032" y="55816"/>
                </a:lnTo>
                <a:lnTo>
                  <a:pt x="229164" y="26020"/>
                </a:lnTo>
                <a:lnTo>
                  <a:pt x="192793" y="6808"/>
                </a:lnTo>
                <a:lnTo>
                  <a:pt x="152399" y="0"/>
                </a:lnTo>
                <a:lnTo>
                  <a:pt x="112006" y="6808"/>
                </a:lnTo>
                <a:lnTo>
                  <a:pt x="75635" y="26020"/>
                </a:lnTo>
                <a:lnTo>
                  <a:pt x="44767" y="55816"/>
                </a:lnTo>
                <a:lnTo>
                  <a:pt x="20884" y="94375"/>
                </a:lnTo>
                <a:lnTo>
                  <a:pt x="5468" y="139876"/>
                </a:lnTo>
                <a:lnTo>
                  <a:pt x="0" y="190499"/>
                </a:lnTo>
                <a:lnTo>
                  <a:pt x="5468" y="241652"/>
                </a:lnTo>
                <a:lnTo>
                  <a:pt x="20884" y="287302"/>
                </a:lnTo>
                <a:lnTo>
                  <a:pt x="44767" y="325754"/>
                </a:lnTo>
                <a:lnTo>
                  <a:pt x="75635" y="355317"/>
                </a:lnTo>
                <a:lnTo>
                  <a:pt x="112006" y="374297"/>
                </a:lnTo>
                <a:lnTo>
                  <a:pt x="152399" y="380999"/>
                </a:lnTo>
                <a:lnTo>
                  <a:pt x="192793" y="374297"/>
                </a:lnTo>
                <a:lnTo>
                  <a:pt x="229164" y="355317"/>
                </a:lnTo>
                <a:lnTo>
                  <a:pt x="260032" y="325754"/>
                </a:lnTo>
                <a:lnTo>
                  <a:pt x="283915" y="287302"/>
                </a:lnTo>
                <a:lnTo>
                  <a:pt x="299331" y="241652"/>
                </a:lnTo>
                <a:lnTo>
                  <a:pt x="304799" y="190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19494" y="3770401"/>
            <a:ext cx="285270" cy="355579"/>
          </a:xfrm>
          <a:custGeom>
            <a:avLst/>
            <a:gdLst/>
            <a:ahLst/>
            <a:cxnLst/>
            <a:rect l="l" t="t" r="r" b="b"/>
            <a:pathLst>
              <a:path w="314325" h="391795">
                <a:moveTo>
                  <a:pt x="313943" y="216407"/>
                </a:moveTo>
                <a:lnTo>
                  <a:pt x="313943" y="175259"/>
                </a:lnTo>
                <a:lnTo>
                  <a:pt x="307847" y="138683"/>
                </a:lnTo>
                <a:lnTo>
                  <a:pt x="288035" y="86867"/>
                </a:lnTo>
                <a:lnTo>
                  <a:pt x="257555" y="45719"/>
                </a:lnTo>
                <a:lnTo>
                  <a:pt x="204215" y="9143"/>
                </a:lnTo>
                <a:lnTo>
                  <a:pt x="156971" y="0"/>
                </a:lnTo>
                <a:lnTo>
                  <a:pt x="140207" y="1523"/>
                </a:lnTo>
                <a:lnTo>
                  <a:pt x="82295" y="24383"/>
                </a:lnTo>
                <a:lnTo>
                  <a:pt x="45719" y="57911"/>
                </a:lnTo>
                <a:lnTo>
                  <a:pt x="18287" y="103631"/>
                </a:lnTo>
                <a:lnTo>
                  <a:pt x="3047" y="156971"/>
                </a:lnTo>
                <a:lnTo>
                  <a:pt x="0" y="195071"/>
                </a:lnTo>
                <a:lnTo>
                  <a:pt x="1523" y="216407"/>
                </a:lnTo>
                <a:lnTo>
                  <a:pt x="3047" y="234695"/>
                </a:lnTo>
                <a:lnTo>
                  <a:pt x="9143" y="259079"/>
                </a:lnTo>
                <a:lnTo>
                  <a:pt x="9143" y="195071"/>
                </a:lnTo>
                <a:lnTo>
                  <a:pt x="9202" y="195833"/>
                </a:lnTo>
                <a:lnTo>
                  <a:pt x="16763" y="140207"/>
                </a:lnTo>
                <a:lnTo>
                  <a:pt x="35051" y="91439"/>
                </a:lnTo>
                <a:lnTo>
                  <a:pt x="42671" y="80009"/>
                </a:lnTo>
                <a:lnTo>
                  <a:pt x="42671" y="77723"/>
                </a:lnTo>
                <a:lnTo>
                  <a:pt x="74675" y="41147"/>
                </a:lnTo>
                <a:lnTo>
                  <a:pt x="99059" y="25230"/>
                </a:lnTo>
                <a:lnTo>
                  <a:pt x="99059" y="24383"/>
                </a:lnTo>
                <a:lnTo>
                  <a:pt x="112775" y="18897"/>
                </a:lnTo>
                <a:lnTo>
                  <a:pt x="112775" y="18287"/>
                </a:lnTo>
                <a:lnTo>
                  <a:pt x="126491" y="14173"/>
                </a:lnTo>
                <a:lnTo>
                  <a:pt x="126491" y="13715"/>
                </a:lnTo>
                <a:lnTo>
                  <a:pt x="141731" y="10667"/>
                </a:lnTo>
                <a:lnTo>
                  <a:pt x="172211" y="10667"/>
                </a:lnTo>
                <a:lnTo>
                  <a:pt x="187451" y="13715"/>
                </a:lnTo>
                <a:lnTo>
                  <a:pt x="187451" y="14173"/>
                </a:lnTo>
                <a:lnTo>
                  <a:pt x="201167" y="18287"/>
                </a:lnTo>
                <a:lnTo>
                  <a:pt x="214883" y="24383"/>
                </a:lnTo>
                <a:lnTo>
                  <a:pt x="214883" y="25230"/>
                </a:lnTo>
                <a:lnTo>
                  <a:pt x="227075" y="32003"/>
                </a:lnTo>
                <a:lnTo>
                  <a:pt x="239267" y="41147"/>
                </a:lnTo>
                <a:lnTo>
                  <a:pt x="251459" y="51815"/>
                </a:lnTo>
                <a:lnTo>
                  <a:pt x="251459" y="53557"/>
                </a:lnTo>
                <a:lnTo>
                  <a:pt x="260603" y="64007"/>
                </a:lnTo>
                <a:lnTo>
                  <a:pt x="286511" y="106679"/>
                </a:lnTo>
                <a:lnTo>
                  <a:pt x="304799" y="176783"/>
                </a:lnTo>
                <a:lnTo>
                  <a:pt x="304799" y="262127"/>
                </a:lnTo>
                <a:lnTo>
                  <a:pt x="307847" y="252983"/>
                </a:lnTo>
                <a:lnTo>
                  <a:pt x="313943" y="216407"/>
                </a:lnTo>
                <a:close/>
              </a:path>
              <a:path w="314325" h="391795">
                <a:moveTo>
                  <a:pt x="9202" y="195833"/>
                </a:moveTo>
                <a:lnTo>
                  <a:pt x="9143" y="195071"/>
                </a:lnTo>
                <a:lnTo>
                  <a:pt x="9143" y="196595"/>
                </a:lnTo>
                <a:lnTo>
                  <a:pt x="9202" y="195833"/>
                </a:lnTo>
                <a:close/>
              </a:path>
              <a:path w="314325" h="391795">
                <a:moveTo>
                  <a:pt x="44195" y="313943"/>
                </a:moveTo>
                <a:lnTo>
                  <a:pt x="21335" y="268223"/>
                </a:lnTo>
                <a:lnTo>
                  <a:pt x="9202" y="195833"/>
                </a:lnTo>
                <a:lnTo>
                  <a:pt x="9143" y="196595"/>
                </a:lnTo>
                <a:lnTo>
                  <a:pt x="9143" y="259079"/>
                </a:lnTo>
                <a:lnTo>
                  <a:pt x="12191" y="271271"/>
                </a:lnTo>
                <a:lnTo>
                  <a:pt x="18287" y="288035"/>
                </a:lnTo>
                <a:lnTo>
                  <a:pt x="25907" y="304799"/>
                </a:lnTo>
                <a:lnTo>
                  <a:pt x="35051" y="320039"/>
                </a:lnTo>
                <a:lnTo>
                  <a:pt x="42671" y="329837"/>
                </a:lnTo>
                <a:lnTo>
                  <a:pt x="42671" y="313943"/>
                </a:lnTo>
                <a:lnTo>
                  <a:pt x="44195" y="313943"/>
                </a:lnTo>
                <a:close/>
              </a:path>
              <a:path w="314325" h="391795">
                <a:moveTo>
                  <a:pt x="44195" y="77723"/>
                </a:moveTo>
                <a:lnTo>
                  <a:pt x="42671" y="77723"/>
                </a:lnTo>
                <a:lnTo>
                  <a:pt x="42671" y="80009"/>
                </a:lnTo>
                <a:lnTo>
                  <a:pt x="44195" y="77723"/>
                </a:lnTo>
                <a:close/>
              </a:path>
              <a:path w="314325" h="391795">
                <a:moveTo>
                  <a:pt x="100583" y="367283"/>
                </a:moveTo>
                <a:lnTo>
                  <a:pt x="64007" y="339851"/>
                </a:lnTo>
                <a:lnTo>
                  <a:pt x="42671" y="313943"/>
                </a:lnTo>
                <a:lnTo>
                  <a:pt x="42671" y="329837"/>
                </a:lnTo>
                <a:lnTo>
                  <a:pt x="68579" y="358139"/>
                </a:lnTo>
                <a:lnTo>
                  <a:pt x="99059" y="376597"/>
                </a:lnTo>
                <a:lnTo>
                  <a:pt x="99059" y="367283"/>
                </a:lnTo>
                <a:lnTo>
                  <a:pt x="100583" y="367283"/>
                </a:lnTo>
                <a:close/>
              </a:path>
              <a:path w="314325" h="391795">
                <a:moveTo>
                  <a:pt x="100583" y="24383"/>
                </a:moveTo>
                <a:lnTo>
                  <a:pt x="99059" y="24383"/>
                </a:lnTo>
                <a:lnTo>
                  <a:pt x="99059" y="25230"/>
                </a:lnTo>
                <a:lnTo>
                  <a:pt x="100583" y="24383"/>
                </a:lnTo>
                <a:close/>
              </a:path>
              <a:path w="314325" h="391795">
                <a:moveTo>
                  <a:pt x="114299" y="373379"/>
                </a:moveTo>
                <a:lnTo>
                  <a:pt x="99059" y="367283"/>
                </a:lnTo>
                <a:lnTo>
                  <a:pt x="99059" y="376597"/>
                </a:lnTo>
                <a:lnTo>
                  <a:pt x="109727" y="382523"/>
                </a:lnTo>
                <a:lnTo>
                  <a:pt x="112775" y="383438"/>
                </a:lnTo>
                <a:lnTo>
                  <a:pt x="112775" y="373379"/>
                </a:lnTo>
                <a:lnTo>
                  <a:pt x="114299" y="373379"/>
                </a:lnTo>
                <a:close/>
              </a:path>
              <a:path w="314325" h="391795">
                <a:moveTo>
                  <a:pt x="114299" y="18287"/>
                </a:moveTo>
                <a:lnTo>
                  <a:pt x="112775" y="18287"/>
                </a:lnTo>
                <a:lnTo>
                  <a:pt x="112775" y="18897"/>
                </a:lnTo>
                <a:lnTo>
                  <a:pt x="114299" y="18287"/>
                </a:lnTo>
                <a:close/>
              </a:path>
              <a:path w="314325" h="391795">
                <a:moveTo>
                  <a:pt x="128015" y="377951"/>
                </a:moveTo>
                <a:lnTo>
                  <a:pt x="112775" y="373379"/>
                </a:lnTo>
                <a:lnTo>
                  <a:pt x="112775" y="383438"/>
                </a:lnTo>
                <a:lnTo>
                  <a:pt x="124967" y="387095"/>
                </a:lnTo>
                <a:lnTo>
                  <a:pt x="126491" y="387400"/>
                </a:lnTo>
                <a:lnTo>
                  <a:pt x="126491" y="377951"/>
                </a:lnTo>
                <a:lnTo>
                  <a:pt x="128015" y="377951"/>
                </a:lnTo>
                <a:close/>
              </a:path>
              <a:path w="314325" h="391795">
                <a:moveTo>
                  <a:pt x="128015" y="13715"/>
                </a:moveTo>
                <a:lnTo>
                  <a:pt x="126491" y="13715"/>
                </a:lnTo>
                <a:lnTo>
                  <a:pt x="126491" y="14173"/>
                </a:lnTo>
                <a:lnTo>
                  <a:pt x="128015" y="13715"/>
                </a:lnTo>
                <a:close/>
              </a:path>
              <a:path w="314325" h="391795">
                <a:moveTo>
                  <a:pt x="187451" y="387400"/>
                </a:moveTo>
                <a:lnTo>
                  <a:pt x="187451" y="377951"/>
                </a:lnTo>
                <a:lnTo>
                  <a:pt x="172211" y="380999"/>
                </a:lnTo>
                <a:lnTo>
                  <a:pt x="141731" y="380999"/>
                </a:lnTo>
                <a:lnTo>
                  <a:pt x="126491" y="377951"/>
                </a:lnTo>
                <a:lnTo>
                  <a:pt x="126491" y="387400"/>
                </a:lnTo>
                <a:lnTo>
                  <a:pt x="140207" y="390143"/>
                </a:lnTo>
                <a:lnTo>
                  <a:pt x="156971" y="391667"/>
                </a:lnTo>
                <a:lnTo>
                  <a:pt x="173735" y="390143"/>
                </a:lnTo>
                <a:lnTo>
                  <a:pt x="187451" y="387400"/>
                </a:lnTo>
                <a:close/>
              </a:path>
              <a:path w="314325" h="391795">
                <a:moveTo>
                  <a:pt x="187451" y="14173"/>
                </a:moveTo>
                <a:lnTo>
                  <a:pt x="187451" y="13715"/>
                </a:lnTo>
                <a:lnTo>
                  <a:pt x="185927" y="13715"/>
                </a:lnTo>
                <a:lnTo>
                  <a:pt x="187451" y="14173"/>
                </a:lnTo>
                <a:close/>
              </a:path>
              <a:path w="314325" h="391795">
                <a:moveTo>
                  <a:pt x="214883" y="376597"/>
                </a:moveTo>
                <a:lnTo>
                  <a:pt x="214883" y="367283"/>
                </a:lnTo>
                <a:lnTo>
                  <a:pt x="201167" y="373379"/>
                </a:lnTo>
                <a:lnTo>
                  <a:pt x="185927" y="377951"/>
                </a:lnTo>
                <a:lnTo>
                  <a:pt x="187451" y="377951"/>
                </a:lnTo>
                <a:lnTo>
                  <a:pt x="187451" y="387400"/>
                </a:lnTo>
                <a:lnTo>
                  <a:pt x="188975" y="387095"/>
                </a:lnTo>
                <a:lnTo>
                  <a:pt x="204215" y="382523"/>
                </a:lnTo>
                <a:lnTo>
                  <a:pt x="214883" y="376597"/>
                </a:lnTo>
                <a:close/>
              </a:path>
              <a:path w="314325" h="391795">
                <a:moveTo>
                  <a:pt x="214883" y="25230"/>
                </a:moveTo>
                <a:lnTo>
                  <a:pt x="214883" y="24383"/>
                </a:lnTo>
                <a:lnTo>
                  <a:pt x="213359" y="24383"/>
                </a:lnTo>
                <a:lnTo>
                  <a:pt x="214883" y="25230"/>
                </a:lnTo>
                <a:close/>
              </a:path>
              <a:path w="314325" h="391795">
                <a:moveTo>
                  <a:pt x="251459" y="352043"/>
                </a:moveTo>
                <a:lnTo>
                  <a:pt x="251459" y="339851"/>
                </a:lnTo>
                <a:lnTo>
                  <a:pt x="239267" y="350519"/>
                </a:lnTo>
                <a:lnTo>
                  <a:pt x="227075" y="359663"/>
                </a:lnTo>
                <a:lnTo>
                  <a:pt x="213359" y="367283"/>
                </a:lnTo>
                <a:lnTo>
                  <a:pt x="214883" y="367283"/>
                </a:lnTo>
                <a:lnTo>
                  <a:pt x="214883" y="376597"/>
                </a:lnTo>
                <a:lnTo>
                  <a:pt x="231647" y="367283"/>
                </a:lnTo>
                <a:lnTo>
                  <a:pt x="245363" y="358139"/>
                </a:lnTo>
                <a:lnTo>
                  <a:pt x="251459" y="352043"/>
                </a:lnTo>
                <a:close/>
              </a:path>
              <a:path w="314325" h="391795">
                <a:moveTo>
                  <a:pt x="251459" y="53557"/>
                </a:moveTo>
                <a:lnTo>
                  <a:pt x="251459" y="51815"/>
                </a:lnTo>
                <a:lnTo>
                  <a:pt x="249935" y="51815"/>
                </a:lnTo>
                <a:lnTo>
                  <a:pt x="251459" y="53557"/>
                </a:lnTo>
                <a:close/>
              </a:path>
              <a:path w="314325" h="391795">
                <a:moveTo>
                  <a:pt x="304799" y="262127"/>
                </a:moveTo>
                <a:lnTo>
                  <a:pt x="304799" y="214883"/>
                </a:lnTo>
                <a:lnTo>
                  <a:pt x="298703" y="251459"/>
                </a:lnTo>
                <a:lnTo>
                  <a:pt x="286511" y="284987"/>
                </a:lnTo>
                <a:lnTo>
                  <a:pt x="278891" y="300227"/>
                </a:lnTo>
                <a:lnTo>
                  <a:pt x="271271" y="313943"/>
                </a:lnTo>
                <a:lnTo>
                  <a:pt x="260603" y="327659"/>
                </a:lnTo>
                <a:lnTo>
                  <a:pt x="249935" y="339851"/>
                </a:lnTo>
                <a:lnTo>
                  <a:pt x="251459" y="339851"/>
                </a:lnTo>
                <a:lnTo>
                  <a:pt x="251459" y="352043"/>
                </a:lnTo>
                <a:lnTo>
                  <a:pt x="257555" y="345947"/>
                </a:lnTo>
                <a:lnTo>
                  <a:pt x="288035" y="304799"/>
                </a:lnTo>
                <a:lnTo>
                  <a:pt x="301751" y="271271"/>
                </a:lnTo>
                <a:lnTo>
                  <a:pt x="30479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96494" y="3774549"/>
            <a:ext cx="130821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*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18802" y="3879669"/>
            <a:ext cx="484094" cy="69156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8054" y="33486"/>
                </a:moveTo>
                <a:lnTo>
                  <a:pt x="0" y="32003"/>
                </a:lnTo>
                <a:lnTo>
                  <a:pt x="0" y="42671"/>
                </a:lnTo>
                <a:lnTo>
                  <a:pt x="457870" y="42671"/>
                </a:lnTo>
                <a:lnTo>
                  <a:pt x="458054" y="33486"/>
                </a:lnTo>
                <a:close/>
              </a:path>
              <a:path w="533400" h="76200">
                <a:moveTo>
                  <a:pt x="470915" y="69616"/>
                </a:moveTo>
                <a:lnTo>
                  <a:pt x="470915" y="42671"/>
                </a:lnTo>
                <a:lnTo>
                  <a:pt x="457870" y="42671"/>
                </a:lnTo>
                <a:lnTo>
                  <a:pt x="457199" y="76199"/>
                </a:lnTo>
                <a:lnTo>
                  <a:pt x="470915" y="69616"/>
                </a:lnTo>
                <a:close/>
              </a:path>
              <a:path w="533400" h="76200">
                <a:moveTo>
                  <a:pt x="470915" y="42671"/>
                </a:moveTo>
                <a:lnTo>
                  <a:pt x="470915" y="33527"/>
                </a:lnTo>
                <a:lnTo>
                  <a:pt x="458054" y="33486"/>
                </a:lnTo>
                <a:lnTo>
                  <a:pt x="457870" y="42671"/>
                </a:lnTo>
                <a:lnTo>
                  <a:pt x="470915" y="42671"/>
                </a:lnTo>
                <a:close/>
              </a:path>
              <a:path w="533400" h="76200">
                <a:moveTo>
                  <a:pt x="533399" y="39623"/>
                </a:moveTo>
                <a:lnTo>
                  <a:pt x="458723" y="0"/>
                </a:lnTo>
                <a:lnTo>
                  <a:pt x="458054" y="33486"/>
                </a:lnTo>
                <a:lnTo>
                  <a:pt x="470915" y="33527"/>
                </a:lnTo>
                <a:lnTo>
                  <a:pt x="470915" y="69616"/>
                </a:lnTo>
                <a:lnTo>
                  <a:pt x="533399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47295" y="3948825"/>
            <a:ext cx="627017" cy="69156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76199" y="33498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70347"/>
                </a:lnTo>
                <a:lnTo>
                  <a:pt x="64007" y="33527"/>
                </a:lnTo>
                <a:lnTo>
                  <a:pt x="76199" y="33498"/>
                </a:lnTo>
                <a:close/>
              </a:path>
              <a:path w="690879" h="76200">
                <a:moveTo>
                  <a:pt x="690371" y="42671"/>
                </a:moveTo>
                <a:lnTo>
                  <a:pt x="690371" y="32003"/>
                </a:lnTo>
                <a:lnTo>
                  <a:pt x="64007" y="33527"/>
                </a:lnTo>
                <a:lnTo>
                  <a:pt x="64007" y="42671"/>
                </a:lnTo>
                <a:lnTo>
                  <a:pt x="690371" y="42671"/>
                </a:lnTo>
                <a:close/>
              </a:path>
              <a:path w="6908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64007" y="7034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35498" y="4791146"/>
            <a:ext cx="990664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10000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49508" y="4120332"/>
            <a:ext cx="69156" cy="691563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2671" y="752855"/>
                </a:moveTo>
                <a:lnTo>
                  <a:pt x="42671" y="699515"/>
                </a:lnTo>
                <a:lnTo>
                  <a:pt x="33527" y="699515"/>
                </a:lnTo>
                <a:lnTo>
                  <a:pt x="33499" y="686653"/>
                </a:lnTo>
                <a:lnTo>
                  <a:pt x="0" y="687323"/>
                </a:lnTo>
                <a:lnTo>
                  <a:pt x="38099" y="761999"/>
                </a:lnTo>
                <a:lnTo>
                  <a:pt x="42671" y="752855"/>
                </a:lnTo>
                <a:close/>
              </a:path>
              <a:path w="76200" h="762000">
                <a:moveTo>
                  <a:pt x="42643" y="686471"/>
                </a:moveTo>
                <a:lnTo>
                  <a:pt x="41147" y="0"/>
                </a:lnTo>
                <a:lnTo>
                  <a:pt x="32003" y="0"/>
                </a:lnTo>
                <a:lnTo>
                  <a:pt x="33499" y="686653"/>
                </a:lnTo>
                <a:lnTo>
                  <a:pt x="42643" y="686471"/>
                </a:lnTo>
                <a:close/>
              </a:path>
              <a:path w="76200" h="762000">
                <a:moveTo>
                  <a:pt x="42671" y="699515"/>
                </a:moveTo>
                <a:lnTo>
                  <a:pt x="42643" y="686471"/>
                </a:lnTo>
                <a:lnTo>
                  <a:pt x="33499" y="686653"/>
                </a:lnTo>
                <a:lnTo>
                  <a:pt x="33527" y="699515"/>
                </a:lnTo>
                <a:lnTo>
                  <a:pt x="42671" y="699515"/>
                </a:lnTo>
                <a:close/>
              </a:path>
              <a:path w="76200" h="762000">
                <a:moveTo>
                  <a:pt x="76199" y="685799"/>
                </a:moveTo>
                <a:lnTo>
                  <a:pt x="42643" y="686471"/>
                </a:lnTo>
                <a:lnTo>
                  <a:pt x="42671" y="752855"/>
                </a:lnTo>
                <a:lnTo>
                  <a:pt x="76199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89204" y="4763485"/>
            <a:ext cx="276625" cy="345782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799" y="190499"/>
                </a:moveTo>
                <a:lnTo>
                  <a:pt x="299331" y="139876"/>
                </a:lnTo>
                <a:lnTo>
                  <a:pt x="283915" y="94375"/>
                </a:lnTo>
                <a:lnTo>
                  <a:pt x="260032" y="55816"/>
                </a:lnTo>
                <a:lnTo>
                  <a:pt x="229164" y="26020"/>
                </a:lnTo>
                <a:lnTo>
                  <a:pt x="192793" y="6808"/>
                </a:lnTo>
                <a:lnTo>
                  <a:pt x="152399" y="0"/>
                </a:lnTo>
                <a:lnTo>
                  <a:pt x="111477" y="6808"/>
                </a:lnTo>
                <a:lnTo>
                  <a:pt x="74958" y="26020"/>
                </a:lnTo>
                <a:lnTo>
                  <a:pt x="44195" y="55816"/>
                </a:lnTo>
                <a:lnTo>
                  <a:pt x="20545" y="94375"/>
                </a:lnTo>
                <a:lnTo>
                  <a:pt x="5362" y="139876"/>
                </a:lnTo>
                <a:lnTo>
                  <a:pt x="0" y="190499"/>
                </a:lnTo>
                <a:lnTo>
                  <a:pt x="5362" y="241123"/>
                </a:lnTo>
                <a:lnTo>
                  <a:pt x="20545" y="286624"/>
                </a:lnTo>
                <a:lnTo>
                  <a:pt x="44195" y="325183"/>
                </a:lnTo>
                <a:lnTo>
                  <a:pt x="74958" y="354979"/>
                </a:lnTo>
                <a:lnTo>
                  <a:pt x="111477" y="374191"/>
                </a:lnTo>
                <a:lnTo>
                  <a:pt x="152399" y="380999"/>
                </a:lnTo>
                <a:lnTo>
                  <a:pt x="192793" y="374191"/>
                </a:lnTo>
                <a:lnTo>
                  <a:pt x="229164" y="354979"/>
                </a:lnTo>
                <a:lnTo>
                  <a:pt x="260032" y="325183"/>
                </a:lnTo>
                <a:lnTo>
                  <a:pt x="283915" y="286624"/>
                </a:lnTo>
                <a:lnTo>
                  <a:pt x="299331" y="241123"/>
                </a:lnTo>
                <a:lnTo>
                  <a:pt x="304799" y="190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85054" y="4759336"/>
            <a:ext cx="285270" cy="354426"/>
          </a:xfrm>
          <a:custGeom>
            <a:avLst/>
            <a:gdLst/>
            <a:ahLst/>
            <a:cxnLst/>
            <a:rect l="l" t="t" r="r" b="b"/>
            <a:pathLst>
              <a:path w="314325" h="390525">
                <a:moveTo>
                  <a:pt x="313943" y="195071"/>
                </a:moveTo>
                <a:lnTo>
                  <a:pt x="310895" y="155447"/>
                </a:lnTo>
                <a:lnTo>
                  <a:pt x="294131" y="102107"/>
                </a:lnTo>
                <a:lnTo>
                  <a:pt x="268223" y="57911"/>
                </a:lnTo>
                <a:lnTo>
                  <a:pt x="256031" y="45719"/>
                </a:lnTo>
                <a:lnTo>
                  <a:pt x="245363" y="33527"/>
                </a:lnTo>
                <a:lnTo>
                  <a:pt x="204215" y="9143"/>
                </a:lnTo>
                <a:lnTo>
                  <a:pt x="156971" y="0"/>
                </a:lnTo>
                <a:lnTo>
                  <a:pt x="140207" y="1523"/>
                </a:lnTo>
                <a:lnTo>
                  <a:pt x="94487" y="15239"/>
                </a:lnTo>
                <a:lnTo>
                  <a:pt x="56387" y="45719"/>
                </a:lnTo>
                <a:lnTo>
                  <a:pt x="25907" y="86867"/>
                </a:lnTo>
                <a:lnTo>
                  <a:pt x="6095" y="137159"/>
                </a:lnTo>
                <a:lnTo>
                  <a:pt x="0" y="175259"/>
                </a:lnTo>
                <a:lnTo>
                  <a:pt x="0" y="214883"/>
                </a:lnTo>
                <a:lnTo>
                  <a:pt x="3047" y="234695"/>
                </a:lnTo>
                <a:lnTo>
                  <a:pt x="6095" y="252983"/>
                </a:lnTo>
                <a:lnTo>
                  <a:pt x="9143" y="262127"/>
                </a:lnTo>
                <a:lnTo>
                  <a:pt x="9143" y="176783"/>
                </a:lnTo>
                <a:lnTo>
                  <a:pt x="12191" y="156971"/>
                </a:lnTo>
                <a:lnTo>
                  <a:pt x="12191" y="158495"/>
                </a:lnTo>
                <a:lnTo>
                  <a:pt x="15239" y="140207"/>
                </a:lnTo>
                <a:lnTo>
                  <a:pt x="19811" y="121919"/>
                </a:lnTo>
                <a:lnTo>
                  <a:pt x="19811" y="123443"/>
                </a:lnTo>
                <a:lnTo>
                  <a:pt x="25907" y="110032"/>
                </a:lnTo>
                <a:lnTo>
                  <a:pt x="25907" y="106679"/>
                </a:lnTo>
                <a:lnTo>
                  <a:pt x="33527" y="91439"/>
                </a:lnTo>
                <a:lnTo>
                  <a:pt x="62483" y="51815"/>
                </a:lnTo>
                <a:lnTo>
                  <a:pt x="99059" y="24383"/>
                </a:lnTo>
                <a:lnTo>
                  <a:pt x="141731" y="10667"/>
                </a:lnTo>
                <a:lnTo>
                  <a:pt x="155447" y="9296"/>
                </a:lnTo>
                <a:lnTo>
                  <a:pt x="155447" y="9143"/>
                </a:lnTo>
                <a:lnTo>
                  <a:pt x="156971" y="9143"/>
                </a:lnTo>
                <a:lnTo>
                  <a:pt x="156971" y="9282"/>
                </a:lnTo>
                <a:lnTo>
                  <a:pt x="172211" y="10667"/>
                </a:lnTo>
                <a:lnTo>
                  <a:pt x="172211" y="10972"/>
                </a:lnTo>
                <a:lnTo>
                  <a:pt x="185927" y="13715"/>
                </a:lnTo>
                <a:lnTo>
                  <a:pt x="199643" y="18287"/>
                </a:lnTo>
                <a:lnTo>
                  <a:pt x="213359" y="24383"/>
                </a:lnTo>
                <a:lnTo>
                  <a:pt x="227075" y="32003"/>
                </a:lnTo>
                <a:lnTo>
                  <a:pt x="227075" y="33019"/>
                </a:lnTo>
                <a:lnTo>
                  <a:pt x="239267" y="41147"/>
                </a:lnTo>
                <a:lnTo>
                  <a:pt x="239267" y="42481"/>
                </a:lnTo>
                <a:lnTo>
                  <a:pt x="249935" y="51815"/>
                </a:lnTo>
                <a:lnTo>
                  <a:pt x="260603" y="64007"/>
                </a:lnTo>
                <a:lnTo>
                  <a:pt x="269747" y="76199"/>
                </a:lnTo>
                <a:lnTo>
                  <a:pt x="278891" y="91439"/>
                </a:lnTo>
                <a:lnTo>
                  <a:pt x="286511" y="106679"/>
                </a:lnTo>
                <a:lnTo>
                  <a:pt x="292607" y="123443"/>
                </a:lnTo>
                <a:lnTo>
                  <a:pt x="292607" y="121919"/>
                </a:lnTo>
                <a:lnTo>
                  <a:pt x="301751" y="158495"/>
                </a:lnTo>
                <a:lnTo>
                  <a:pt x="301751" y="156971"/>
                </a:lnTo>
                <a:lnTo>
                  <a:pt x="303275" y="176783"/>
                </a:lnTo>
                <a:lnTo>
                  <a:pt x="303275" y="175259"/>
                </a:lnTo>
                <a:lnTo>
                  <a:pt x="304799" y="195071"/>
                </a:lnTo>
                <a:lnTo>
                  <a:pt x="304799" y="259079"/>
                </a:lnTo>
                <a:lnTo>
                  <a:pt x="310895" y="234695"/>
                </a:lnTo>
                <a:lnTo>
                  <a:pt x="313943" y="195071"/>
                </a:lnTo>
                <a:close/>
              </a:path>
              <a:path w="314325" h="390525">
                <a:moveTo>
                  <a:pt x="27431" y="284987"/>
                </a:moveTo>
                <a:lnTo>
                  <a:pt x="19811" y="268223"/>
                </a:lnTo>
                <a:lnTo>
                  <a:pt x="15239" y="249935"/>
                </a:lnTo>
                <a:lnTo>
                  <a:pt x="15239" y="251459"/>
                </a:lnTo>
                <a:lnTo>
                  <a:pt x="12191" y="233171"/>
                </a:lnTo>
                <a:lnTo>
                  <a:pt x="9143" y="213359"/>
                </a:lnTo>
                <a:lnTo>
                  <a:pt x="9143" y="262127"/>
                </a:lnTo>
                <a:lnTo>
                  <a:pt x="12191" y="271271"/>
                </a:lnTo>
                <a:lnTo>
                  <a:pt x="18287" y="288035"/>
                </a:lnTo>
                <a:lnTo>
                  <a:pt x="25907" y="303275"/>
                </a:lnTo>
                <a:lnTo>
                  <a:pt x="25907" y="283463"/>
                </a:lnTo>
                <a:lnTo>
                  <a:pt x="27431" y="284987"/>
                </a:lnTo>
                <a:close/>
              </a:path>
              <a:path w="314325" h="390525">
                <a:moveTo>
                  <a:pt x="27431" y="106679"/>
                </a:moveTo>
                <a:lnTo>
                  <a:pt x="25907" y="106679"/>
                </a:lnTo>
                <a:lnTo>
                  <a:pt x="25907" y="110032"/>
                </a:lnTo>
                <a:lnTo>
                  <a:pt x="27431" y="106679"/>
                </a:lnTo>
                <a:close/>
              </a:path>
              <a:path w="314325" h="390525">
                <a:moveTo>
                  <a:pt x="156246" y="380927"/>
                </a:moveTo>
                <a:lnTo>
                  <a:pt x="126491" y="377951"/>
                </a:lnTo>
                <a:lnTo>
                  <a:pt x="112775" y="373379"/>
                </a:lnTo>
                <a:lnTo>
                  <a:pt x="99059" y="365759"/>
                </a:lnTo>
                <a:lnTo>
                  <a:pt x="99059" y="367283"/>
                </a:lnTo>
                <a:lnTo>
                  <a:pt x="86867" y="358139"/>
                </a:lnTo>
                <a:lnTo>
                  <a:pt x="86867" y="359663"/>
                </a:lnTo>
                <a:lnTo>
                  <a:pt x="62483" y="338327"/>
                </a:lnTo>
                <a:lnTo>
                  <a:pt x="62483" y="339851"/>
                </a:lnTo>
                <a:lnTo>
                  <a:pt x="51815" y="326135"/>
                </a:lnTo>
                <a:lnTo>
                  <a:pt x="51815" y="327659"/>
                </a:lnTo>
                <a:lnTo>
                  <a:pt x="42671" y="313943"/>
                </a:lnTo>
                <a:lnTo>
                  <a:pt x="33527" y="298703"/>
                </a:lnTo>
                <a:lnTo>
                  <a:pt x="33527" y="300227"/>
                </a:lnTo>
                <a:lnTo>
                  <a:pt x="25907" y="283463"/>
                </a:lnTo>
                <a:lnTo>
                  <a:pt x="25907" y="303275"/>
                </a:lnTo>
                <a:lnTo>
                  <a:pt x="56387" y="345947"/>
                </a:lnTo>
                <a:lnTo>
                  <a:pt x="94487" y="374903"/>
                </a:lnTo>
                <a:lnTo>
                  <a:pt x="140207" y="390143"/>
                </a:lnTo>
                <a:lnTo>
                  <a:pt x="155447" y="390143"/>
                </a:lnTo>
                <a:lnTo>
                  <a:pt x="155447" y="380999"/>
                </a:lnTo>
                <a:lnTo>
                  <a:pt x="156246" y="380927"/>
                </a:lnTo>
                <a:close/>
              </a:path>
              <a:path w="314325" h="390525">
                <a:moveTo>
                  <a:pt x="156971" y="9143"/>
                </a:moveTo>
                <a:lnTo>
                  <a:pt x="155447" y="9143"/>
                </a:lnTo>
                <a:lnTo>
                  <a:pt x="156246" y="9216"/>
                </a:lnTo>
                <a:lnTo>
                  <a:pt x="156971" y="9143"/>
                </a:lnTo>
                <a:close/>
              </a:path>
              <a:path w="314325" h="390525">
                <a:moveTo>
                  <a:pt x="156246" y="9216"/>
                </a:moveTo>
                <a:lnTo>
                  <a:pt x="155447" y="9143"/>
                </a:lnTo>
                <a:lnTo>
                  <a:pt x="155447" y="9296"/>
                </a:lnTo>
                <a:lnTo>
                  <a:pt x="156246" y="9216"/>
                </a:lnTo>
                <a:close/>
              </a:path>
              <a:path w="314325" h="390525">
                <a:moveTo>
                  <a:pt x="156971" y="380999"/>
                </a:moveTo>
                <a:lnTo>
                  <a:pt x="156246" y="380927"/>
                </a:lnTo>
                <a:lnTo>
                  <a:pt x="155447" y="380999"/>
                </a:lnTo>
                <a:lnTo>
                  <a:pt x="156971" y="380999"/>
                </a:lnTo>
                <a:close/>
              </a:path>
              <a:path w="314325" h="390525">
                <a:moveTo>
                  <a:pt x="156971" y="390143"/>
                </a:moveTo>
                <a:lnTo>
                  <a:pt x="156971" y="380999"/>
                </a:lnTo>
                <a:lnTo>
                  <a:pt x="155447" y="380999"/>
                </a:lnTo>
                <a:lnTo>
                  <a:pt x="155447" y="390143"/>
                </a:lnTo>
                <a:lnTo>
                  <a:pt x="156971" y="390143"/>
                </a:lnTo>
                <a:close/>
              </a:path>
              <a:path w="314325" h="390525">
                <a:moveTo>
                  <a:pt x="156971" y="9282"/>
                </a:moveTo>
                <a:lnTo>
                  <a:pt x="156971" y="9143"/>
                </a:lnTo>
                <a:lnTo>
                  <a:pt x="156246" y="9216"/>
                </a:lnTo>
                <a:lnTo>
                  <a:pt x="156971" y="9282"/>
                </a:lnTo>
                <a:close/>
              </a:path>
              <a:path w="314325" h="390525">
                <a:moveTo>
                  <a:pt x="172211" y="390143"/>
                </a:moveTo>
                <a:lnTo>
                  <a:pt x="172211" y="379475"/>
                </a:lnTo>
                <a:lnTo>
                  <a:pt x="156246" y="380927"/>
                </a:lnTo>
                <a:lnTo>
                  <a:pt x="156971" y="380999"/>
                </a:lnTo>
                <a:lnTo>
                  <a:pt x="156971" y="390143"/>
                </a:lnTo>
                <a:lnTo>
                  <a:pt x="172211" y="390143"/>
                </a:lnTo>
                <a:close/>
              </a:path>
              <a:path w="314325" h="390525">
                <a:moveTo>
                  <a:pt x="172211" y="10972"/>
                </a:moveTo>
                <a:lnTo>
                  <a:pt x="172211" y="10667"/>
                </a:lnTo>
                <a:lnTo>
                  <a:pt x="170687" y="10667"/>
                </a:lnTo>
                <a:lnTo>
                  <a:pt x="172211" y="10972"/>
                </a:lnTo>
                <a:close/>
              </a:path>
              <a:path w="314325" h="390525">
                <a:moveTo>
                  <a:pt x="227075" y="358139"/>
                </a:moveTo>
                <a:lnTo>
                  <a:pt x="213359" y="367283"/>
                </a:lnTo>
                <a:lnTo>
                  <a:pt x="213359" y="365759"/>
                </a:lnTo>
                <a:lnTo>
                  <a:pt x="199643" y="373379"/>
                </a:lnTo>
                <a:lnTo>
                  <a:pt x="185927" y="377951"/>
                </a:lnTo>
                <a:lnTo>
                  <a:pt x="170687" y="379475"/>
                </a:lnTo>
                <a:lnTo>
                  <a:pt x="172211" y="379475"/>
                </a:lnTo>
                <a:lnTo>
                  <a:pt x="172211" y="390143"/>
                </a:lnTo>
                <a:lnTo>
                  <a:pt x="188975" y="387095"/>
                </a:lnTo>
                <a:lnTo>
                  <a:pt x="204215" y="380999"/>
                </a:lnTo>
                <a:lnTo>
                  <a:pt x="217931" y="374903"/>
                </a:lnTo>
                <a:lnTo>
                  <a:pt x="225551" y="370670"/>
                </a:lnTo>
                <a:lnTo>
                  <a:pt x="225551" y="359663"/>
                </a:lnTo>
                <a:lnTo>
                  <a:pt x="227075" y="358139"/>
                </a:lnTo>
                <a:close/>
              </a:path>
              <a:path w="314325" h="390525">
                <a:moveTo>
                  <a:pt x="227075" y="33019"/>
                </a:moveTo>
                <a:lnTo>
                  <a:pt x="227075" y="32003"/>
                </a:lnTo>
                <a:lnTo>
                  <a:pt x="225551" y="32003"/>
                </a:lnTo>
                <a:lnTo>
                  <a:pt x="227075" y="33019"/>
                </a:lnTo>
                <a:close/>
              </a:path>
              <a:path w="314325" h="390525">
                <a:moveTo>
                  <a:pt x="239267" y="361357"/>
                </a:moveTo>
                <a:lnTo>
                  <a:pt x="239267" y="348995"/>
                </a:lnTo>
                <a:lnTo>
                  <a:pt x="225551" y="359663"/>
                </a:lnTo>
                <a:lnTo>
                  <a:pt x="225551" y="370670"/>
                </a:lnTo>
                <a:lnTo>
                  <a:pt x="231647" y="367283"/>
                </a:lnTo>
                <a:lnTo>
                  <a:pt x="239267" y="361357"/>
                </a:lnTo>
                <a:close/>
              </a:path>
              <a:path w="314325" h="390525">
                <a:moveTo>
                  <a:pt x="239267" y="42481"/>
                </a:moveTo>
                <a:lnTo>
                  <a:pt x="239267" y="41147"/>
                </a:lnTo>
                <a:lnTo>
                  <a:pt x="237743" y="41147"/>
                </a:lnTo>
                <a:lnTo>
                  <a:pt x="239267" y="42481"/>
                </a:lnTo>
                <a:close/>
              </a:path>
              <a:path w="314325" h="390525">
                <a:moveTo>
                  <a:pt x="304799" y="259079"/>
                </a:moveTo>
                <a:lnTo>
                  <a:pt x="304799" y="195071"/>
                </a:lnTo>
                <a:lnTo>
                  <a:pt x="303275" y="214883"/>
                </a:lnTo>
                <a:lnTo>
                  <a:pt x="303275" y="213359"/>
                </a:lnTo>
                <a:lnTo>
                  <a:pt x="301751" y="233171"/>
                </a:lnTo>
                <a:lnTo>
                  <a:pt x="297179" y="251459"/>
                </a:lnTo>
                <a:lnTo>
                  <a:pt x="297179" y="249935"/>
                </a:lnTo>
                <a:lnTo>
                  <a:pt x="292607" y="268223"/>
                </a:lnTo>
                <a:lnTo>
                  <a:pt x="286511" y="284987"/>
                </a:lnTo>
                <a:lnTo>
                  <a:pt x="286511" y="283463"/>
                </a:lnTo>
                <a:lnTo>
                  <a:pt x="278891" y="300227"/>
                </a:lnTo>
                <a:lnTo>
                  <a:pt x="278891" y="298703"/>
                </a:lnTo>
                <a:lnTo>
                  <a:pt x="269747" y="313943"/>
                </a:lnTo>
                <a:lnTo>
                  <a:pt x="260603" y="327659"/>
                </a:lnTo>
                <a:lnTo>
                  <a:pt x="260603" y="326135"/>
                </a:lnTo>
                <a:lnTo>
                  <a:pt x="249935" y="338327"/>
                </a:lnTo>
                <a:lnTo>
                  <a:pt x="237743" y="348995"/>
                </a:lnTo>
                <a:lnTo>
                  <a:pt x="239267" y="348995"/>
                </a:lnTo>
                <a:lnTo>
                  <a:pt x="239267" y="361357"/>
                </a:lnTo>
                <a:lnTo>
                  <a:pt x="245363" y="356615"/>
                </a:lnTo>
                <a:lnTo>
                  <a:pt x="277367" y="318515"/>
                </a:lnTo>
                <a:lnTo>
                  <a:pt x="301751" y="271271"/>
                </a:lnTo>
                <a:lnTo>
                  <a:pt x="304799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34391" y="4763484"/>
            <a:ext cx="184993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12675" y="4742737"/>
            <a:ext cx="837368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1234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63616" y="4917012"/>
            <a:ext cx="484094" cy="69156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8054" y="33486"/>
                </a:moveTo>
                <a:lnTo>
                  <a:pt x="0" y="32003"/>
                </a:lnTo>
                <a:lnTo>
                  <a:pt x="0" y="42671"/>
                </a:lnTo>
                <a:lnTo>
                  <a:pt x="457870" y="42671"/>
                </a:lnTo>
                <a:lnTo>
                  <a:pt x="458054" y="33486"/>
                </a:lnTo>
                <a:close/>
              </a:path>
              <a:path w="533400" h="76200">
                <a:moveTo>
                  <a:pt x="470915" y="69616"/>
                </a:moveTo>
                <a:lnTo>
                  <a:pt x="470915" y="42671"/>
                </a:lnTo>
                <a:lnTo>
                  <a:pt x="457870" y="42671"/>
                </a:lnTo>
                <a:lnTo>
                  <a:pt x="457199" y="76199"/>
                </a:lnTo>
                <a:lnTo>
                  <a:pt x="470915" y="69616"/>
                </a:lnTo>
                <a:close/>
              </a:path>
              <a:path w="533400" h="76200">
                <a:moveTo>
                  <a:pt x="470915" y="42671"/>
                </a:moveTo>
                <a:lnTo>
                  <a:pt x="470915" y="33527"/>
                </a:lnTo>
                <a:lnTo>
                  <a:pt x="458054" y="33486"/>
                </a:lnTo>
                <a:lnTo>
                  <a:pt x="457870" y="42671"/>
                </a:lnTo>
                <a:lnTo>
                  <a:pt x="470915" y="42671"/>
                </a:lnTo>
                <a:close/>
              </a:path>
              <a:path w="533400" h="76200">
                <a:moveTo>
                  <a:pt x="533399" y="39623"/>
                </a:moveTo>
                <a:lnTo>
                  <a:pt x="458723" y="0"/>
                </a:lnTo>
                <a:lnTo>
                  <a:pt x="458054" y="33486"/>
                </a:lnTo>
                <a:lnTo>
                  <a:pt x="470915" y="33527"/>
                </a:lnTo>
                <a:lnTo>
                  <a:pt x="470915" y="69616"/>
                </a:lnTo>
                <a:lnTo>
                  <a:pt x="533399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92108" y="4917012"/>
            <a:ext cx="627017" cy="69156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76199" y="33498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70347"/>
                </a:lnTo>
                <a:lnTo>
                  <a:pt x="64007" y="33527"/>
                </a:lnTo>
                <a:lnTo>
                  <a:pt x="76199" y="33498"/>
                </a:lnTo>
                <a:close/>
              </a:path>
              <a:path w="690879" h="76200">
                <a:moveTo>
                  <a:pt x="690371" y="42671"/>
                </a:moveTo>
                <a:lnTo>
                  <a:pt x="690371" y="32003"/>
                </a:lnTo>
                <a:lnTo>
                  <a:pt x="64007" y="33527"/>
                </a:lnTo>
                <a:lnTo>
                  <a:pt x="64007" y="42671"/>
                </a:lnTo>
                <a:lnTo>
                  <a:pt x="690371" y="42671"/>
                </a:lnTo>
                <a:close/>
              </a:path>
              <a:path w="6908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64007" y="7034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68318" y="5157676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55179" y="5504841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5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831366" y="3428770"/>
            <a:ext cx="0" cy="2074689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5999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31073" y="5060856"/>
            <a:ext cx="4119987" cy="67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Catatan</a:t>
            </a:r>
            <a:r>
              <a:rPr sz="2178" spc="-8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/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Isi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AL akan berubah menjadi</a:t>
            </a:r>
            <a:r>
              <a:rPr sz="2178" spc="-2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8AH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1073" y="1272475"/>
            <a:ext cx="7285039" cy="4423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4. PENGALAMATAN TIDAK</a:t>
            </a:r>
            <a:r>
              <a:rPr sz="2178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LANGSUNG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4611" defTabSz="829909">
              <a:spcBef>
                <a:spcPts val="1579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Pengalamatan register tidak langsung memungkinkan data  dialamatkan pada lokasi memori melalui alamat offset yang  ditunjukkan oleh setiap register berikut ini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BP, BX, DI dan  SI.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83567" defTabSz="829909">
              <a:lnSpc>
                <a:spcPct val="102899"/>
              </a:lnSpc>
              <a:spcBef>
                <a:spcPts val="313"/>
              </a:spcBef>
              <a:tabLst>
                <a:tab pos="5874491" algn="l"/>
              </a:tabLst>
            </a:pP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jika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 BX berisi 1000H dan</a:t>
            </a:r>
            <a:r>
              <a:rPr sz="2178" spc="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instruksi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MOV	AX,[BX] 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dilakukan, maka isi dari segment data yang berukuran  word pada alamat offset 1000H akan disalin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rigister</a:t>
            </a:r>
            <a:r>
              <a:rPr sz="2178" spc="8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prstClr val="black"/>
                </a:solidFill>
                <a:latin typeface="Arial"/>
                <a:cs typeface="Arial"/>
              </a:rPr>
              <a:t>AX.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267992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Jika register DS berisi 0100H, maka alamat memori yang  sebenarnya adalah</a:t>
            </a:r>
            <a:r>
              <a:rPr sz="2178" spc="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01000H+1000H=02000H.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111231" defTabSz="829909">
              <a:spcBef>
                <a:spcPts val="540"/>
              </a:spcBef>
            </a:pP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Isi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memori pada lokasi 02000H disalin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dalam AL dan isi  pada lokasi 02001H disalin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</a:t>
            </a:r>
            <a:r>
              <a:rPr sz="2178" spc="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AH.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57347" y="2322267"/>
            <a:ext cx="1787690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Array</a:t>
            </a:r>
            <a:r>
              <a:rPr sz="2178" spc="-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9725" y="2818809"/>
            <a:ext cx="560742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8A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6866" y="2323651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6866" y="2784923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6866" y="3245504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8111" y="2322268"/>
            <a:ext cx="0" cy="1106501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0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86299" y="2322268"/>
            <a:ext cx="0" cy="1106501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0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86437" y="1976486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8249" y="2045642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5483" y="2002766"/>
            <a:ext cx="972799" cy="145228"/>
          </a:xfrm>
          <a:custGeom>
            <a:avLst/>
            <a:gdLst/>
            <a:ahLst/>
            <a:cxnLst/>
            <a:rect l="l" t="t" r="r" b="b"/>
            <a:pathLst>
              <a:path w="1071879" h="160019">
                <a:moveTo>
                  <a:pt x="1071371" y="7619"/>
                </a:moveTo>
                <a:lnTo>
                  <a:pt x="1066799" y="0"/>
                </a:lnTo>
                <a:lnTo>
                  <a:pt x="1001267" y="27431"/>
                </a:lnTo>
                <a:lnTo>
                  <a:pt x="900683" y="68579"/>
                </a:lnTo>
                <a:lnTo>
                  <a:pt x="833627" y="92963"/>
                </a:lnTo>
                <a:lnTo>
                  <a:pt x="768095" y="114299"/>
                </a:lnTo>
                <a:lnTo>
                  <a:pt x="667511" y="138683"/>
                </a:lnTo>
                <a:lnTo>
                  <a:pt x="601979" y="147827"/>
                </a:lnTo>
                <a:lnTo>
                  <a:pt x="568451" y="150875"/>
                </a:lnTo>
                <a:lnTo>
                  <a:pt x="502919" y="150875"/>
                </a:lnTo>
                <a:lnTo>
                  <a:pt x="435863" y="143255"/>
                </a:lnTo>
                <a:lnTo>
                  <a:pt x="336803" y="123443"/>
                </a:lnTo>
                <a:lnTo>
                  <a:pt x="269747" y="103631"/>
                </a:lnTo>
                <a:lnTo>
                  <a:pt x="170687" y="68579"/>
                </a:lnTo>
                <a:lnTo>
                  <a:pt x="70103" y="27431"/>
                </a:lnTo>
                <a:lnTo>
                  <a:pt x="4571" y="0"/>
                </a:lnTo>
                <a:lnTo>
                  <a:pt x="0" y="7619"/>
                </a:lnTo>
                <a:lnTo>
                  <a:pt x="67055" y="36575"/>
                </a:lnTo>
                <a:lnTo>
                  <a:pt x="167639" y="77723"/>
                </a:lnTo>
                <a:lnTo>
                  <a:pt x="234695" y="102107"/>
                </a:lnTo>
                <a:lnTo>
                  <a:pt x="300227" y="123443"/>
                </a:lnTo>
                <a:lnTo>
                  <a:pt x="400811" y="147827"/>
                </a:lnTo>
                <a:lnTo>
                  <a:pt x="467867" y="156971"/>
                </a:lnTo>
                <a:lnTo>
                  <a:pt x="501395" y="160019"/>
                </a:lnTo>
                <a:lnTo>
                  <a:pt x="568451" y="160019"/>
                </a:lnTo>
                <a:lnTo>
                  <a:pt x="669035" y="147827"/>
                </a:lnTo>
                <a:lnTo>
                  <a:pt x="736091" y="132587"/>
                </a:lnTo>
                <a:lnTo>
                  <a:pt x="836675" y="102107"/>
                </a:lnTo>
                <a:lnTo>
                  <a:pt x="903731" y="77723"/>
                </a:lnTo>
                <a:lnTo>
                  <a:pt x="1004315" y="36575"/>
                </a:lnTo>
                <a:lnTo>
                  <a:pt x="107137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91513" y="2356845"/>
            <a:ext cx="978562" cy="811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5" defTabSz="829909"/>
            <a:r>
              <a:rPr sz="2178" spc="-168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1235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1089"/>
              </a:spcBef>
            </a:pPr>
            <a:r>
              <a:rPr sz="2178" spc="-32" dirty="0">
                <a:solidFill>
                  <a:prstClr val="black"/>
                </a:solidFill>
                <a:latin typeface="Arial"/>
                <a:cs typeface="Arial"/>
              </a:rPr>
              <a:t>11234H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8802" y="2737206"/>
            <a:ext cx="1728908" cy="553250"/>
          </a:xfrm>
          <a:custGeom>
            <a:avLst/>
            <a:gdLst/>
            <a:ahLst/>
            <a:cxnLst/>
            <a:rect l="l" t="t" r="r" b="b"/>
            <a:pathLst>
              <a:path w="1905000" h="609600">
                <a:moveTo>
                  <a:pt x="477011" y="609599"/>
                </a:moveTo>
                <a:lnTo>
                  <a:pt x="477011" y="0"/>
                </a:lnTo>
                <a:lnTo>
                  <a:pt x="0" y="304799"/>
                </a:lnTo>
                <a:lnTo>
                  <a:pt x="477011" y="609599"/>
                </a:lnTo>
                <a:close/>
              </a:path>
              <a:path w="1905000" h="609600">
                <a:moveTo>
                  <a:pt x="1904999" y="502919"/>
                </a:moveTo>
                <a:lnTo>
                  <a:pt x="1904999" y="108203"/>
                </a:lnTo>
                <a:lnTo>
                  <a:pt x="477011" y="108203"/>
                </a:lnTo>
                <a:lnTo>
                  <a:pt x="477011" y="502919"/>
                </a:lnTo>
                <a:lnTo>
                  <a:pt x="1904999" y="50291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11888" y="2730290"/>
            <a:ext cx="1741586" cy="568811"/>
          </a:xfrm>
          <a:custGeom>
            <a:avLst/>
            <a:gdLst/>
            <a:ahLst/>
            <a:cxnLst/>
            <a:rect l="l" t="t" r="r" b="b"/>
            <a:pathLst>
              <a:path w="1918970" h="626745">
                <a:moveTo>
                  <a:pt x="489203" y="111251"/>
                </a:moveTo>
                <a:lnTo>
                  <a:pt x="489203" y="0"/>
                </a:lnTo>
                <a:lnTo>
                  <a:pt x="0" y="312419"/>
                </a:lnTo>
                <a:lnTo>
                  <a:pt x="10667" y="319266"/>
                </a:lnTo>
                <a:lnTo>
                  <a:pt x="10667" y="309371"/>
                </a:lnTo>
                <a:lnTo>
                  <a:pt x="16630" y="313181"/>
                </a:lnTo>
                <a:lnTo>
                  <a:pt x="480059" y="17061"/>
                </a:lnTo>
                <a:lnTo>
                  <a:pt x="480059" y="7619"/>
                </a:lnTo>
                <a:lnTo>
                  <a:pt x="487679" y="12191"/>
                </a:lnTo>
                <a:lnTo>
                  <a:pt x="487679" y="111251"/>
                </a:lnTo>
                <a:lnTo>
                  <a:pt x="489203" y="111251"/>
                </a:lnTo>
                <a:close/>
              </a:path>
              <a:path w="1918970" h="626745">
                <a:moveTo>
                  <a:pt x="16630" y="313181"/>
                </a:moveTo>
                <a:lnTo>
                  <a:pt x="10667" y="309371"/>
                </a:lnTo>
                <a:lnTo>
                  <a:pt x="10667" y="316991"/>
                </a:lnTo>
                <a:lnTo>
                  <a:pt x="16630" y="313181"/>
                </a:lnTo>
                <a:close/>
              </a:path>
              <a:path w="1918970" h="626745">
                <a:moveTo>
                  <a:pt x="487679" y="614171"/>
                </a:moveTo>
                <a:lnTo>
                  <a:pt x="16630" y="313181"/>
                </a:lnTo>
                <a:lnTo>
                  <a:pt x="10667" y="316991"/>
                </a:lnTo>
                <a:lnTo>
                  <a:pt x="10667" y="319266"/>
                </a:lnTo>
                <a:lnTo>
                  <a:pt x="480059" y="620495"/>
                </a:lnTo>
                <a:lnTo>
                  <a:pt x="480059" y="617219"/>
                </a:lnTo>
                <a:lnTo>
                  <a:pt x="487679" y="614171"/>
                </a:lnTo>
                <a:close/>
              </a:path>
              <a:path w="1918970" h="626745">
                <a:moveTo>
                  <a:pt x="487679" y="12191"/>
                </a:moveTo>
                <a:lnTo>
                  <a:pt x="480059" y="7619"/>
                </a:lnTo>
                <a:lnTo>
                  <a:pt x="480059" y="17061"/>
                </a:lnTo>
                <a:lnTo>
                  <a:pt x="487679" y="12191"/>
                </a:lnTo>
                <a:close/>
              </a:path>
              <a:path w="1918970" h="626745">
                <a:moveTo>
                  <a:pt x="487679" y="111251"/>
                </a:moveTo>
                <a:lnTo>
                  <a:pt x="487679" y="12191"/>
                </a:lnTo>
                <a:lnTo>
                  <a:pt x="480059" y="17061"/>
                </a:lnTo>
                <a:lnTo>
                  <a:pt x="480059" y="120395"/>
                </a:lnTo>
                <a:lnTo>
                  <a:pt x="484631" y="120395"/>
                </a:lnTo>
                <a:lnTo>
                  <a:pt x="484631" y="111251"/>
                </a:lnTo>
                <a:lnTo>
                  <a:pt x="487679" y="111251"/>
                </a:lnTo>
                <a:close/>
              </a:path>
              <a:path w="1918970" h="626745">
                <a:moveTo>
                  <a:pt x="1912619" y="505967"/>
                </a:moveTo>
                <a:lnTo>
                  <a:pt x="480059" y="505967"/>
                </a:lnTo>
                <a:lnTo>
                  <a:pt x="480059" y="609302"/>
                </a:lnTo>
                <a:lnTo>
                  <a:pt x="484631" y="612224"/>
                </a:lnTo>
                <a:lnTo>
                  <a:pt x="484631" y="515111"/>
                </a:lnTo>
                <a:lnTo>
                  <a:pt x="489203" y="510539"/>
                </a:lnTo>
                <a:lnTo>
                  <a:pt x="489203" y="515111"/>
                </a:lnTo>
                <a:lnTo>
                  <a:pt x="1908047" y="515111"/>
                </a:lnTo>
                <a:lnTo>
                  <a:pt x="1908047" y="510539"/>
                </a:lnTo>
                <a:lnTo>
                  <a:pt x="1912619" y="505967"/>
                </a:lnTo>
                <a:close/>
              </a:path>
              <a:path w="1918970" h="626745">
                <a:moveTo>
                  <a:pt x="487679" y="625385"/>
                </a:moveTo>
                <a:lnTo>
                  <a:pt x="487679" y="614171"/>
                </a:lnTo>
                <a:lnTo>
                  <a:pt x="480059" y="617219"/>
                </a:lnTo>
                <a:lnTo>
                  <a:pt x="480059" y="620495"/>
                </a:lnTo>
                <a:lnTo>
                  <a:pt x="487679" y="625385"/>
                </a:lnTo>
                <a:close/>
              </a:path>
              <a:path w="1918970" h="626745">
                <a:moveTo>
                  <a:pt x="1918715" y="515111"/>
                </a:moveTo>
                <a:lnTo>
                  <a:pt x="1918715" y="111251"/>
                </a:lnTo>
                <a:lnTo>
                  <a:pt x="484631" y="111251"/>
                </a:lnTo>
                <a:lnTo>
                  <a:pt x="489203" y="115823"/>
                </a:lnTo>
                <a:lnTo>
                  <a:pt x="489203" y="120395"/>
                </a:lnTo>
                <a:lnTo>
                  <a:pt x="1908047" y="120395"/>
                </a:lnTo>
                <a:lnTo>
                  <a:pt x="1908047" y="115823"/>
                </a:lnTo>
                <a:lnTo>
                  <a:pt x="1912619" y="120395"/>
                </a:lnTo>
                <a:lnTo>
                  <a:pt x="1912619" y="515111"/>
                </a:lnTo>
                <a:lnTo>
                  <a:pt x="1918715" y="515111"/>
                </a:lnTo>
                <a:close/>
              </a:path>
              <a:path w="1918970" h="626745">
                <a:moveTo>
                  <a:pt x="489203" y="120395"/>
                </a:moveTo>
                <a:lnTo>
                  <a:pt x="489203" y="115823"/>
                </a:lnTo>
                <a:lnTo>
                  <a:pt x="484631" y="111251"/>
                </a:lnTo>
                <a:lnTo>
                  <a:pt x="484631" y="120395"/>
                </a:lnTo>
                <a:lnTo>
                  <a:pt x="489203" y="120395"/>
                </a:lnTo>
                <a:close/>
              </a:path>
              <a:path w="1918970" h="626745">
                <a:moveTo>
                  <a:pt x="489203" y="515111"/>
                </a:moveTo>
                <a:lnTo>
                  <a:pt x="489203" y="510539"/>
                </a:lnTo>
                <a:lnTo>
                  <a:pt x="484631" y="515111"/>
                </a:lnTo>
                <a:lnTo>
                  <a:pt x="489203" y="515111"/>
                </a:lnTo>
                <a:close/>
              </a:path>
              <a:path w="1918970" h="626745">
                <a:moveTo>
                  <a:pt x="489203" y="626363"/>
                </a:moveTo>
                <a:lnTo>
                  <a:pt x="489203" y="515111"/>
                </a:lnTo>
                <a:lnTo>
                  <a:pt x="484631" y="515111"/>
                </a:lnTo>
                <a:lnTo>
                  <a:pt x="484631" y="612224"/>
                </a:lnTo>
                <a:lnTo>
                  <a:pt x="487679" y="614171"/>
                </a:lnTo>
                <a:lnTo>
                  <a:pt x="487679" y="625385"/>
                </a:lnTo>
                <a:lnTo>
                  <a:pt x="489203" y="626363"/>
                </a:lnTo>
                <a:close/>
              </a:path>
              <a:path w="1918970" h="626745">
                <a:moveTo>
                  <a:pt x="1912619" y="120395"/>
                </a:moveTo>
                <a:lnTo>
                  <a:pt x="1908047" y="115823"/>
                </a:lnTo>
                <a:lnTo>
                  <a:pt x="1908047" y="120395"/>
                </a:lnTo>
                <a:lnTo>
                  <a:pt x="1912619" y="120395"/>
                </a:lnTo>
                <a:close/>
              </a:path>
              <a:path w="1918970" h="626745">
                <a:moveTo>
                  <a:pt x="1912619" y="505967"/>
                </a:moveTo>
                <a:lnTo>
                  <a:pt x="1912619" y="120395"/>
                </a:lnTo>
                <a:lnTo>
                  <a:pt x="1908047" y="120395"/>
                </a:lnTo>
                <a:lnTo>
                  <a:pt x="1908047" y="505967"/>
                </a:lnTo>
                <a:lnTo>
                  <a:pt x="1912619" y="505967"/>
                </a:lnTo>
                <a:close/>
              </a:path>
              <a:path w="1918970" h="626745">
                <a:moveTo>
                  <a:pt x="1912619" y="515111"/>
                </a:moveTo>
                <a:lnTo>
                  <a:pt x="1912619" y="505967"/>
                </a:lnTo>
                <a:lnTo>
                  <a:pt x="1908047" y="510539"/>
                </a:lnTo>
                <a:lnTo>
                  <a:pt x="1908047" y="515111"/>
                </a:lnTo>
                <a:lnTo>
                  <a:pt x="1912619" y="515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1722" y="2840939"/>
            <a:ext cx="560742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8A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30674" y="3013831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0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21016" y="2980637"/>
            <a:ext cx="212078" cy="69156"/>
          </a:xfrm>
          <a:custGeom>
            <a:avLst/>
            <a:gdLst/>
            <a:ahLst/>
            <a:cxnLst/>
            <a:rect l="l" t="t" r="r" b="b"/>
            <a:pathLst>
              <a:path w="233679" h="76200">
                <a:moveTo>
                  <a:pt x="76868" y="33411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69745"/>
                </a:lnTo>
                <a:lnTo>
                  <a:pt x="64007" y="33527"/>
                </a:lnTo>
                <a:lnTo>
                  <a:pt x="76868" y="33411"/>
                </a:lnTo>
                <a:close/>
              </a:path>
              <a:path w="233679" h="76200">
                <a:moveTo>
                  <a:pt x="77053" y="42671"/>
                </a:moveTo>
                <a:lnTo>
                  <a:pt x="76868" y="33411"/>
                </a:lnTo>
                <a:lnTo>
                  <a:pt x="64007" y="33527"/>
                </a:lnTo>
                <a:lnTo>
                  <a:pt x="64007" y="42671"/>
                </a:lnTo>
                <a:lnTo>
                  <a:pt x="77053" y="42671"/>
                </a:lnTo>
                <a:close/>
              </a:path>
              <a:path w="233679" h="76200">
                <a:moveTo>
                  <a:pt x="77723" y="76199"/>
                </a:moveTo>
                <a:lnTo>
                  <a:pt x="77053" y="42671"/>
                </a:lnTo>
                <a:lnTo>
                  <a:pt x="64007" y="42671"/>
                </a:lnTo>
                <a:lnTo>
                  <a:pt x="64007" y="69745"/>
                </a:lnTo>
                <a:lnTo>
                  <a:pt x="77723" y="76199"/>
                </a:lnTo>
                <a:close/>
              </a:path>
              <a:path w="233679" h="76200">
                <a:moveTo>
                  <a:pt x="233171" y="42671"/>
                </a:moveTo>
                <a:lnTo>
                  <a:pt x="231647" y="32003"/>
                </a:lnTo>
                <a:lnTo>
                  <a:pt x="76868" y="33411"/>
                </a:lnTo>
                <a:lnTo>
                  <a:pt x="77053" y="42671"/>
                </a:lnTo>
                <a:lnTo>
                  <a:pt x="233171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7970" y="1183955"/>
            <a:ext cx="6962775" cy="849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Gambar </a:t>
            </a:r>
            <a:r>
              <a:rPr lang="en-US" sz="2178" spc="-5" dirty="0">
                <a:solidFill>
                  <a:prstClr val="black"/>
                </a:solidFill>
                <a:latin typeface="Arial"/>
                <a:cs typeface="Arial"/>
              </a:rPr>
              <a:t>11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178" spc="-5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. Ilustrasi untuk instruksi 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</a:t>
            </a:r>
            <a:r>
              <a:rPr sz="217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AL,[BX]</a:t>
            </a:r>
          </a:p>
          <a:p>
            <a:pPr marR="700812" algn="r" defTabSz="829909">
              <a:spcBef>
                <a:spcPts val="1448"/>
              </a:spcBef>
            </a:pP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ri</a:t>
            </a:r>
          </a:p>
        </p:txBody>
      </p:sp>
      <p:sp>
        <p:nvSpPr>
          <p:cNvPr id="21" name="object 21"/>
          <p:cNvSpPr/>
          <p:nvPr/>
        </p:nvSpPr>
        <p:spPr>
          <a:xfrm>
            <a:off x="2933602" y="4322269"/>
            <a:ext cx="2840019" cy="428769"/>
          </a:xfrm>
          <a:custGeom>
            <a:avLst/>
            <a:gdLst/>
            <a:ahLst/>
            <a:cxnLst/>
            <a:rect l="l" t="t" r="r" b="b"/>
            <a:pathLst>
              <a:path w="3129279" h="472439">
                <a:moveTo>
                  <a:pt x="3128771" y="239267"/>
                </a:moveTo>
                <a:lnTo>
                  <a:pt x="3122675" y="231647"/>
                </a:lnTo>
                <a:lnTo>
                  <a:pt x="3118103" y="236219"/>
                </a:lnTo>
                <a:lnTo>
                  <a:pt x="3108959" y="248411"/>
                </a:lnTo>
                <a:lnTo>
                  <a:pt x="3099815" y="263651"/>
                </a:lnTo>
                <a:lnTo>
                  <a:pt x="3096767" y="272795"/>
                </a:lnTo>
                <a:lnTo>
                  <a:pt x="3092195" y="280415"/>
                </a:lnTo>
                <a:lnTo>
                  <a:pt x="3087623" y="291083"/>
                </a:lnTo>
                <a:lnTo>
                  <a:pt x="3080003" y="310895"/>
                </a:lnTo>
                <a:lnTo>
                  <a:pt x="3058667" y="353567"/>
                </a:lnTo>
                <a:lnTo>
                  <a:pt x="3031235" y="396239"/>
                </a:lnTo>
                <a:lnTo>
                  <a:pt x="3002279" y="423671"/>
                </a:lnTo>
                <a:lnTo>
                  <a:pt x="2967227" y="445007"/>
                </a:lnTo>
                <a:lnTo>
                  <a:pt x="2921507" y="460247"/>
                </a:lnTo>
                <a:lnTo>
                  <a:pt x="2886455" y="463295"/>
                </a:lnTo>
                <a:lnTo>
                  <a:pt x="2866643" y="463295"/>
                </a:lnTo>
                <a:lnTo>
                  <a:pt x="2822447" y="458723"/>
                </a:lnTo>
                <a:lnTo>
                  <a:pt x="2772155" y="448055"/>
                </a:lnTo>
                <a:lnTo>
                  <a:pt x="2717291" y="429767"/>
                </a:lnTo>
                <a:lnTo>
                  <a:pt x="2686811" y="419099"/>
                </a:lnTo>
                <a:lnTo>
                  <a:pt x="2656331" y="405383"/>
                </a:lnTo>
                <a:lnTo>
                  <a:pt x="2624327" y="391667"/>
                </a:lnTo>
                <a:lnTo>
                  <a:pt x="2557271" y="359663"/>
                </a:lnTo>
                <a:lnTo>
                  <a:pt x="2522219" y="341375"/>
                </a:lnTo>
                <a:lnTo>
                  <a:pt x="2487167" y="324611"/>
                </a:lnTo>
                <a:lnTo>
                  <a:pt x="2449067" y="304799"/>
                </a:lnTo>
                <a:lnTo>
                  <a:pt x="2412491" y="286511"/>
                </a:lnTo>
                <a:lnTo>
                  <a:pt x="2374391" y="266699"/>
                </a:lnTo>
                <a:lnTo>
                  <a:pt x="2295143" y="227075"/>
                </a:lnTo>
                <a:lnTo>
                  <a:pt x="2212847" y="187451"/>
                </a:lnTo>
                <a:lnTo>
                  <a:pt x="2129027" y="147827"/>
                </a:lnTo>
                <a:lnTo>
                  <a:pt x="2086355" y="129539"/>
                </a:lnTo>
                <a:lnTo>
                  <a:pt x="2043683" y="112775"/>
                </a:lnTo>
                <a:lnTo>
                  <a:pt x="1999487" y="94487"/>
                </a:lnTo>
                <a:lnTo>
                  <a:pt x="1956815" y="79247"/>
                </a:lnTo>
                <a:lnTo>
                  <a:pt x="1912619" y="64007"/>
                </a:lnTo>
                <a:lnTo>
                  <a:pt x="1868423" y="50291"/>
                </a:lnTo>
                <a:lnTo>
                  <a:pt x="1824227" y="38099"/>
                </a:lnTo>
                <a:lnTo>
                  <a:pt x="1780031" y="27431"/>
                </a:lnTo>
                <a:lnTo>
                  <a:pt x="1735835" y="18287"/>
                </a:lnTo>
                <a:lnTo>
                  <a:pt x="1690115" y="10667"/>
                </a:lnTo>
                <a:lnTo>
                  <a:pt x="1601723" y="1523"/>
                </a:lnTo>
                <a:lnTo>
                  <a:pt x="1511807" y="0"/>
                </a:lnTo>
                <a:lnTo>
                  <a:pt x="1420367" y="1523"/>
                </a:lnTo>
                <a:lnTo>
                  <a:pt x="1327403" y="6095"/>
                </a:lnTo>
                <a:lnTo>
                  <a:pt x="1232915" y="15239"/>
                </a:lnTo>
                <a:lnTo>
                  <a:pt x="1135379" y="28955"/>
                </a:lnTo>
                <a:lnTo>
                  <a:pt x="1037843" y="44195"/>
                </a:lnTo>
                <a:lnTo>
                  <a:pt x="937259" y="62483"/>
                </a:lnTo>
                <a:lnTo>
                  <a:pt x="836675" y="83819"/>
                </a:lnTo>
                <a:lnTo>
                  <a:pt x="734567" y="106679"/>
                </a:lnTo>
                <a:lnTo>
                  <a:pt x="630935" y="131063"/>
                </a:lnTo>
                <a:lnTo>
                  <a:pt x="527303" y="158495"/>
                </a:lnTo>
                <a:lnTo>
                  <a:pt x="422147" y="185927"/>
                </a:lnTo>
                <a:lnTo>
                  <a:pt x="211835" y="245363"/>
                </a:lnTo>
                <a:lnTo>
                  <a:pt x="0" y="307847"/>
                </a:lnTo>
                <a:lnTo>
                  <a:pt x="3047" y="315467"/>
                </a:lnTo>
                <a:lnTo>
                  <a:pt x="214883" y="254507"/>
                </a:lnTo>
                <a:lnTo>
                  <a:pt x="425195" y="195071"/>
                </a:lnTo>
                <a:lnTo>
                  <a:pt x="530351" y="167639"/>
                </a:lnTo>
                <a:lnTo>
                  <a:pt x="633983" y="140207"/>
                </a:lnTo>
                <a:lnTo>
                  <a:pt x="736091" y="115823"/>
                </a:lnTo>
                <a:lnTo>
                  <a:pt x="838199" y="92963"/>
                </a:lnTo>
                <a:lnTo>
                  <a:pt x="938783" y="71627"/>
                </a:lnTo>
                <a:lnTo>
                  <a:pt x="1039367" y="53339"/>
                </a:lnTo>
                <a:lnTo>
                  <a:pt x="1136903" y="38099"/>
                </a:lnTo>
                <a:lnTo>
                  <a:pt x="1234439" y="25907"/>
                </a:lnTo>
                <a:lnTo>
                  <a:pt x="1328927" y="16763"/>
                </a:lnTo>
                <a:lnTo>
                  <a:pt x="1421891" y="10667"/>
                </a:lnTo>
                <a:lnTo>
                  <a:pt x="1513331" y="9143"/>
                </a:lnTo>
                <a:lnTo>
                  <a:pt x="1601723" y="12191"/>
                </a:lnTo>
                <a:lnTo>
                  <a:pt x="1645919" y="15239"/>
                </a:lnTo>
                <a:lnTo>
                  <a:pt x="1690115" y="19811"/>
                </a:lnTo>
                <a:lnTo>
                  <a:pt x="1734311" y="27431"/>
                </a:lnTo>
                <a:lnTo>
                  <a:pt x="1778507" y="36575"/>
                </a:lnTo>
                <a:lnTo>
                  <a:pt x="1821179" y="47243"/>
                </a:lnTo>
                <a:lnTo>
                  <a:pt x="1865375" y="59435"/>
                </a:lnTo>
                <a:lnTo>
                  <a:pt x="1909571" y="73151"/>
                </a:lnTo>
                <a:lnTo>
                  <a:pt x="1953767" y="88391"/>
                </a:lnTo>
                <a:lnTo>
                  <a:pt x="1996439" y="103631"/>
                </a:lnTo>
                <a:lnTo>
                  <a:pt x="2040635" y="120395"/>
                </a:lnTo>
                <a:lnTo>
                  <a:pt x="2125979" y="156971"/>
                </a:lnTo>
                <a:lnTo>
                  <a:pt x="2208275" y="195071"/>
                </a:lnTo>
                <a:lnTo>
                  <a:pt x="2290571" y="234695"/>
                </a:lnTo>
                <a:lnTo>
                  <a:pt x="2369819" y="274319"/>
                </a:lnTo>
                <a:lnTo>
                  <a:pt x="2446019" y="313943"/>
                </a:lnTo>
                <a:lnTo>
                  <a:pt x="2482595" y="332231"/>
                </a:lnTo>
                <a:lnTo>
                  <a:pt x="2517647" y="350519"/>
                </a:lnTo>
                <a:lnTo>
                  <a:pt x="2587751" y="384047"/>
                </a:lnTo>
                <a:lnTo>
                  <a:pt x="2621279" y="399287"/>
                </a:lnTo>
                <a:lnTo>
                  <a:pt x="2653283" y="414527"/>
                </a:lnTo>
                <a:lnTo>
                  <a:pt x="2683763" y="426719"/>
                </a:lnTo>
                <a:lnTo>
                  <a:pt x="2712719" y="438911"/>
                </a:lnTo>
                <a:lnTo>
                  <a:pt x="2741675" y="449579"/>
                </a:lnTo>
                <a:lnTo>
                  <a:pt x="2769107" y="457199"/>
                </a:lnTo>
                <a:lnTo>
                  <a:pt x="2820923" y="469391"/>
                </a:lnTo>
                <a:lnTo>
                  <a:pt x="2843783" y="470915"/>
                </a:lnTo>
                <a:lnTo>
                  <a:pt x="2865119" y="472439"/>
                </a:lnTo>
                <a:lnTo>
                  <a:pt x="2886455" y="472439"/>
                </a:lnTo>
                <a:lnTo>
                  <a:pt x="2923031" y="469391"/>
                </a:lnTo>
                <a:lnTo>
                  <a:pt x="2970275" y="454151"/>
                </a:lnTo>
                <a:lnTo>
                  <a:pt x="3008375" y="431291"/>
                </a:lnTo>
                <a:lnTo>
                  <a:pt x="3046475" y="391667"/>
                </a:lnTo>
                <a:lnTo>
                  <a:pt x="3066287" y="358139"/>
                </a:lnTo>
                <a:lnTo>
                  <a:pt x="3078479" y="336803"/>
                </a:lnTo>
                <a:lnTo>
                  <a:pt x="3096767" y="294131"/>
                </a:lnTo>
                <a:lnTo>
                  <a:pt x="3101339" y="284987"/>
                </a:lnTo>
                <a:lnTo>
                  <a:pt x="3104387" y="275843"/>
                </a:lnTo>
                <a:lnTo>
                  <a:pt x="3113531" y="260603"/>
                </a:lnTo>
                <a:lnTo>
                  <a:pt x="3116579" y="252983"/>
                </a:lnTo>
                <a:lnTo>
                  <a:pt x="3121151" y="246887"/>
                </a:lnTo>
                <a:lnTo>
                  <a:pt x="3124199" y="242315"/>
                </a:lnTo>
                <a:lnTo>
                  <a:pt x="3128771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6866" y="3706778"/>
            <a:ext cx="968188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18803" y="3428770"/>
            <a:ext cx="0" cy="276625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9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86991" y="3428770"/>
            <a:ext cx="0" cy="276625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9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8249" y="3705394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86437" y="3705394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5483" y="3908714"/>
            <a:ext cx="972799" cy="146957"/>
          </a:xfrm>
          <a:custGeom>
            <a:avLst/>
            <a:gdLst/>
            <a:ahLst/>
            <a:cxnLst/>
            <a:rect l="l" t="t" r="r" b="b"/>
            <a:pathLst>
              <a:path w="1071879" h="161925">
                <a:moveTo>
                  <a:pt x="1071371" y="153923"/>
                </a:moveTo>
                <a:lnTo>
                  <a:pt x="1004315" y="124967"/>
                </a:lnTo>
                <a:lnTo>
                  <a:pt x="903731" y="83819"/>
                </a:lnTo>
                <a:lnTo>
                  <a:pt x="836675" y="59435"/>
                </a:lnTo>
                <a:lnTo>
                  <a:pt x="769619" y="38099"/>
                </a:lnTo>
                <a:lnTo>
                  <a:pt x="669035" y="13715"/>
                </a:lnTo>
                <a:lnTo>
                  <a:pt x="568451" y="1523"/>
                </a:lnTo>
                <a:lnTo>
                  <a:pt x="534923" y="0"/>
                </a:lnTo>
                <a:lnTo>
                  <a:pt x="501395" y="1523"/>
                </a:lnTo>
                <a:lnTo>
                  <a:pt x="434339" y="7619"/>
                </a:lnTo>
                <a:lnTo>
                  <a:pt x="333755" y="28955"/>
                </a:lnTo>
                <a:lnTo>
                  <a:pt x="266699" y="48767"/>
                </a:lnTo>
                <a:lnTo>
                  <a:pt x="167639" y="83819"/>
                </a:lnTo>
                <a:lnTo>
                  <a:pt x="67055" y="124967"/>
                </a:lnTo>
                <a:lnTo>
                  <a:pt x="0" y="153923"/>
                </a:lnTo>
                <a:lnTo>
                  <a:pt x="4571" y="161543"/>
                </a:lnTo>
                <a:lnTo>
                  <a:pt x="70103" y="134111"/>
                </a:lnTo>
                <a:lnTo>
                  <a:pt x="170687" y="92963"/>
                </a:lnTo>
                <a:lnTo>
                  <a:pt x="237743" y="68579"/>
                </a:lnTo>
                <a:lnTo>
                  <a:pt x="303275" y="47243"/>
                </a:lnTo>
                <a:lnTo>
                  <a:pt x="403859" y="22859"/>
                </a:lnTo>
                <a:lnTo>
                  <a:pt x="502919" y="10667"/>
                </a:lnTo>
                <a:lnTo>
                  <a:pt x="568451" y="10667"/>
                </a:lnTo>
                <a:lnTo>
                  <a:pt x="635507" y="16763"/>
                </a:lnTo>
                <a:lnTo>
                  <a:pt x="734567" y="38099"/>
                </a:lnTo>
                <a:lnTo>
                  <a:pt x="801623" y="57911"/>
                </a:lnTo>
                <a:lnTo>
                  <a:pt x="900683" y="92963"/>
                </a:lnTo>
                <a:lnTo>
                  <a:pt x="1001267" y="134111"/>
                </a:lnTo>
                <a:lnTo>
                  <a:pt x="1066799" y="161543"/>
                </a:lnTo>
                <a:lnTo>
                  <a:pt x="1071371" y="153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84598" y="3290455"/>
            <a:ext cx="969917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168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1233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33561" y="3636237"/>
            <a:ext cx="530198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23644" y="3774550"/>
            <a:ext cx="276625" cy="345782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799" y="190499"/>
                </a:moveTo>
                <a:lnTo>
                  <a:pt x="299331" y="139876"/>
                </a:lnTo>
                <a:lnTo>
                  <a:pt x="283915" y="94375"/>
                </a:lnTo>
                <a:lnTo>
                  <a:pt x="260032" y="55816"/>
                </a:lnTo>
                <a:lnTo>
                  <a:pt x="229164" y="26020"/>
                </a:lnTo>
                <a:lnTo>
                  <a:pt x="192793" y="6808"/>
                </a:lnTo>
                <a:lnTo>
                  <a:pt x="152399" y="0"/>
                </a:lnTo>
                <a:lnTo>
                  <a:pt x="112006" y="6808"/>
                </a:lnTo>
                <a:lnTo>
                  <a:pt x="75635" y="26020"/>
                </a:lnTo>
                <a:lnTo>
                  <a:pt x="44767" y="55816"/>
                </a:lnTo>
                <a:lnTo>
                  <a:pt x="20884" y="94375"/>
                </a:lnTo>
                <a:lnTo>
                  <a:pt x="5468" y="139876"/>
                </a:lnTo>
                <a:lnTo>
                  <a:pt x="0" y="190499"/>
                </a:lnTo>
                <a:lnTo>
                  <a:pt x="5468" y="241652"/>
                </a:lnTo>
                <a:lnTo>
                  <a:pt x="20884" y="287302"/>
                </a:lnTo>
                <a:lnTo>
                  <a:pt x="44767" y="325754"/>
                </a:lnTo>
                <a:lnTo>
                  <a:pt x="75635" y="355317"/>
                </a:lnTo>
                <a:lnTo>
                  <a:pt x="112006" y="374297"/>
                </a:lnTo>
                <a:lnTo>
                  <a:pt x="152399" y="380999"/>
                </a:lnTo>
                <a:lnTo>
                  <a:pt x="192793" y="374297"/>
                </a:lnTo>
                <a:lnTo>
                  <a:pt x="229164" y="355317"/>
                </a:lnTo>
                <a:lnTo>
                  <a:pt x="260032" y="325754"/>
                </a:lnTo>
                <a:lnTo>
                  <a:pt x="283915" y="287302"/>
                </a:lnTo>
                <a:lnTo>
                  <a:pt x="299331" y="241652"/>
                </a:lnTo>
                <a:lnTo>
                  <a:pt x="304799" y="190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9494" y="3770401"/>
            <a:ext cx="285270" cy="355579"/>
          </a:xfrm>
          <a:custGeom>
            <a:avLst/>
            <a:gdLst/>
            <a:ahLst/>
            <a:cxnLst/>
            <a:rect l="l" t="t" r="r" b="b"/>
            <a:pathLst>
              <a:path w="314325" h="391795">
                <a:moveTo>
                  <a:pt x="313943" y="216407"/>
                </a:moveTo>
                <a:lnTo>
                  <a:pt x="313943" y="175259"/>
                </a:lnTo>
                <a:lnTo>
                  <a:pt x="307847" y="138683"/>
                </a:lnTo>
                <a:lnTo>
                  <a:pt x="288035" y="86867"/>
                </a:lnTo>
                <a:lnTo>
                  <a:pt x="257555" y="45719"/>
                </a:lnTo>
                <a:lnTo>
                  <a:pt x="204215" y="9143"/>
                </a:lnTo>
                <a:lnTo>
                  <a:pt x="156971" y="0"/>
                </a:lnTo>
                <a:lnTo>
                  <a:pt x="140207" y="1523"/>
                </a:lnTo>
                <a:lnTo>
                  <a:pt x="82295" y="24383"/>
                </a:lnTo>
                <a:lnTo>
                  <a:pt x="45719" y="57911"/>
                </a:lnTo>
                <a:lnTo>
                  <a:pt x="18287" y="103631"/>
                </a:lnTo>
                <a:lnTo>
                  <a:pt x="3047" y="156971"/>
                </a:lnTo>
                <a:lnTo>
                  <a:pt x="0" y="195071"/>
                </a:lnTo>
                <a:lnTo>
                  <a:pt x="1523" y="216407"/>
                </a:lnTo>
                <a:lnTo>
                  <a:pt x="3047" y="234695"/>
                </a:lnTo>
                <a:lnTo>
                  <a:pt x="9143" y="259079"/>
                </a:lnTo>
                <a:lnTo>
                  <a:pt x="9143" y="195071"/>
                </a:lnTo>
                <a:lnTo>
                  <a:pt x="9202" y="195833"/>
                </a:lnTo>
                <a:lnTo>
                  <a:pt x="16763" y="140207"/>
                </a:lnTo>
                <a:lnTo>
                  <a:pt x="35051" y="91439"/>
                </a:lnTo>
                <a:lnTo>
                  <a:pt x="42671" y="80009"/>
                </a:lnTo>
                <a:lnTo>
                  <a:pt x="42671" y="77723"/>
                </a:lnTo>
                <a:lnTo>
                  <a:pt x="74675" y="41147"/>
                </a:lnTo>
                <a:lnTo>
                  <a:pt x="99059" y="25230"/>
                </a:lnTo>
                <a:lnTo>
                  <a:pt x="99059" y="24383"/>
                </a:lnTo>
                <a:lnTo>
                  <a:pt x="112775" y="18897"/>
                </a:lnTo>
                <a:lnTo>
                  <a:pt x="112775" y="18287"/>
                </a:lnTo>
                <a:lnTo>
                  <a:pt x="126491" y="14173"/>
                </a:lnTo>
                <a:lnTo>
                  <a:pt x="126491" y="13715"/>
                </a:lnTo>
                <a:lnTo>
                  <a:pt x="141731" y="10667"/>
                </a:lnTo>
                <a:lnTo>
                  <a:pt x="172211" y="10667"/>
                </a:lnTo>
                <a:lnTo>
                  <a:pt x="187451" y="13715"/>
                </a:lnTo>
                <a:lnTo>
                  <a:pt x="187451" y="14173"/>
                </a:lnTo>
                <a:lnTo>
                  <a:pt x="201167" y="18287"/>
                </a:lnTo>
                <a:lnTo>
                  <a:pt x="214883" y="24383"/>
                </a:lnTo>
                <a:lnTo>
                  <a:pt x="214883" y="25230"/>
                </a:lnTo>
                <a:lnTo>
                  <a:pt x="227075" y="32003"/>
                </a:lnTo>
                <a:lnTo>
                  <a:pt x="239267" y="41147"/>
                </a:lnTo>
                <a:lnTo>
                  <a:pt x="251459" y="51815"/>
                </a:lnTo>
                <a:lnTo>
                  <a:pt x="251459" y="53557"/>
                </a:lnTo>
                <a:lnTo>
                  <a:pt x="260603" y="64007"/>
                </a:lnTo>
                <a:lnTo>
                  <a:pt x="286511" y="106679"/>
                </a:lnTo>
                <a:lnTo>
                  <a:pt x="304799" y="176783"/>
                </a:lnTo>
                <a:lnTo>
                  <a:pt x="304799" y="262127"/>
                </a:lnTo>
                <a:lnTo>
                  <a:pt x="307847" y="252983"/>
                </a:lnTo>
                <a:lnTo>
                  <a:pt x="313943" y="216407"/>
                </a:lnTo>
                <a:close/>
              </a:path>
              <a:path w="314325" h="391795">
                <a:moveTo>
                  <a:pt x="9202" y="195833"/>
                </a:moveTo>
                <a:lnTo>
                  <a:pt x="9143" y="195071"/>
                </a:lnTo>
                <a:lnTo>
                  <a:pt x="9143" y="196595"/>
                </a:lnTo>
                <a:lnTo>
                  <a:pt x="9202" y="195833"/>
                </a:lnTo>
                <a:close/>
              </a:path>
              <a:path w="314325" h="391795">
                <a:moveTo>
                  <a:pt x="44195" y="313943"/>
                </a:moveTo>
                <a:lnTo>
                  <a:pt x="21335" y="268223"/>
                </a:lnTo>
                <a:lnTo>
                  <a:pt x="9202" y="195833"/>
                </a:lnTo>
                <a:lnTo>
                  <a:pt x="9143" y="196595"/>
                </a:lnTo>
                <a:lnTo>
                  <a:pt x="9143" y="259079"/>
                </a:lnTo>
                <a:lnTo>
                  <a:pt x="12191" y="271271"/>
                </a:lnTo>
                <a:lnTo>
                  <a:pt x="18287" y="288035"/>
                </a:lnTo>
                <a:lnTo>
                  <a:pt x="25907" y="304799"/>
                </a:lnTo>
                <a:lnTo>
                  <a:pt x="35051" y="320039"/>
                </a:lnTo>
                <a:lnTo>
                  <a:pt x="42671" y="329837"/>
                </a:lnTo>
                <a:lnTo>
                  <a:pt x="42671" y="313943"/>
                </a:lnTo>
                <a:lnTo>
                  <a:pt x="44195" y="313943"/>
                </a:lnTo>
                <a:close/>
              </a:path>
              <a:path w="314325" h="391795">
                <a:moveTo>
                  <a:pt x="44195" y="77723"/>
                </a:moveTo>
                <a:lnTo>
                  <a:pt x="42671" y="77723"/>
                </a:lnTo>
                <a:lnTo>
                  <a:pt x="42671" y="80009"/>
                </a:lnTo>
                <a:lnTo>
                  <a:pt x="44195" y="77723"/>
                </a:lnTo>
                <a:close/>
              </a:path>
              <a:path w="314325" h="391795">
                <a:moveTo>
                  <a:pt x="100583" y="367283"/>
                </a:moveTo>
                <a:lnTo>
                  <a:pt x="64007" y="339851"/>
                </a:lnTo>
                <a:lnTo>
                  <a:pt x="42671" y="313943"/>
                </a:lnTo>
                <a:lnTo>
                  <a:pt x="42671" y="329837"/>
                </a:lnTo>
                <a:lnTo>
                  <a:pt x="68579" y="358139"/>
                </a:lnTo>
                <a:lnTo>
                  <a:pt x="99059" y="376597"/>
                </a:lnTo>
                <a:lnTo>
                  <a:pt x="99059" y="367283"/>
                </a:lnTo>
                <a:lnTo>
                  <a:pt x="100583" y="367283"/>
                </a:lnTo>
                <a:close/>
              </a:path>
              <a:path w="314325" h="391795">
                <a:moveTo>
                  <a:pt x="100583" y="24383"/>
                </a:moveTo>
                <a:lnTo>
                  <a:pt x="99059" y="24383"/>
                </a:lnTo>
                <a:lnTo>
                  <a:pt x="99059" y="25230"/>
                </a:lnTo>
                <a:lnTo>
                  <a:pt x="100583" y="24383"/>
                </a:lnTo>
                <a:close/>
              </a:path>
              <a:path w="314325" h="391795">
                <a:moveTo>
                  <a:pt x="114299" y="373379"/>
                </a:moveTo>
                <a:lnTo>
                  <a:pt x="99059" y="367283"/>
                </a:lnTo>
                <a:lnTo>
                  <a:pt x="99059" y="376597"/>
                </a:lnTo>
                <a:lnTo>
                  <a:pt x="109727" y="382523"/>
                </a:lnTo>
                <a:lnTo>
                  <a:pt x="112775" y="383438"/>
                </a:lnTo>
                <a:lnTo>
                  <a:pt x="112775" y="373379"/>
                </a:lnTo>
                <a:lnTo>
                  <a:pt x="114299" y="373379"/>
                </a:lnTo>
                <a:close/>
              </a:path>
              <a:path w="314325" h="391795">
                <a:moveTo>
                  <a:pt x="114299" y="18287"/>
                </a:moveTo>
                <a:lnTo>
                  <a:pt x="112775" y="18287"/>
                </a:lnTo>
                <a:lnTo>
                  <a:pt x="112775" y="18897"/>
                </a:lnTo>
                <a:lnTo>
                  <a:pt x="114299" y="18287"/>
                </a:lnTo>
                <a:close/>
              </a:path>
              <a:path w="314325" h="391795">
                <a:moveTo>
                  <a:pt x="128015" y="377951"/>
                </a:moveTo>
                <a:lnTo>
                  <a:pt x="112775" y="373379"/>
                </a:lnTo>
                <a:lnTo>
                  <a:pt x="112775" y="383438"/>
                </a:lnTo>
                <a:lnTo>
                  <a:pt x="124967" y="387095"/>
                </a:lnTo>
                <a:lnTo>
                  <a:pt x="126491" y="387400"/>
                </a:lnTo>
                <a:lnTo>
                  <a:pt x="126491" y="377951"/>
                </a:lnTo>
                <a:lnTo>
                  <a:pt x="128015" y="377951"/>
                </a:lnTo>
                <a:close/>
              </a:path>
              <a:path w="314325" h="391795">
                <a:moveTo>
                  <a:pt x="128015" y="13715"/>
                </a:moveTo>
                <a:lnTo>
                  <a:pt x="126491" y="13715"/>
                </a:lnTo>
                <a:lnTo>
                  <a:pt x="126491" y="14173"/>
                </a:lnTo>
                <a:lnTo>
                  <a:pt x="128015" y="13715"/>
                </a:lnTo>
                <a:close/>
              </a:path>
              <a:path w="314325" h="391795">
                <a:moveTo>
                  <a:pt x="187451" y="387400"/>
                </a:moveTo>
                <a:lnTo>
                  <a:pt x="187451" y="377951"/>
                </a:lnTo>
                <a:lnTo>
                  <a:pt x="172211" y="380999"/>
                </a:lnTo>
                <a:lnTo>
                  <a:pt x="141731" y="380999"/>
                </a:lnTo>
                <a:lnTo>
                  <a:pt x="126491" y="377951"/>
                </a:lnTo>
                <a:lnTo>
                  <a:pt x="126491" y="387400"/>
                </a:lnTo>
                <a:lnTo>
                  <a:pt x="140207" y="390143"/>
                </a:lnTo>
                <a:lnTo>
                  <a:pt x="156971" y="391667"/>
                </a:lnTo>
                <a:lnTo>
                  <a:pt x="173735" y="390143"/>
                </a:lnTo>
                <a:lnTo>
                  <a:pt x="187451" y="387400"/>
                </a:lnTo>
                <a:close/>
              </a:path>
              <a:path w="314325" h="391795">
                <a:moveTo>
                  <a:pt x="187451" y="14173"/>
                </a:moveTo>
                <a:lnTo>
                  <a:pt x="187451" y="13715"/>
                </a:lnTo>
                <a:lnTo>
                  <a:pt x="185927" y="13715"/>
                </a:lnTo>
                <a:lnTo>
                  <a:pt x="187451" y="14173"/>
                </a:lnTo>
                <a:close/>
              </a:path>
              <a:path w="314325" h="391795">
                <a:moveTo>
                  <a:pt x="214883" y="376597"/>
                </a:moveTo>
                <a:lnTo>
                  <a:pt x="214883" y="367283"/>
                </a:lnTo>
                <a:lnTo>
                  <a:pt x="201167" y="373379"/>
                </a:lnTo>
                <a:lnTo>
                  <a:pt x="185927" y="377951"/>
                </a:lnTo>
                <a:lnTo>
                  <a:pt x="187451" y="377951"/>
                </a:lnTo>
                <a:lnTo>
                  <a:pt x="187451" y="387400"/>
                </a:lnTo>
                <a:lnTo>
                  <a:pt x="188975" y="387095"/>
                </a:lnTo>
                <a:lnTo>
                  <a:pt x="204215" y="382523"/>
                </a:lnTo>
                <a:lnTo>
                  <a:pt x="214883" y="376597"/>
                </a:lnTo>
                <a:close/>
              </a:path>
              <a:path w="314325" h="391795">
                <a:moveTo>
                  <a:pt x="214883" y="25230"/>
                </a:moveTo>
                <a:lnTo>
                  <a:pt x="214883" y="24383"/>
                </a:lnTo>
                <a:lnTo>
                  <a:pt x="213359" y="24383"/>
                </a:lnTo>
                <a:lnTo>
                  <a:pt x="214883" y="25230"/>
                </a:lnTo>
                <a:close/>
              </a:path>
              <a:path w="314325" h="391795">
                <a:moveTo>
                  <a:pt x="251459" y="352043"/>
                </a:moveTo>
                <a:lnTo>
                  <a:pt x="251459" y="339851"/>
                </a:lnTo>
                <a:lnTo>
                  <a:pt x="239267" y="350519"/>
                </a:lnTo>
                <a:lnTo>
                  <a:pt x="227075" y="359663"/>
                </a:lnTo>
                <a:lnTo>
                  <a:pt x="213359" y="367283"/>
                </a:lnTo>
                <a:lnTo>
                  <a:pt x="214883" y="367283"/>
                </a:lnTo>
                <a:lnTo>
                  <a:pt x="214883" y="376597"/>
                </a:lnTo>
                <a:lnTo>
                  <a:pt x="231647" y="367283"/>
                </a:lnTo>
                <a:lnTo>
                  <a:pt x="245363" y="358139"/>
                </a:lnTo>
                <a:lnTo>
                  <a:pt x="251459" y="352043"/>
                </a:lnTo>
                <a:close/>
              </a:path>
              <a:path w="314325" h="391795">
                <a:moveTo>
                  <a:pt x="251459" y="53557"/>
                </a:moveTo>
                <a:lnTo>
                  <a:pt x="251459" y="51815"/>
                </a:lnTo>
                <a:lnTo>
                  <a:pt x="249935" y="51815"/>
                </a:lnTo>
                <a:lnTo>
                  <a:pt x="251459" y="53557"/>
                </a:lnTo>
                <a:close/>
              </a:path>
              <a:path w="314325" h="391795">
                <a:moveTo>
                  <a:pt x="304799" y="262127"/>
                </a:moveTo>
                <a:lnTo>
                  <a:pt x="304799" y="214883"/>
                </a:lnTo>
                <a:lnTo>
                  <a:pt x="298703" y="251459"/>
                </a:lnTo>
                <a:lnTo>
                  <a:pt x="286511" y="284987"/>
                </a:lnTo>
                <a:lnTo>
                  <a:pt x="278891" y="300227"/>
                </a:lnTo>
                <a:lnTo>
                  <a:pt x="271271" y="313943"/>
                </a:lnTo>
                <a:lnTo>
                  <a:pt x="260603" y="327659"/>
                </a:lnTo>
                <a:lnTo>
                  <a:pt x="249935" y="339851"/>
                </a:lnTo>
                <a:lnTo>
                  <a:pt x="251459" y="339851"/>
                </a:lnTo>
                <a:lnTo>
                  <a:pt x="251459" y="352043"/>
                </a:lnTo>
                <a:lnTo>
                  <a:pt x="257555" y="345947"/>
                </a:lnTo>
                <a:lnTo>
                  <a:pt x="288035" y="304799"/>
                </a:lnTo>
                <a:lnTo>
                  <a:pt x="301751" y="271271"/>
                </a:lnTo>
                <a:lnTo>
                  <a:pt x="30479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96494" y="3774549"/>
            <a:ext cx="130821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*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18802" y="3879669"/>
            <a:ext cx="484094" cy="69156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8054" y="33486"/>
                </a:moveTo>
                <a:lnTo>
                  <a:pt x="0" y="32003"/>
                </a:lnTo>
                <a:lnTo>
                  <a:pt x="0" y="42671"/>
                </a:lnTo>
                <a:lnTo>
                  <a:pt x="457870" y="42671"/>
                </a:lnTo>
                <a:lnTo>
                  <a:pt x="458054" y="33486"/>
                </a:lnTo>
                <a:close/>
              </a:path>
              <a:path w="533400" h="76200">
                <a:moveTo>
                  <a:pt x="470915" y="69616"/>
                </a:moveTo>
                <a:lnTo>
                  <a:pt x="470915" y="42671"/>
                </a:lnTo>
                <a:lnTo>
                  <a:pt x="457870" y="42671"/>
                </a:lnTo>
                <a:lnTo>
                  <a:pt x="457199" y="76199"/>
                </a:lnTo>
                <a:lnTo>
                  <a:pt x="470915" y="69616"/>
                </a:lnTo>
                <a:close/>
              </a:path>
              <a:path w="533400" h="76200">
                <a:moveTo>
                  <a:pt x="470915" y="42671"/>
                </a:moveTo>
                <a:lnTo>
                  <a:pt x="470915" y="33527"/>
                </a:lnTo>
                <a:lnTo>
                  <a:pt x="458054" y="33486"/>
                </a:lnTo>
                <a:lnTo>
                  <a:pt x="457870" y="42671"/>
                </a:lnTo>
                <a:lnTo>
                  <a:pt x="470915" y="42671"/>
                </a:lnTo>
                <a:close/>
              </a:path>
              <a:path w="533400" h="76200">
                <a:moveTo>
                  <a:pt x="533399" y="39623"/>
                </a:moveTo>
                <a:lnTo>
                  <a:pt x="458723" y="0"/>
                </a:lnTo>
                <a:lnTo>
                  <a:pt x="458054" y="33486"/>
                </a:lnTo>
                <a:lnTo>
                  <a:pt x="470915" y="33527"/>
                </a:lnTo>
                <a:lnTo>
                  <a:pt x="470915" y="69616"/>
                </a:lnTo>
                <a:lnTo>
                  <a:pt x="533399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47295" y="3948825"/>
            <a:ext cx="627017" cy="69156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76199" y="33498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70347"/>
                </a:lnTo>
                <a:lnTo>
                  <a:pt x="64007" y="33527"/>
                </a:lnTo>
                <a:lnTo>
                  <a:pt x="76199" y="33498"/>
                </a:lnTo>
                <a:close/>
              </a:path>
              <a:path w="690879" h="76200">
                <a:moveTo>
                  <a:pt x="690371" y="42671"/>
                </a:moveTo>
                <a:lnTo>
                  <a:pt x="690371" y="32003"/>
                </a:lnTo>
                <a:lnTo>
                  <a:pt x="64007" y="33527"/>
                </a:lnTo>
                <a:lnTo>
                  <a:pt x="64007" y="42671"/>
                </a:lnTo>
                <a:lnTo>
                  <a:pt x="690371" y="42671"/>
                </a:lnTo>
                <a:close/>
              </a:path>
              <a:path w="6908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64007" y="7034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35498" y="4791146"/>
            <a:ext cx="990664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10000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49508" y="4120332"/>
            <a:ext cx="69156" cy="691563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2671" y="752855"/>
                </a:moveTo>
                <a:lnTo>
                  <a:pt x="42671" y="699515"/>
                </a:lnTo>
                <a:lnTo>
                  <a:pt x="33527" y="699515"/>
                </a:lnTo>
                <a:lnTo>
                  <a:pt x="33499" y="686653"/>
                </a:lnTo>
                <a:lnTo>
                  <a:pt x="0" y="687323"/>
                </a:lnTo>
                <a:lnTo>
                  <a:pt x="38099" y="761999"/>
                </a:lnTo>
                <a:lnTo>
                  <a:pt x="42671" y="752855"/>
                </a:lnTo>
                <a:close/>
              </a:path>
              <a:path w="76200" h="762000">
                <a:moveTo>
                  <a:pt x="42643" y="686471"/>
                </a:moveTo>
                <a:lnTo>
                  <a:pt x="41147" y="0"/>
                </a:lnTo>
                <a:lnTo>
                  <a:pt x="32003" y="0"/>
                </a:lnTo>
                <a:lnTo>
                  <a:pt x="33499" y="686653"/>
                </a:lnTo>
                <a:lnTo>
                  <a:pt x="42643" y="686471"/>
                </a:lnTo>
                <a:close/>
              </a:path>
              <a:path w="76200" h="762000">
                <a:moveTo>
                  <a:pt x="42671" y="699515"/>
                </a:moveTo>
                <a:lnTo>
                  <a:pt x="42643" y="686471"/>
                </a:lnTo>
                <a:lnTo>
                  <a:pt x="33499" y="686653"/>
                </a:lnTo>
                <a:lnTo>
                  <a:pt x="33527" y="699515"/>
                </a:lnTo>
                <a:lnTo>
                  <a:pt x="42671" y="699515"/>
                </a:lnTo>
                <a:close/>
              </a:path>
              <a:path w="76200" h="762000">
                <a:moveTo>
                  <a:pt x="76199" y="685799"/>
                </a:moveTo>
                <a:lnTo>
                  <a:pt x="42643" y="686471"/>
                </a:lnTo>
                <a:lnTo>
                  <a:pt x="42671" y="752855"/>
                </a:lnTo>
                <a:lnTo>
                  <a:pt x="76199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89204" y="4763485"/>
            <a:ext cx="276625" cy="345782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799" y="190499"/>
                </a:moveTo>
                <a:lnTo>
                  <a:pt x="299331" y="139876"/>
                </a:lnTo>
                <a:lnTo>
                  <a:pt x="283915" y="94375"/>
                </a:lnTo>
                <a:lnTo>
                  <a:pt x="260032" y="55816"/>
                </a:lnTo>
                <a:lnTo>
                  <a:pt x="229164" y="26020"/>
                </a:lnTo>
                <a:lnTo>
                  <a:pt x="192793" y="6808"/>
                </a:lnTo>
                <a:lnTo>
                  <a:pt x="152399" y="0"/>
                </a:lnTo>
                <a:lnTo>
                  <a:pt x="111477" y="6808"/>
                </a:lnTo>
                <a:lnTo>
                  <a:pt x="74958" y="26020"/>
                </a:lnTo>
                <a:lnTo>
                  <a:pt x="44195" y="55816"/>
                </a:lnTo>
                <a:lnTo>
                  <a:pt x="20545" y="94375"/>
                </a:lnTo>
                <a:lnTo>
                  <a:pt x="5362" y="139876"/>
                </a:lnTo>
                <a:lnTo>
                  <a:pt x="0" y="190499"/>
                </a:lnTo>
                <a:lnTo>
                  <a:pt x="5362" y="241123"/>
                </a:lnTo>
                <a:lnTo>
                  <a:pt x="20545" y="286624"/>
                </a:lnTo>
                <a:lnTo>
                  <a:pt x="44195" y="325183"/>
                </a:lnTo>
                <a:lnTo>
                  <a:pt x="74958" y="354979"/>
                </a:lnTo>
                <a:lnTo>
                  <a:pt x="111477" y="374191"/>
                </a:lnTo>
                <a:lnTo>
                  <a:pt x="152399" y="380999"/>
                </a:lnTo>
                <a:lnTo>
                  <a:pt x="192793" y="374191"/>
                </a:lnTo>
                <a:lnTo>
                  <a:pt x="229164" y="354979"/>
                </a:lnTo>
                <a:lnTo>
                  <a:pt x="260032" y="325183"/>
                </a:lnTo>
                <a:lnTo>
                  <a:pt x="283915" y="286624"/>
                </a:lnTo>
                <a:lnTo>
                  <a:pt x="299331" y="241123"/>
                </a:lnTo>
                <a:lnTo>
                  <a:pt x="304799" y="190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85054" y="4759336"/>
            <a:ext cx="285270" cy="354426"/>
          </a:xfrm>
          <a:custGeom>
            <a:avLst/>
            <a:gdLst/>
            <a:ahLst/>
            <a:cxnLst/>
            <a:rect l="l" t="t" r="r" b="b"/>
            <a:pathLst>
              <a:path w="314325" h="390525">
                <a:moveTo>
                  <a:pt x="313943" y="195071"/>
                </a:moveTo>
                <a:lnTo>
                  <a:pt x="310895" y="155447"/>
                </a:lnTo>
                <a:lnTo>
                  <a:pt x="294131" y="102107"/>
                </a:lnTo>
                <a:lnTo>
                  <a:pt x="268223" y="57911"/>
                </a:lnTo>
                <a:lnTo>
                  <a:pt x="256031" y="45719"/>
                </a:lnTo>
                <a:lnTo>
                  <a:pt x="245363" y="33527"/>
                </a:lnTo>
                <a:lnTo>
                  <a:pt x="204215" y="9143"/>
                </a:lnTo>
                <a:lnTo>
                  <a:pt x="156971" y="0"/>
                </a:lnTo>
                <a:lnTo>
                  <a:pt x="140207" y="1523"/>
                </a:lnTo>
                <a:lnTo>
                  <a:pt x="94487" y="15239"/>
                </a:lnTo>
                <a:lnTo>
                  <a:pt x="56387" y="45719"/>
                </a:lnTo>
                <a:lnTo>
                  <a:pt x="25907" y="86867"/>
                </a:lnTo>
                <a:lnTo>
                  <a:pt x="6095" y="137159"/>
                </a:lnTo>
                <a:lnTo>
                  <a:pt x="0" y="175259"/>
                </a:lnTo>
                <a:lnTo>
                  <a:pt x="0" y="214883"/>
                </a:lnTo>
                <a:lnTo>
                  <a:pt x="3047" y="234695"/>
                </a:lnTo>
                <a:lnTo>
                  <a:pt x="6095" y="252983"/>
                </a:lnTo>
                <a:lnTo>
                  <a:pt x="9143" y="262127"/>
                </a:lnTo>
                <a:lnTo>
                  <a:pt x="9143" y="176783"/>
                </a:lnTo>
                <a:lnTo>
                  <a:pt x="12191" y="156971"/>
                </a:lnTo>
                <a:lnTo>
                  <a:pt x="12191" y="158495"/>
                </a:lnTo>
                <a:lnTo>
                  <a:pt x="15239" y="140207"/>
                </a:lnTo>
                <a:lnTo>
                  <a:pt x="19811" y="121919"/>
                </a:lnTo>
                <a:lnTo>
                  <a:pt x="19811" y="123443"/>
                </a:lnTo>
                <a:lnTo>
                  <a:pt x="25907" y="110032"/>
                </a:lnTo>
                <a:lnTo>
                  <a:pt x="25907" y="106679"/>
                </a:lnTo>
                <a:lnTo>
                  <a:pt x="33527" y="91439"/>
                </a:lnTo>
                <a:lnTo>
                  <a:pt x="62483" y="51815"/>
                </a:lnTo>
                <a:lnTo>
                  <a:pt x="99059" y="24383"/>
                </a:lnTo>
                <a:lnTo>
                  <a:pt x="141731" y="10667"/>
                </a:lnTo>
                <a:lnTo>
                  <a:pt x="155447" y="9296"/>
                </a:lnTo>
                <a:lnTo>
                  <a:pt x="155447" y="9143"/>
                </a:lnTo>
                <a:lnTo>
                  <a:pt x="156971" y="9143"/>
                </a:lnTo>
                <a:lnTo>
                  <a:pt x="156971" y="9282"/>
                </a:lnTo>
                <a:lnTo>
                  <a:pt x="172211" y="10667"/>
                </a:lnTo>
                <a:lnTo>
                  <a:pt x="172211" y="10972"/>
                </a:lnTo>
                <a:lnTo>
                  <a:pt x="185927" y="13715"/>
                </a:lnTo>
                <a:lnTo>
                  <a:pt x="199643" y="18287"/>
                </a:lnTo>
                <a:lnTo>
                  <a:pt x="213359" y="24383"/>
                </a:lnTo>
                <a:lnTo>
                  <a:pt x="227075" y="32003"/>
                </a:lnTo>
                <a:lnTo>
                  <a:pt x="227075" y="33019"/>
                </a:lnTo>
                <a:lnTo>
                  <a:pt x="239267" y="41147"/>
                </a:lnTo>
                <a:lnTo>
                  <a:pt x="239267" y="42481"/>
                </a:lnTo>
                <a:lnTo>
                  <a:pt x="249935" y="51815"/>
                </a:lnTo>
                <a:lnTo>
                  <a:pt x="260603" y="64007"/>
                </a:lnTo>
                <a:lnTo>
                  <a:pt x="269747" y="76199"/>
                </a:lnTo>
                <a:lnTo>
                  <a:pt x="278891" y="91439"/>
                </a:lnTo>
                <a:lnTo>
                  <a:pt x="286511" y="106679"/>
                </a:lnTo>
                <a:lnTo>
                  <a:pt x="292607" y="123443"/>
                </a:lnTo>
                <a:lnTo>
                  <a:pt x="292607" y="121919"/>
                </a:lnTo>
                <a:lnTo>
                  <a:pt x="301751" y="158495"/>
                </a:lnTo>
                <a:lnTo>
                  <a:pt x="301751" y="156971"/>
                </a:lnTo>
                <a:lnTo>
                  <a:pt x="303275" y="176783"/>
                </a:lnTo>
                <a:lnTo>
                  <a:pt x="303275" y="175259"/>
                </a:lnTo>
                <a:lnTo>
                  <a:pt x="304799" y="195071"/>
                </a:lnTo>
                <a:lnTo>
                  <a:pt x="304799" y="259079"/>
                </a:lnTo>
                <a:lnTo>
                  <a:pt x="310895" y="234695"/>
                </a:lnTo>
                <a:lnTo>
                  <a:pt x="313943" y="195071"/>
                </a:lnTo>
                <a:close/>
              </a:path>
              <a:path w="314325" h="390525">
                <a:moveTo>
                  <a:pt x="27431" y="284987"/>
                </a:moveTo>
                <a:lnTo>
                  <a:pt x="19811" y="268223"/>
                </a:lnTo>
                <a:lnTo>
                  <a:pt x="15239" y="249935"/>
                </a:lnTo>
                <a:lnTo>
                  <a:pt x="15239" y="251459"/>
                </a:lnTo>
                <a:lnTo>
                  <a:pt x="12191" y="233171"/>
                </a:lnTo>
                <a:lnTo>
                  <a:pt x="9143" y="213359"/>
                </a:lnTo>
                <a:lnTo>
                  <a:pt x="9143" y="262127"/>
                </a:lnTo>
                <a:lnTo>
                  <a:pt x="12191" y="271271"/>
                </a:lnTo>
                <a:lnTo>
                  <a:pt x="18287" y="288035"/>
                </a:lnTo>
                <a:lnTo>
                  <a:pt x="25907" y="303275"/>
                </a:lnTo>
                <a:lnTo>
                  <a:pt x="25907" y="283463"/>
                </a:lnTo>
                <a:lnTo>
                  <a:pt x="27431" y="284987"/>
                </a:lnTo>
                <a:close/>
              </a:path>
              <a:path w="314325" h="390525">
                <a:moveTo>
                  <a:pt x="27431" y="106679"/>
                </a:moveTo>
                <a:lnTo>
                  <a:pt x="25907" y="106679"/>
                </a:lnTo>
                <a:lnTo>
                  <a:pt x="25907" y="110032"/>
                </a:lnTo>
                <a:lnTo>
                  <a:pt x="27431" y="106679"/>
                </a:lnTo>
                <a:close/>
              </a:path>
              <a:path w="314325" h="390525">
                <a:moveTo>
                  <a:pt x="156246" y="380927"/>
                </a:moveTo>
                <a:lnTo>
                  <a:pt x="126491" y="377951"/>
                </a:lnTo>
                <a:lnTo>
                  <a:pt x="112775" y="373379"/>
                </a:lnTo>
                <a:lnTo>
                  <a:pt x="99059" y="365759"/>
                </a:lnTo>
                <a:lnTo>
                  <a:pt x="99059" y="367283"/>
                </a:lnTo>
                <a:lnTo>
                  <a:pt x="86867" y="358139"/>
                </a:lnTo>
                <a:lnTo>
                  <a:pt x="86867" y="359663"/>
                </a:lnTo>
                <a:lnTo>
                  <a:pt x="62483" y="338327"/>
                </a:lnTo>
                <a:lnTo>
                  <a:pt x="62483" y="339851"/>
                </a:lnTo>
                <a:lnTo>
                  <a:pt x="51815" y="326135"/>
                </a:lnTo>
                <a:lnTo>
                  <a:pt x="51815" y="327659"/>
                </a:lnTo>
                <a:lnTo>
                  <a:pt x="42671" y="313943"/>
                </a:lnTo>
                <a:lnTo>
                  <a:pt x="33527" y="298703"/>
                </a:lnTo>
                <a:lnTo>
                  <a:pt x="33527" y="300227"/>
                </a:lnTo>
                <a:lnTo>
                  <a:pt x="25907" y="283463"/>
                </a:lnTo>
                <a:lnTo>
                  <a:pt x="25907" y="303275"/>
                </a:lnTo>
                <a:lnTo>
                  <a:pt x="56387" y="345947"/>
                </a:lnTo>
                <a:lnTo>
                  <a:pt x="94487" y="374903"/>
                </a:lnTo>
                <a:lnTo>
                  <a:pt x="140207" y="390143"/>
                </a:lnTo>
                <a:lnTo>
                  <a:pt x="155447" y="390143"/>
                </a:lnTo>
                <a:lnTo>
                  <a:pt x="155447" y="380999"/>
                </a:lnTo>
                <a:lnTo>
                  <a:pt x="156246" y="380927"/>
                </a:lnTo>
                <a:close/>
              </a:path>
              <a:path w="314325" h="390525">
                <a:moveTo>
                  <a:pt x="156971" y="9143"/>
                </a:moveTo>
                <a:lnTo>
                  <a:pt x="155447" y="9143"/>
                </a:lnTo>
                <a:lnTo>
                  <a:pt x="156246" y="9216"/>
                </a:lnTo>
                <a:lnTo>
                  <a:pt x="156971" y="9143"/>
                </a:lnTo>
                <a:close/>
              </a:path>
              <a:path w="314325" h="390525">
                <a:moveTo>
                  <a:pt x="156246" y="9216"/>
                </a:moveTo>
                <a:lnTo>
                  <a:pt x="155447" y="9143"/>
                </a:lnTo>
                <a:lnTo>
                  <a:pt x="155447" y="9296"/>
                </a:lnTo>
                <a:lnTo>
                  <a:pt x="156246" y="9216"/>
                </a:lnTo>
                <a:close/>
              </a:path>
              <a:path w="314325" h="390525">
                <a:moveTo>
                  <a:pt x="156971" y="380999"/>
                </a:moveTo>
                <a:lnTo>
                  <a:pt x="156246" y="380927"/>
                </a:lnTo>
                <a:lnTo>
                  <a:pt x="155447" y="380999"/>
                </a:lnTo>
                <a:lnTo>
                  <a:pt x="156971" y="380999"/>
                </a:lnTo>
                <a:close/>
              </a:path>
              <a:path w="314325" h="390525">
                <a:moveTo>
                  <a:pt x="156971" y="390143"/>
                </a:moveTo>
                <a:lnTo>
                  <a:pt x="156971" y="380999"/>
                </a:lnTo>
                <a:lnTo>
                  <a:pt x="155447" y="380999"/>
                </a:lnTo>
                <a:lnTo>
                  <a:pt x="155447" y="390143"/>
                </a:lnTo>
                <a:lnTo>
                  <a:pt x="156971" y="390143"/>
                </a:lnTo>
                <a:close/>
              </a:path>
              <a:path w="314325" h="390525">
                <a:moveTo>
                  <a:pt x="156971" y="9282"/>
                </a:moveTo>
                <a:lnTo>
                  <a:pt x="156971" y="9143"/>
                </a:lnTo>
                <a:lnTo>
                  <a:pt x="156246" y="9216"/>
                </a:lnTo>
                <a:lnTo>
                  <a:pt x="156971" y="9282"/>
                </a:lnTo>
                <a:close/>
              </a:path>
              <a:path w="314325" h="390525">
                <a:moveTo>
                  <a:pt x="172211" y="390143"/>
                </a:moveTo>
                <a:lnTo>
                  <a:pt x="172211" y="379475"/>
                </a:lnTo>
                <a:lnTo>
                  <a:pt x="156246" y="380927"/>
                </a:lnTo>
                <a:lnTo>
                  <a:pt x="156971" y="380999"/>
                </a:lnTo>
                <a:lnTo>
                  <a:pt x="156971" y="390143"/>
                </a:lnTo>
                <a:lnTo>
                  <a:pt x="172211" y="390143"/>
                </a:lnTo>
                <a:close/>
              </a:path>
              <a:path w="314325" h="390525">
                <a:moveTo>
                  <a:pt x="172211" y="10972"/>
                </a:moveTo>
                <a:lnTo>
                  <a:pt x="172211" y="10667"/>
                </a:lnTo>
                <a:lnTo>
                  <a:pt x="170687" y="10667"/>
                </a:lnTo>
                <a:lnTo>
                  <a:pt x="172211" y="10972"/>
                </a:lnTo>
                <a:close/>
              </a:path>
              <a:path w="314325" h="390525">
                <a:moveTo>
                  <a:pt x="227075" y="358139"/>
                </a:moveTo>
                <a:lnTo>
                  <a:pt x="213359" y="367283"/>
                </a:lnTo>
                <a:lnTo>
                  <a:pt x="213359" y="365759"/>
                </a:lnTo>
                <a:lnTo>
                  <a:pt x="199643" y="373379"/>
                </a:lnTo>
                <a:lnTo>
                  <a:pt x="185927" y="377951"/>
                </a:lnTo>
                <a:lnTo>
                  <a:pt x="170687" y="379475"/>
                </a:lnTo>
                <a:lnTo>
                  <a:pt x="172211" y="379475"/>
                </a:lnTo>
                <a:lnTo>
                  <a:pt x="172211" y="390143"/>
                </a:lnTo>
                <a:lnTo>
                  <a:pt x="188975" y="387095"/>
                </a:lnTo>
                <a:lnTo>
                  <a:pt x="204215" y="380999"/>
                </a:lnTo>
                <a:lnTo>
                  <a:pt x="217931" y="374903"/>
                </a:lnTo>
                <a:lnTo>
                  <a:pt x="225551" y="370670"/>
                </a:lnTo>
                <a:lnTo>
                  <a:pt x="225551" y="359663"/>
                </a:lnTo>
                <a:lnTo>
                  <a:pt x="227075" y="358139"/>
                </a:lnTo>
                <a:close/>
              </a:path>
              <a:path w="314325" h="390525">
                <a:moveTo>
                  <a:pt x="227075" y="33019"/>
                </a:moveTo>
                <a:lnTo>
                  <a:pt x="227075" y="32003"/>
                </a:lnTo>
                <a:lnTo>
                  <a:pt x="225551" y="32003"/>
                </a:lnTo>
                <a:lnTo>
                  <a:pt x="227075" y="33019"/>
                </a:lnTo>
                <a:close/>
              </a:path>
              <a:path w="314325" h="390525">
                <a:moveTo>
                  <a:pt x="239267" y="361357"/>
                </a:moveTo>
                <a:lnTo>
                  <a:pt x="239267" y="348995"/>
                </a:lnTo>
                <a:lnTo>
                  <a:pt x="225551" y="359663"/>
                </a:lnTo>
                <a:lnTo>
                  <a:pt x="225551" y="370670"/>
                </a:lnTo>
                <a:lnTo>
                  <a:pt x="231647" y="367283"/>
                </a:lnTo>
                <a:lnTo>
                  <a:pt x="239267" y="361357"/>
                </a:lnTo>
                <a:close/>
              </a:path>
              <a:path w="314325" h="390525">
                <a:moveTo>
                  <a:pt x="239267" y="42481"/>
                </a:moveTo>
                <a:lnTo>
                  <a:pt x="239267" y="41147"/>
                </a:lnTo>
                <a:lnTo>
                  <a:pt x="237743" y="41147"/>
                </a:lnTo>
                <a:lnTo>
                  <a:pt x="239267" y="42481"/>
                </a:lnTo>
                <a:close/>
              </a:path>
              <a:path w="314325" h="390525">
                <a:moveTo>
                  <a:pt x="304799" y="259079"/>
                </a:moveTo>
                <a:lnTo>
                  <a:pt x="304799" y="195071"/>
                </a:lnTo>
                <a:lnTo>
                  <a:pt x="303275" y="214883"/>
                </a:lnTo>
                <a:lnTo>
                  <a:pt x="303275" y="213359"/>
                </a:lnTo>
                <a:lnTo>
                  <a:pt x="301751" y="233171"/>
                </a:lnTo>
                <a:lnTo>
                  <a:pt x="297179" y="251459"/>
                </a:lnTo>
                <a:lnTo>
                  <a:pt x="297179" y="249935"/>
                </a:lnTo>
                <a:lnTo>
                  <a:pt x="292607" y="268223"/>
                </a:lnTo>
                <a:lnTo>
                  <a:pt x="286511" y="284987"/>
                </a:lnTo>
                <a:lnTo>
                  <a:pt x="286511" y="283463"/>
                </a:lnTo>
                <a:lnTo>
                  <a:pt x="278891" y="300227"/>
                </a:lnTo>
                <a:lnTo>
                  <a:pt x="278891" y="298703"/>
                </a:lnTo>
                <a:lnTo>
                  <a:pt x="269747" y="313943"/>
                </a:lnTo>
                <a:lnTo>
                  <a:pt x="260603" y="327659"/>
                </a:lnTo>
                <a:lnTo>
                  <a:pt x="260603" y="326135"/>
                </a:lnTo>
                <a:lnTo>
                  <a:pt x="249935" y="338327"/>
                </a:lnTo>
                <a:lnTo>
                  <a:pt x="237743" y="348995"/>
                </a:lnTo>
                <a:lnTo>
                  <a:pt x="239267" y="348995"/>
                </a:lnTo>
                <a:lnTo>
                  <a:pt x="239267" y="361357"/>
                </a:lnTo>
                <a:lnTo>
                  <a:pt x="245363" y="356615"/>
                </a:lnTo>
                <a:lnTo>
                  <a:pt x="277367" y="318515"/>
                </a:lnTo>
                <a:lnTo>
                  <a:pt x="301751" y="271271"/>
                </a:lnTo>
                <a:lnTo>
                  <a:pt x="304799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34391" y="4763484"/>
            <a:ext cx="184993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12675" y="4742737"/>
            <a:ext cx="837368" cy="335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1234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63616" y="4917012"/>
            <a:ext cx="484094" cy="69156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8054" y="33486"/>
                </a:moveTo>
                <a:lnTo>
                  <a:pt x="0" y="32003"/>
                </a:lnTo>
                <a:lnTo>
                  <a:pt x="0" y="42671"/>
                </a:lnTo>
                <a:lnTo>
                  <a:pt x="457870" y="42671"/>
                </a:lnTo>
                <a:lnTo>
                  <a:pt x="458054" y="33486"/>
                </a:lnTo>
                <a:close/>
              </a:path>
              <a:path w="533400" h="76200">
                <a:moveTo>
                  <a:pt x="470915" y="69616"/>
                </a:moveTo>
                <a:lnTo>
                  <a:pt x="470915" y="42671"/>
                </a:lnTo>
                <a:lnTo>
                  <a:pt x="457870" y="42671"/>
                </a:lnTo>
                <a:lnTo>
                  <a:pt x="457199" y="76199"/>
                </a:lnTo>
                <a:lnTo>
                  <a:pt x="470915" y="69616"/>
                </a:lnTo>
                <a:close/>
              </a:path>
              <a:path w="533400" h="76200">
                <a:moveTo>
                  <a:pt x="470915" y="42671"/>
                </a:moveTo>
                <a:lnTo>
                  <a:pt x="470915" y="33527"/>
                </a:lnTo>
                <a:lnTo>
                  <a:pt x="458054" y="33486"/>
                </a:lnTo>
                <a:lnTo>
                  <a:pt x="457870" y="42671"/>
                </a:lnTo>
                <a:lnTo>
                  <a:pt x="470915" y="42671"/>
                </a:lnTo>
                <a:close/>
              </a:path>
              <a:path w="533400" h="76200">
                <a:moveTo>
                  <a:pt x="533399" y="39623"/>
                </a:moveTo>
                <a:lnTo>
                  <a:pt x="458723" y="0"/>
                </a:lnTo>
                <a:lnTo>
                  <a:pt x="458054" y="33486"/>
                </a:lnTo>
                <a:lnTo>
                  <a:pt x="470915" y="33527"/>
                </a:lnTo>
                <a:lnTo>
                  <a:pt x="470915" y="69616"/>
                </a:lnTo>
                <a:lnTo>
                  <a:pt x="533399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92108" y="4917012"/>
            <a:ext cx="627017" cy="69156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76199" y="33498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70347"/>
                </a:lnTo>
                <a:lnTo>
                  <a:pt x="64007" y="33527"/>
                </a:lnTo>
                <a:lnTo>
                  <a:pt x="76199" y="33498"/>
                </a:lnTo>
                <a:close/>
              </a:path>
              <a:path w="690879" h="76200">
                <a:moveTo>
                  <a:pt x="690371" y="42671"/>
                </a:moveTo>
                <a:lnTo>
                  <a:pt x="690371" y="32003"/>
                </a:lnTo>
                <a:lnTo>
                  <a:pt x="64007" y="33527"/>
                </a:lnTo>
                <a:lnTo>
                  <a:pt x="64007" y="42671"/>
                </a:lnTo>
                <a:lnTo>
                  <a:pt x="690371" y="42671"/>
                </a:lnTo>
                <a:close/>
              </a:path>
              <a:path w="6908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64007" y="7034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68318" y="5157676"/>
            <a:ext cx="0" cy="345782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55179" y="5504841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5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831366" y="3428770"/>
            <a:ext cx="0" cy="2074689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5999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31073" y="5060856"/>
            <a:ext cx="4119987" cy="67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Catatan</a:t>
            </a:r>
            <a:r>
              <a:rPr sz="2178" spc="-8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/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Isi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AL akan berubah menjadi</a:t>
            </a:r>
            <a:r>
              <a:rPr sz="2178" spc="-2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8AH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07970" y="2650787"/>
            <a:ext cx="603389" cy="13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 indent="27664" algn="just" defTabSz="829909">
              <a:lnSpc>
                <a:spcPct val="142700"/>
              </a:lnSpc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EA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X 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EBX  ED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922877" y="2724758"/>
          <a:ext cx="2835405" cy="185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570"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179">
                      <a:solidFill>
                        <a:srgbClr val="000000"/>
                      </a:solidFill>
                      <a:prstDash val="solid"/>
                    </a:lnL>
                    <a:lnR w="12939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939">
                      <a:solidFill>
                        <a:srgbClr val="000000"/>
                      </a:solidFill>
                      <a:prstDash val="solid"/>
                    </a:lnL>
                    <a:lnR w="12939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lnL w="12939">
                      <a:solidFill>
                        <a:srgbClr val="000000"/>
                      </a:solidFill>
                      <a:prstDash val="solid"/>
                    </a:lnL>
                    <a:lnR w="28179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20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1462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1462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2820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70"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20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1296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2968">
                      <a:solidFill>
                        <a:srgbClr val="000000"/>
                      </a:solidFill>
                      <a:prstDash val="solid"/>
                    </a:lnL>
                    <a:lnR w="28208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66">
                <a:tc gridSpan="3"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5817419" y="3428770"/>
            <a:ext cx="2975449" cy="1250576"/>
          </a:xfrm>
          <a:custGeom>
            <a:avLst/>
            <a:gdLst/>
            <a:ahLst/>
            <a:cxnLst/>
            <a:rect l="l" t="t" r="r" b="b"/>
            <a:pathLst>
              <a:path w="3278504" h="1377950">
                <a:moveTo>
                  <a:pt x="3210690" y="1338023"/>
                </a:moveTo>
                <a:lnTo>
                  <a:pt x="11859" y="0"/>
                </a:lnTo>
                <a:lnTo>
                  <a:pt x="2742" y="0"/>
                </a:lnTo>
                <a:lnTo>
                  <a:pt x="0" y="4571"/>
                </a:lnTo>
                <a:lnTo>
                  <a:pt x="3207021" y="1346904"/>
                </a:lnTo>
                <a:lnTo>
                  <a:pt x="3210690" y="1338023"/>
                </a:lnTo>
                <a:close/>
              </a:path>
              <a:path w="3278504" h="1377950">
                <a:moveTo>
                  <a:pt x="3221735" y="1375700"/>
                </a:moveTo>
                <a:lnTo>
                  <a:pt x="3221735" y="1342643"/>
                </a:lnTo>
                <a:lnTo>
                  <a:pt x="3218687" y="1351787"/>
                </a:lnTo>
                <a:lnTo>
                  <a:pt x="3207021" y="1346904"/>
                </a:lnTo>
                <a:lnTo>
                  <a:pt x="3194303" y="1377695"/>
                </a:lnTo>
                <a:lnTo>
                  <a:pt x="3221735" y="1375700"/>
                </a:lnTo>
                <a:close/>
              </a:path>
              <a:path w="3278504" h="1377950">
                <a:moveTo>
                  <a:pt x="3221735" y="1342643"/>
                </a:moveTo>
                <a:lnTo>
                  <a:pt x="3210690" y="1338023"/>
                </a:lnTo>
                <a:lnTo>
                  <a:pt x="3207021" y="1346904"/>
                </a:lnTo>
                <a:lnTo>
                  <a:pt x="3218687" y="1351787"/>
                </a:lnTo>
                <a:lnTo>
                  <a:pt x="3221735" y="1342643"/>
                </a:lnTo>
                <a:close/>
              </a:path>
              <a:path w="3278504" h="1377950">
                <a:moveTo>
                  <a:pt x="3278123" y="1371599"/>
                </a:moveTo>
                <a:lnTo>
                  <a:pt x="3223259" y="1307591"/>
                </a:lnTo>
                <a:lnTo>
                  <a:pt x="3210690" y="1338023"/>
                </a:lnTo>
                <a:lnTo>
                  <a:pt x="3221735" y="1342643"/>
                </a:lnTo>
                <a:lnTo>
                  <a:pt x="3221735" y="1375700"/>
                </a:lnTo>
                <a:lnTo>
                  <a:pt x="3278123" y="137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1073" y="1008298"/>
            <a:ext cx="7327110" cy="504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0958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PENGALAMATAN MEMORI</a:t>
            </a:r>
            <a:r>
              <a:rPr sz="2178" b="1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PROGRAM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220157" defTabSz="829909">
              <a:spcBef>
                <a:spcPts val="39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Mode pengalamatan memori program yang digun akan  dengan instruksi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JMP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dan CALL, terdiri dari tiga bentuk  yang berbeda, yaitu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langsung, relatif dan tidak</a:t>
            </a:r>
            <a:r>
              <a:rPr sz="2178" spc="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langsung.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16979" indent="-305453" defTabSz="829909">
              <a:spcBef>
                <a:spcPts val="2119"/>
              </a:spcBef>
              <a:buFontTx/>
              <a:buAutoNum type="arabicPeriod"/>
              <a:tabLst>
                <a:tab pos="317556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Pengalamatan Memori Program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Langsung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289892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Mode pengalamatan ini digunakan untuk semua loncatan  dan</a:t>
            </a:r>
            <a:r>
              <a:rPr sz="2178" spc="-6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panggilannya.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78380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Instruksi untuk mode pengalamatan ini, menyimpan alamat  dengan</a:t>
            </a:r>
            <a:r>
              <a:rPr sz="2178" spc="-6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opcode.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Contoh</a:t>
            </a:r>
            <a:r>
              <a:rPr sz="2178" spc="-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358400" defTabSz="829909">
              <a:spcBef>
                <a:spcPts val="39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1.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JMP</a:t>
            </a:r>
            <a:r>
              <a:rPr sz="2178" spc="-10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[10000H]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64429" indent="-306029" defTabSz="829909">
              <a:spcBef>
                <a:spcPts val="545"/>
              </a:spcBef>
              <a:buFont typeface="Arial"/>
              <a:buAutoNum type="arabicPeriod" startAt="2"/>
              <a:tabLst>
                <a:tab pos="1664429" algn="l"/>
              </a:tabLst>
            </a:pP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JMP</a:t>
            </a:r>
            <a:r>
              <a:rPr sz="2178" spc="-1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Label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64429" indent="-306029" defTabSz="829909">
              <a:spcBef>
                <a:spcPts val="545"/>
              </a:spcBef>
              <a:buFont typeface="Arial"/>
              <a:buAutoNum type="arabicPeriod" startAt="2"/>
              <a:tabLst>
                <a:tab pos="1664429" algn="l"/>
              </a:tabLst>
            </a:pP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CALL</a:t>
            </a:r>
            <a:r>
              <a:rPr sz="2178" spc="-1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Label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1073" y="905947"/>
            <a:ext cx="7146151" cy="2886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2. Pengalamatan Memori Program</a:t>
            </a:r>
            <a:r>
              <a:rPr sz="2178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Relatif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618398" defTabSz="829909">
              <a:spcBef>
                <a:spcPts val="545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Istilah relatif disini maksudnya adalah relatif terhadap  instruction pointer</a:t>
            </a:r>
            <a:r>
              <a:rPr sz="2178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IP.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39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Misalnya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JMP</a:t>
            </a:r>
            <a:r>
              <a:rPr sz="2178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[2]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spcBef>
                <a:spcPts val="694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Jika CS berisi 1000H dan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IP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berisi 0000H, maka penunjuk  instruksi akan melompat dua byte berikutnya. Sehingga  instruksi berikutnya yang akan dieksekusi berada pada  alamat</a:t>
            </a:r>
            <a:r>
              <a:rPr sz="2178" spc="-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10004H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21253" y="3995152"/>
          <a:ext cx="3044200" cy="1663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657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10000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EB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JUMP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[2]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10001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56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02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10002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10003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10004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912" y="1044259"/>
            <a:ext cx="6818811" cy="2554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3. Pengalamatan Memori Program Tidak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Langsung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13832" defTabSz="829909">
              <a:lnSpc>
                <a:spcPct val="107500"/>
              </a:lnSpc>
              <a:spcBef>
                <a:spcPts val="345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Mikroprosesor memungkinkan beberapa pengalamatan  memori tidak langsung untuk instruksi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JMP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dan CALL.  Misalnya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JMP</a:t>
            </a:r>
            <a:r>
              <a:rPr sz="2178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BX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4611" defTabSz="829909">
              <a:spcBef>
                <a:spcPts val="69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Jika BX berisi 1000H dan isntruksi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JMP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BX di eksekusi,  maka mikroprosesor meloncat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alamat offset 1000H  dalam segment kode saat</a:t>
            </a:r>
            <a:r>
              <a:rPr sz="2178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ini.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8542" y="973721"/>
            <a:ext cx="7120793" cy="3774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0254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MODE PENGALAMATAN MEMORI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STACK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28816" defTabSz="829909">
              <a:spcBef>
                <a:spcPts val="1752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Memori stack adalah memori LIFO yang menggambarkan  cara data disimpan dan dihapus dari</a:t>
            </a:r>
            <a:r>
              <a:rPr sz="2178" spc="5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stack.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41495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Data ditempatkan pada stack dengan instruksi PUSH dan  dihapus dengan instruksi</a:t>
            </a:r>
            <a:r>
              <a:rPr sz="2178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POP.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301418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Instruksi CALL selalu menggunakan stack untuk  menyimpan alamat kembali prosedur dan instruksi RET  untuk menghapus alamat kembali dari</a:t>
            </a:r>
            <a:r>
              <a:rPr sz="2178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stack.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73193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Memori stack didefisikan oleh register Stack Segment SS  atau ESS dan register Stack Pointer SP atau</a:t>
            </a:r>
            <a:r>
              <a:rPr sz="2178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ESP.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3838" y="2700158"/>
            <a:ext cx="3319503" cy="12291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27">
              <a:lnSpc>
                <a:spcPct val="100000"/>
              </a:lnSpc>
            </a:pPr>
            <a:r>
              <a:rPr sz="7987" dirty="0">
                <a:latin typeface="Bradley Hand ITC"/>
                <a:cs typeface="Bradley Hand ITC"/>
              </a:rPr>
              <a:t>The</a:t>
            </a:r>
            <a:r>
              <a:rPr sz="7987" spc="-91" dirty="0">
                <a:latin typeface="Bradley Hand ITC"/>
                <a:cs typeface="Bradley Hand ITC"/>
              </a:rPr>
              <a:t> </a:t>
            </a:r>
            <a:r>
              <a:rPr sz="7987" spc="5" dirty="0">
                <a:latin typeface="Bradley Hand ITC"/>
                <a:cs typeface="Bradley Hand ITC"/>
              </a:rPr>
              <a:t>end</a:t>
            </a:r>
            <a:endParaRPr sz="7987">
              <a:latin typeface="Bradley Hand ITC"/>
              <a:cs typeface="Bradley Hand IT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2756" y="1132780"/>
            <a:ext cx="7396367" cy="4020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5459"/>
            <a:r>
              <a:rPr sz="2178" b="1" spc="-5" dirty="0">
                <a:latin typeface="Arial"/>
                <a:cs typeface="Arial"/>
              </a:rPr>
              <a:t>PENGALAMATAN MEMORI MODE</a:t>
            </a:r>
            <a:r>
              <a:rPr sz="2178" b="1" spc="-27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REAL</a:t>
            </a:r>
            <a:endParaRPr sz="2178" dirty="0">
              <a:latin typeface="Arial"/>
              <a:cs typeface="Arial"/>
            </a:endParaRPr>
          </a:p>
          <a:p>
            <a:pPr marL="11527" marR="122181">
              <a:spcBef>
                <a:spcPts val="1588"/>
              </a:spcBef>
            </a:pPr>
            <a:r>
              <a:rPr sz="2178" spc="-5" dirty="0">
                <a:latin typeface="Arial"/>
                <a:cs typeface="Arial"/>
              </a:rPr>
              <a:t>Mikroprosesor 80286 keatas beroperasi baik dalam mode real  maupun mode terlindung</a:t>
            </a:r>
            <a:r>
              <a:rPr sz="2178" spc="5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(protected)</a:t>
            </a:r>
            <a:endParaRPr sz="2178" dirty="0">
              <a:latin typeface="Arial"/>
              <a:cs typeface="Arial"/>
            </a:endParaRPr>
          </a:p>
          <a:p>
            <a:pPr marL="11527" marR="4611" algn="just">
              <a:spcBef>
                <a:spcPts val="540"/>
              </a:spcBef>
            </a:pPr>
            <a:r>
              <a:rPr sz="2178" spc="-5" dirty="0">
                <a:latin typeface="Arial"/>
                <a:cs typeface="Arial"/>
              </a:rPr>
              <a:t>Operasi mode </a:t>
            </a:r>
            <a:r>
              <a:rPr sz="2178" dirty="0">
                <a:latin typeface="Arial"/>
                <a:cs typeface="Arial"/>
              </a:rPr>
              <a:t>real mengijinkan </a:t>
            </a:r>
            <a:r>
              <a:rPr sz="2178" spc="-5" dirty="0">
                <a:latin typeface="Arial"/>
                <a:cs typeface="Arial"/>
              </a:rPr>
              <a:t>penempatan ruang memori  hanya pada </a:t>
            </a:r>
            <a:r>
              <a:rPr sz="2178" dirty="0">
                <a:latin typeface="Arial"/>
                <a:cs typeface="Arial"/>
              </a:rPr>
              <a:t>1 </a:t>
            </a:r>
            <a:r>
              <a:rPr sz="2178" spc="-9" dirty="0">
                <a:latin typeface="Arial"/>
                <a:cs typeface="Arial"/>
              </a:rPr>
              <a:t>MByte </a:t>
            </a:r>
            <a:r>
              <a:rPr sz="2178" spc="-5" dirty="0">
                <a:latin typeface="Arial"/>
                <a:cs typeface="Arial"/>
              </a:rPr>
              <a:t>pertama. Sehingga memori </a:t>
            </a:r>
            <a:r>
              <a:rPr sz="2178" dirty="0">
                <a:latin typeface="Arial"/>
                <a:cs typeface="Arial"/>
              </a:rPr>
              <a:t>I </a:t>
            </a:r>
            <a:r>
              <a:rPr sz="2178" spc="-5" dirty="0">
                <a:latin typeface="Arial"/>
                <a:cs typeface="Arial"/>
              </a:rPr>
              <a:t>MByte  pertama sering disebut dengan </a:t>
            </a:r>
            <a:r>
              <a:rPr sz="2178" b="1" spc="-5" dirty="0">
                <a:latin typeface="Arial"/>
                <a:cs typeface="Arial"/>
              </a:rPr>
              <a:t>memori rea</a:t>
            </a:r>
            <a:r>
              <a:rPr sz="2178" spc="-5" dirty="0">
                <a:latin typeface="Arial"/>
                <a:cs typeface="Arial"/>
              </a:rPr>
              <a:t>l atau </a:t>
            </a:r>
            <a:r>
              <a:rPr sz="2178" b="1" spc="-5" dirty="0">
                <a:latin typeface="Arial"/>
                <a:cs typeface="Arial"/>
              </a:rPr>
              <a:t>memori  konvensional</a:t>
            </a:r>
            <a:r>
              <a:rPr sz="2178" spc="-5" dirty="0">
                <a:latin typeface="Arial"/>
                <a:cs typeface="Arial"/>
              </a:rPr>
              <a:t>.</a:t>
            </a:r>
            <a:endParaRPr sz="2178" dirty="0">
              <a:latin typeface="Arial"/>
              <a:cs typeface="Arial"/>
            </a:endParaRPr>
          </a:p>
          <a:p>
            <a:pPr marL="11527" marR="204019">
              <a:spcBef>
                <a:spcPts val="540"/>
              </a:spcBef>
            </a:pPr>
            <a:r>
              <a:rPr sz="2178" spc="-5" dirty="0">
                <a:latin typeface="Arial"/>
                <a:cs typeface="Arial"/>
              </a:rPr>
              <a:t>Sistem Operasi DOS menghendaki mikroprosesor beroperasi  pada mode real. Pada semua kasus, mikroprosesor  mengawali operasinya pada mode real saat pertama power  diaktifkan atau mikroprosesor</a:t>
            </a:r>
            <a:r>
              <a:rPr sz="2178" spc="18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direset.</a:t>
            </a:r>
            <a:endParaRPr sz="217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4141" y="2121715"/>
            <a:ext cx="1202167" cy="67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 indent="5187"/>
            <a:r>
              <a:rPr sz="2178" b="1" spc="-5" dirty="0">
                <a:latin typeface="Arial"/>
                <a:cs typeface="Arial"/>
              </a:rPr>
              <a:t>Seg</a:t>
            </a:r>
            <a:r>
              <a:rPr sz="2178" b="1" dirty="0">
                <a:latin typeface="Arial"/>
                <a:cs typeface="Arial"/>
              </a:rPr>
              <a:t>m</a:t>
            </a:r>
            <a:r>
              <a:rPr sz="2178" b="1" spc="-5" dirty="0">
                <a:latin typeface="Arial"/>
                <a:cs typeface="Arial"/>
              </a:rPr>
              <a:t>en</a:t>
            </a:r>
            <a:r>
              <a:rPr sz="2178" b="1" dirty="0">
                <a:latin typeface="Arial"/>
                <a:cs typeface="Arial"/>
              </a:rPr>
              <a:t>t  </a:t>
            </a:r>
            <a:r>
              <a:rPr sz="2178" b="1" spc="-5" dirty="0">
                <a:latin typeface="Arial"/>
                <a:cs typeface="Arial"/>
              </a:rPr>
              <a:t>64</a:t>
            </a:r>
            <a:r>
              <a:rPr sz="2178" b="1" spc="-86" dirty="0">
                <a:latin typeface="Arial"/>
                <a:cs typeface="Arial"/>
              </a:rPr>
              <a:t> </a:t>
            </a:r>
            <a:r>
              <a:rPr sz="2178" b="1" spc="-9" dirty="0">
                <a:latin typeface="Arial"/>
                <a:cs typeface="Arial"/>
              </a:rPr>
              <a:t>KByte</a:t>
            </a:r>
            <a:endParaRPr sz="21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1278" y="1280774"/>
            <a:ext cx="1738705" cy="2148456"/>
          </a:xfrm>
          <a:custGeom>
            <a:avLst/>
            <a:gdLst/>
            <a:ahLst/>
            <a:cxnLst/>
            <a:rect l="l" t="t" r="r" b="b"/>
            <a:pathLst>
              <a:path w="1915795" h="2367279">
                <a:moveTo>
                  <a:pt x="1915667" y="2366772"/>
                </a:moveTo>
                <a:lnTo>
                  <a:pt x="1915667" y="0"/>
                </a:lnTo>
                <a:lnTo>
                  <a:pt x="0" y="0"/>
                </a:lnTo>
                <a:lnTo>
                  <a:pt x="0" y="2366772"/>
                </a:lnTo>
                <a:lnTo>
                  <a:pt x="4571" y="2366772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904999" y="10667"/>
                </a:lnTo>
                <a:lnTo>
                  <a:pt x="1904999" y="4571"/>
                </a:lnTo>
                <a:lnTo>
                  <a:pt x="1909571" y="10667"/>
                </a:lnTo>
                <a:lnTo>
                  <a:pt x="1909571" y="2366772"/>
                </a:lnTo>
                <a:lnTo>
                  <a:pt x="1915667" y="2366772"/>
                </a:lnTo>
                <a:close/>
              </a:path>
              <a:path w="1915795" h="23672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915795" h="2367279">
                <a:moveTo>
                  <a:pt x="10667" y="2366772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366772"/>
                </a:lnTo>
                <a:lnTo>
                  <a:pt x="10667" y="2366772"/>
                </a:lnTo>
                <a:close/>
              </a:path>
              <a:path w="1915795" h="2367279">
                <a:moveTo>
                  <a:pt x="1909571" y="10667"/>
                </a:moveTo>
                <a:lnTo>
                  <a:pt x="1904999" y="4571"/>
                </a:lnTo>
                <a:lnTo>
                  <a:pt x="1904999" y="10667"/>
                </a:lnTo>
                <a:lnTo>
                  <a:pt x="1909571" y="10667"/>
                </a:lnTo>
                <a:close/>
              </a:path>
              <a:path w="1915795" h="2367279">
                <a:moveTo>
                  <a:pt x="1909571" y="2366772"/>
                </a:moveTo>
                <a:lnTo>
                  <a:pt x="1909571" y="10667"/>
                </a:lnTo>
                <a:lnTo>
                  <a:pt x="1904999" y="10667"/>
                </a:lnTo>
                <a:lnTo>
                  <a:pt x="1904999" y="2366772"/>
                </a:lnTo>
                <a:lnTo>
                  <a:pt x="1909571" y="2366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8526022" y="2874137"/>
            <a:ext cx="341747" cy="554979"/>
          </a:xfrm>
          <a:custGeom>
            <a:avLst/>
            <a:gdLst/>
            <a:ahLst/>
            <a:cxnLst/>
            <a:rect l="l" t="t" r="r" b="b"/>
            <a:pathLst>
              <a:path w="376554" h="611504">
                <a:moveTo>
                  <a:pt x="375942" y="4571"/>
                </a:moveTo>
                <a:lnTo>
                  <a:pt x="368322" y="0"/>
                </a:lnTo>
                <a:lnTo>
                  <a:pt x="0" y="611124"/>
                </a:lnTo>
                <a:lnTo>
                  <a:pt x="11004" y="611124"/>
                </a:lnTo>
                <a:lnTo>
                  <a:pt x="37594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7323" y="961733"/>
            <a:ext cx="2801407" cy="55861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27" marR="4611" indent="742308">
              <a:lnSpc>
                <a:spcPct val="100000"/>
              </a:lnSpc>
            </a:pPr>
            <a:r>
              <a:rPr sz="1815" b="1" spc="-5" dirty="0"/>
              <a:t>Memori Mode</a:t>
            </a:r>
            <a:r>
              <a:rPr sz="1815" b="1" spc="-86" dirty="0"/>
              <a:t> </a:t>
            </a:r>
            <a:r>
              <a:rPr sz="1815" b="1" dirty="0"/>
              <a:t>Real  </a:t>
            </a:r>
            <a:r>
              <a:rPr sz="1815" b="1" spc="-5" dirty="0"/>
              <a:t>FFFFFH</a:t>
            </a:r>
            <a:endParaRPr sz="1815"/>
          </a:p>
        </p:txBody>
      </p:sp>
      <p:sp>
        <p:nvSpPr>
          <p:cNvPr id="6" name="object 6"/>
          <p:cNvSpPr txBox="1"/>
          <p:nvPr/>
        </p:nvSpPr>
        <p:spPr>
          <a:xfrm>
            <a:off x="2361917" y="1616873"/>
            <a:ext cx="3372522" cy="1340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/>
            <a:r>
              <a:rPr sz="2178" b="1" spc="-5" dirty="0">
                <a:latin typeface="Arial"/>
                <a:cs typeface="Arial"/>
              </a:rPr>
              <a:t>Gambar </a:t>
            </a:r>
            <a:r>
              <a:rPr lang="en-US" sz="2178" b="1" spc="-5" dirty="0">
                <a:latin typeface="Arial"/>
                <a:cs typeface="Arial"/>
              </a:rPr>
              <a:t>11-1</a:t>
            </a:r>
            <a:r>
              <a:rPr sz="2178" spc="-5" dirty="0">
                <a:latin typeface="Arial"/>
                <a:cs typeface="Arial"/>
              </a:rPr>
              <a:t>. Skema</a:t>
            </a:r>
            <a:r>
              <a:rPr sz="2178" spc="-54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Peng-  alamatan Memori Mode  Real dengan Segment-  </a:t>
            </a:r>
            <a:r>
              <a:rPr sz="2178" spc="-9" dirty="0">
                <a:latin typeface="Arial"/>
                <a:cs typeface="Arial"/>
              </a:rPr>
              <a:t>Offset.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5427" y="3912862"/>
            <a:ext cx="1728908" cy="138313"/>
          </a:xfrm>
          <a:custGeom>
            <a:avLst/>
            <a:gdLst/>
            <a:ahLst/>
            <a:cxnLst/>
            <a:rect l="l" t="t" r="r" b="b"/>
            <a:pathLst>
              <a:path w="1905000" h="152400">
                <a:moveTo>
                  <a:pt x="0" y="0"/>
                </a:moveTo>
                <a:lnTo>
                  <a:pt x="0" y="152399"/>
                </a:lnTo>
                <a:lnTo>
                  <a:pt x="1904999" y="152399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6091278" y="3908714"/>
            <a:ext cx="1738705" cy="148110"/>
          </a:xfrm>
          <a:custGeom>
            <a:avLst/>
            <a:gdLst/>
            <a:ahLst/>
            <a:cxnLst/>
            <a:rect l="l" t="t" r="r" b="b"/>
            <a:pathLst>
              <a:path w="1915795" h="163195">
                <a:moveTo>
                  <a:pt x="1915667" y="163067"/>
                </a:moveTo>
                <a:lnTo>
                  <a:pt x="19156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904999" y="10667"/>
                </a:lnTo>
                <a:lnTo>
                  <a:pt x="1904999" y="4571"/>
                </a:lnTo>
                <a:lnTo>
                  <a:pt x="1909571" y="10667"/>
                </a:lnTo>
                <a:lnTo>
                  <a:pt x="1909571" y="163067"/>
                </a:lnTo>
                <a:lnTo>
                  <a:pt x="1915667" y="163067"/>
                </a:lnTo>
                <a:close/>
              </a:path>
              <a:path w="19157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9157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1915795" h="163195">
                <a:moveTo>
                  <a:pt x="19095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1904999" y="163067"/>
                </a:lnTo>
                <a:lnTo>
                  <a:pt x="1904999" y="156971"/>
                </a:lnTo>
                <a:lnTo>
                  <a:pt x="1909571" y="152399"/>
                </a:lnTo>
                <a:close/>
              </a:path>
              <a:path w="19157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1915795" h="163195">
                <a:moveTo>
                  <a:pt x="1909571" y="10667"/>
                </a:moveTo>
                <a:lnTo>
                  <a:pt x="1904999" y="4571"/>
                </a:lnTo>
                <a:lnTo>
                  <a:pt x="1904999" y="10667"/>
                </a:lnTo>
                <a:lnTo>
                  <a:pt x="1909571" y="10667"/>
                </a:lnTo>
                <a:close/>
              </a:path>
              <a:path w="1915795" h="163195">
                <a:moveTo>
                  <a:pt x="1909571" y="152399"/>
                </a:moveTo>
                <a:lnTo>
                  <a:pt x="1909571" y="10667"/>
                </a:lnTo>
                <a:lnTo>
                  <a:pt x="1904999" y="10667"/>
                </a:lnTo>
                <a:lnTo>
                  <a:pt x="1904999" y="152399"/>
                </a:lnTo>
                <a:lnTo>
                  <a:pt x="1909571" y="152399"/>
                </a:lnTo>
                <a:close/>
              </a:path>
              <a:path w="1915795" h="163195">
                <a:moveTo>
                  <a:pt x="1909571" y="163067"/>
                </a:moveTo>
                <a:lnTo>
                  <a:pt x="1909571" y="152399"/>
                </a:lnTo>
                <a:lnTo>
                  <a:pt x="1904999" y="156971"/>
                </a:lnTo>
                <a:lnTo>
                  <a:pt x="1904999" y="163067"/>
                </a:lnTo>
                <a:lnTo>
                  <a:pt x="19095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6091278" y="3428770"/>
            <a:ext cx="1738705" cy="2564546"/>
          </a:xfrm>
          <a:custGeom>
            <a:avLst/>
            <a:gdLst/>
            <a:ahLst/>
            <a:cxnLst/>
            <a:rect l="l" t="t" r="r" b="b"/>
            <a:pathLst>
              <a:path w="1915795" h="2825750">
                <a:moveTo>
                  <a:pt x="10667" y="2814827"/>
                </a:moveTo>
                <a:lnTo>
                  <a:pt x="10667" y="0"/>
                </a:lnTo>
                <a:lnTo>
                  <a:pt x="0" y="0"/>
                </a:lnTo>
                <a:lnTo>
                  <a:pt x="0" y="2825495"/>
                </a:lnTo>
                <a:lnTo>
                  <a:pt x="4571" y="2825495"/>
                </a:lnTo>
                <a:lnTo>
                  <a:pt x="4571" y="2814827"/>
                </a:lnTo>
                <a:lnTo>
                  <a:pt x="10667" y="2814827"/>
                </a:lnTo>
                <a:close/>
              </a:path>
              <a:path w="1915795" h="2825750">
                <a:moveTo>
                  <a:pt x="1909571" y="2814827"/>
                </a:moveTo>
                <a:lnTo>
                  <a:pt x="4571" y="2814827"/>
                </a:lnTo>
                <a:lnTo>
                  <a:pt x="10667" y="2819399"/>
                </a:lnTo>
                <a:lnTo>
                  <a:pt x="10667" y="2825495"/>
                </a:lnTo>
                <a:lnTo>
                  <a:pt x="1904999" y="2825495"/>
                </a:lnTo>
                <a:lnTo>
                  <a:pt x="1904999" y="2819399"/>
                </a:lnTo>
                <a:lnTo>
                  <a:pt x="1909571" y="2814827"/>
                </a:lnTo>
                <a:close/>
              </a:path>
              <a:path w="1915795" h="2825750">
                <a:moveTo>
                  <a:pt x="10667" y="2825495"/>
                </a:moveTo>
                <a:lnTo>
                  <a:pt x="10667" y="2819399"/>
                </a:lnTo>
                <a:lnTo>
                  <a:pt x="4571" y="2814827"/>
                </a:lnTo>
                <a:lnTo>
                  <a:pt x="4571" y="2825495"/>
                </a:lnTo>
                <a:lnTo>
                  <a:pt x="10667" y="2825495"/>
                </a:lnTo>
                <a:close/>
              </a:path>
              <a:path w="1915795" h="2825750">
                <a:moveTo>
                  <a:pt x="1915667" y="2825495"/>
                </a:moveTo>
                <a:lnTo>
                  <a:pt x="1915667" y="0"/>
                </a:lnTo>
                <a:lnTo>
                  <a:pt x="1904999" y="0"/>
                </a:lnTo>
                <a:lnTo>
                  <a:pt x="1904999" y="2814827"/>
                </a:lnTo>
                <a:lnTo>
                  <a:pt x="1909571" y="2814827"/>
                </a:lnTo>
                <a:lnTo>
                  <a:pt x="1909571" y="2825495"/>
                </a:lnTo>
                <a:lnTo>
                  <a:pt x="1915667" y="2825495"/>
                </a:lnTo>
                <a:close/>
              </a:path>
              <a:path w="1915795" h="2825750">
                <a:moveTo>
                  <a:pt x="1909571" y="2825495"/>
                </a:moveTo>
                <a:lnTo>
                  <a:pt x="1909571" y="2814827"/>
                </a:lnTo>
                <a:lnTo>
                  <a:pt x="1904999" y="2819399"/>
                </a:lnTo>
                <a:lnTo>
                  <a:pt x="1904999" y="2825495"/>
                </a:lnTo>
                <a:lnTo>
                  <a:pt x="1909571" y="2825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6095427" y="4882434"/>
            <a:ext cx="1728908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6095427" y="3568465"/>
            <a:ext cx="1728908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 txBox="1"/>
          <p:nvPr/>
        </p:nvSpPr>
        <p:spPr>
          <a:xfrm>
            <a:off x="8101887" y="4632548"/>
            <a:ext cx="1956547" cy="55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/>
            <a:r>
              <a:rPr sz="1815" b="1" dirty="0">
                <a:latin typeface="Arial"/>
                <a:cs typeface="Arial"/>
              </a:rPr>
              <a:t>Register</a:t>
            </a:r>
            <a:r>
              <a:rPr sz="1815" b="1" spc="-103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segment  </a:t>
            </a:r>
            <a:r>
              <a:rPr sz="1815" b="1" dirty="0">
                <a:latin typeface="Arial"/>
                <a:cs typeface="Arial"/>
              </a:rPr>
              <a:t>Berisi</a:t>
            </a:r>
            <a:r>
              <a:rPr sz="1815" b="1" spc="-123" dirty="0">
                <a:latin typeface="Arial"/>
                <a:cs typeface="Arial"/>
              </a:rPr>
              <a:t> </a:t>
            </a:r>
            <a:r>
              <a:rPr sz="1815" b="1" dirty="0">
                <a:latin typeface="Arial"/>
                <a:cs typeface="Arial"/>
              </a:rPr>
              <a:t>1000H</a:t>
            </a:r>
            <a:endParaRPr sz="181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22952" y="4847856"/>
            <a:ext cx="212078" cy="69156"/>
          </a:xfrm>
          <a:custGeom>
            <a:avLst/>
            <a:gdLst/>
            <a:ahLst/>
            <a:cxnLst/>
            <a:rect l="l" t="t" r="r" b="b"/>
            <a:pathLst>
              <a:path w="233679" h="76200">
                <a:moveTo>
                  <a:pt x="76868" y="33411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69745"/>
                </a:lnTo>
                <a:lnTo>
                  <a:pt x="64007" y="33527"/>
                </a:lnTo>
                <a:lnTo>
                  <a:pt x="76868" y="33411"/>
                </a:lnTo>
                <a:close/>
              </a:path>
              <a:path w="233679" h="76200">
                <a:moveTo>
                  <a:pt x="77053" y="42671"/>
                </a:moveTo>
                <a:lnTo>
                  <a:pt x="76868" y="33411"/>
                </a:lnTo>
                <a:lnTo>
                  <a:pt x="64007" y="33527"/>
                </a:lnTo>
                <a:lnTo>
                  <a:pt x="64007" y="42671"/>
                </a:lnTo>
                <a:lnTo>
                  <a:pt x="77053" y="42671"/>
                </a:lnTo>
                <a:close/>
              </a:path>
              <a:path w="233679" h="76200">
                <a:moveTo>
                  <a:pt x="77723" y="76199"/>
                </a:moveTo>
                <a:lnTo>
                  <a:pt x="77053" y="42671"/>
                </a:lnTo>
                <a:lnTo>
                  <a:pt x="64007" y="42671"/>
                </a:lnTo>
                <a:lnTo>
                  <a:pt x="64007" y="69745"/>
                </a:lnTo>
                <a:lnTo>
                  <a:pt x="77723" y="76199"/>
                </a:lnTo>
                <a:close/>
              </a:path>
              <a:path w="233679" h="76200">
                <a:moveTo>
                  <a:pt x="233171" y="42671"/>
                </a:moveTo>
                <a:lnTo>
                  <a:pt x="231647" y="32003"/>
                </a:lnTo>
                <a:lnTo>
                  <a:pt x="76868" y="33411"/>
                </a:lnTo>
                <a:lnTo>
                  <a:pt x="77053" y="42671"/>
                </a:lnTo>
                <a:lnTo>
                  <a:pt x="233171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7822952" y="3948825"/>
            <a:ext cx="212078" cy="69156"/>
          </a:xfrm>
          <a:custGeom>
            <a:avLst/>
            <a:gdLst/>
            <a:ahLst/>
            <a:cxnLst/>
            <a:rect l="l" t="t" r="r" b="b"/>
            <a:pathLst>
              <a:path w="233679" h="76200">
                <a:moveTo>
                  <a:pt x="76868" y="33411"/>
                </a:moveTo>
                <a:lnTo>
                  <a:pt x="76199" y="0"/>
                </a:lnTo>
                <a:lnTo>
                  <a:pt x="0" y="39623"/>
                </a:lnTo>
                <a:lnTo>
                  <a:pt x="64007" y="69745"/>
                </a:lnTo>
                <a:lnTo>
                  <a:pt x="64007" y="33527"/>
                </a:lnTo>
                <a:lnTo>
                  <a:pt x="76868" y="33411"/>
                </a:lnTo>
                <a:close/>
              </a:path>
              <a:path w="233679" h="76200">
                <a:moveTo>
                  <a:pt x="77053" y="42671"/>
                </a:moveTo>
                <a:lnTo>
                  <a:pt x="76868" y="33411"/>
                </a:lnTo>
                <a:lnTo>
                  <a:pt x="64007" y="33527"/>
                </a:lnTo>
                <a:lnTo>
                  <a:pt x="64007" y="42671"/>
                </a:lnTo>
                <a:lnTo>
                  <a:pt x="77053" y="42671"/>
                </a:lnTo>
                <a:close/>
              </a:path>
              <a:path w="233679" h="76200">
                <a:moveTo>
                  <a:pt x="77723" y="76199"/>
                </a:moveTo>
                <a:lnTo>
                  <a:pt x="77053" y="42671"/>
                </a:lnTo>
                <a:lnTo>
                  <a:pt x="64007" y="42671"/>
                </a:lnTo>
                <a:lnTo>
                  <a:pt x="64007" y="69745"/>
                </a:lnTo>
                <a:lnTo>
                  <a:pt x="77723" y="76199"/>
                </a:lnTo>
                <a:close/>
              </a:path>
              <a:path w="233679" h="76200">
                <a:moveTo>
                  <a:pt x="233171" y="42671"/>
                </a:moveTo>
                <a:lnTo>
                  <a:pt x="231647" y="32003"/>
                </a:lnTo>
                <a:lnTo>
                  <a:pt x="76868" y="33411"/>
                </a:lnTo>
                <a:lnTo>
                  <a:pt x="77053" y="42671"/>
                </a:lnTo>
                <a:lnTo>
                  <a:pt x="233171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7824335" y="3562932"/>
            <a:ext cx="242047" cy="1323767"/>
          </a:xfrm>
          <a:custGeom>
            <a:avLst/>
            <a:gdLst/>
            <a:ahLst/>
            <a:cxnLst/>
            <a:rect l="l" t="t" r="r" b="b"/>
            <a:pathLst>
              <a:path w="266700" h="1458595">
                <a:moveTo>
                  <a:pt x="187451" y="714755"/>
                </a:moveTo>
                <a:lnTo>
                  <a:pt x="176783" y="710183"/>
                </a:lnTo>
                <a:lnTo>
                  <a:pt x="167639" y="704087"/>
                </a:lnTo>
                <a:lnTo>
                  <a:pt x="167639" y="705611"/>
                </a:lnTo>
                <a:lnTo>
                  <a:pt x="132587" y="664463"/>
                </a:lnTo>
                <a:lnTo>
                  <a:pt x="120395" y="620267"/>
                </a:lnTo>
                <a:lnTo>
                  <a:pt x="120395" y="126491"/>
                </a:lnTo>
                <a:lnTo>
                  <a:pt x="118871" y="112775"/>
                </a:lnTo>
                <a:lnTo>
                  <a:pt x="117347" y="100583"/>
                </a:lnTo>
                <a:lnTo>
                  <a:pt x="114299" y="88391"/>
                </a:lnTo>
                <a:lnTo>
                  <a:pt x="109727" y="77723"/>
                </a:lnTo>
                <a:lnTo>
                  <a:pt x="105155" y="65531"/>
                </a:lnTo>
                <a:lnTo>
                  <a:pt x="99059" y="56387"/>
                </a:lnTo>
                <a:lnTo>
                  <a:pt x="92963" y="45719"/>
                </a:lnTo>
                <a:lnTo>
                  <a:pt x="76199" y="28955"/>
                </a:lnTo>
                <a:lnTo>
                  <a:pt x="67055" y="22859"/>
                </a:lnTo>
                <a:lnTo>
                  <a:pt x="57911" y="15239"/>
                </a:lnTo>
                <a:lnTo>
                  <a:pt x="36575" y="6095"/>
                </a:lnTo>
                <a:lnTo>
                  <a:pt x="24383" y="3047"/>
                </a:lnTo>
                <a:lnTo>
                  <a:pt x="12191" y="1523"/>
                </a:lnTo>
                <a:lnTo>
                  <a:pt x="1523" y="0"/>
                </a:lnTo>
                <a:lnTo>
                  <a:pt x="0" y="10667"/>
                </a:lnTo>
                <a:lnTo>
                  <a:pt x="12191" y="10667"/>
                </a:lnTo>
                <a:lnTo>
                  <a:pt x="22859" y="12191"/>
                </a:lnTo>
                <a:lnTo>
                  <a:pt x="33527" y="15239"/>
                </a:lnTo>
                <a:lnTo>
                  <a:pt x="42671" y="19158"/>
                </a:lnTo>
                <a:lnTo>
                  <a:pt x="42671" y="18287"/>
                </a:lnTo>
                <a:lnTo>
                  <a:pt x="53339" y="24383"/>
                </a:lnTo>
                <a:lnTo>
                  <a:pt x="60959" y="29463"/>
                </a:lnTo>
                <a:lnTo>
                  <a:pt x="60959" y="28955"/>
                </a:lnTo>
                <a:lnTo>
                  <a:pt x="97535" y="70103"/>
                </a:lnTo>
                <a:lnTo>
                  <a:pt x="109727" y="114299"/>
                </a:lnTo>
                <a:lnTo>
                  <a:pt x="109727" y="608075"/>
                </a:lnTo>
                <a:lnTo>
                  <a:pt x="111251" y="621791"/>
                </a:lnTo>
                <a:lnTo>
                  <a:pt x="137159" y="688847"/>
                </a:lnTo>
                <a:lnTo>
                  <a:pt x="163067" y="711707"/>
                </a:lnTo>
                <a:lnTo>
                  <a:pt x="172211" y="719327"/>
                </a:lnTo>
                <a:lnTo>
                  <a:pt x="185927" y="725206"/>
                </a:lnTo>
                <a:lnTo>
                  <a:pt x="185927" y="714755"/>
                </a:lnTo>
                <a:lnTo>
                  <a:pt x="187451" y="714755"/>
                </a:lnTo>
                <a:close/>
              </a:path>
              <a:path w="266700" h="1458595">
                <a:moveTo>
                  <a:pt x="44195" y="1449106"/>
                </a:moveTo>
                <a:lnTo>
                  <a:pt x="44195" y="1438655"/>
                </a:lnTo>
                <a:lnTo>
                  <a:pt x="33527" y="1443227"/>
                </a:lnTo>
                <a:lnTo>
                  <a:pt x="22859" y="1446275"/>
                </a:lnTo>
                <a:lnTo>
                  <a:pt x="12191" y="1447799"/>
                </a:lnTo>
                <a:lnTo>
                  <a:pt x="0" y="1447799"/>
                </a:lnTo>
                <a:lnTo>
                  <a:pt x="1523" y="1458467"/>
                </a:lnTo>
                <a:lnTo>
                  <a:pt x="12191" y="1456943"/>
                </a:lnTo>
                <a:lnTo>
                  <a:pt x="24383" y="1455419"/>
                </a:lnTo>
                <a:lnTo>
                  <a:pt x="36575" y="1452371"/>
                </a:lnTo>
                <a:lnTo>
                  <a:pt x="44195" y="1449106"/>
                </a:lnTo>
                <a:close/>
              </a:path>
              <a:path w="266700" h="1458595">
                <a:moveTo>
                  <a:pt x="44195" y="19811"/>
                </a:moveTo>
                <a:lnTo>
                  <a:pt x="42671" y="18287"/>
                </a:lnTo>
                <a:lnTo>
                  <a:pt x="42671" y="19158"/>
                </a:lnTo>
                <a:lnTo>
                  <a:pt x="44195" y="19811"/>
                </a:lnTo>
                <a:close/>
              </a:path>
              <a:path w="266700" h="1458595">
                <a:moveTo>
                  <a:pt x="62483" y="1427987"/>
                </a:moveTo>
                <a:lnTo>
                  <a:pt x="53339" y="1434083"/>
                </a:lnTo>
                <a:lnTo>
                  <a:pt x="42671" y="1438655"/>
                </a:lnTo>
                <a:lnTo>
                  <a:pt x="44195" y="1438655"/>
                </a:lnTo>
                <a:lnTo>
                  <a:pt x="44195" y="1449106"/>
                </a:lnTo>
                <a:lnTo>
                  <a:pt x="57911" y="1443227"/>
                </a:lnTo>
                <a:lnTo>
                  <a:pt x="60959" y="1440687"/>
                </a:lnTo>
                <a:lnTo>
                  <a:pt x="60959" y="1429511"/>
                </a:lnTo>
                <a:lnTo>
                  <a:pt x="62483" y="1427987"/>
                </a:lnTo>
                <a:close/>
              </a:path>
              <a:path w="266700" h="1458595">
                <a:moveTo>
                  <a:pt x="62483" y="30479"/>
                </a:moveTo>
                <a:lnTo>
                  <a:pt x="60959" y="28955"/>
                </a:lnTo>
                <a:lnTo>
                  <a:pt x="60959" y="29463"/>
                </a:lnTo>
                <a:lnTo>
                  <a:pt x="62483" y="30479"/>
                </a:lnTo>
                <a:close/>
              </a:path>
              <a:path w="266700" h="1458595">
                <a:moveTo>
                  <a:pt x="225043" y="734123"/>
                </a:moveTo>
                <a:lnTo>
                  <a:pt x="216407" y="733043"/>
                </a:lnTo>
                <a:lnTo>
                  <a:pt x="205739" y="731519"/>
                </a:lnTo>
                <a:lnTo>
                  <a:pt x="196595" y="729233"/>
                </a:lnTo>
                <a:lnTo>
                  <a:pt x="193547" y="729995"/>
                </a:lnTo>
                <a:lnTo>
                  <a:pt x="172211" y="739139"/>
                </a:lnTo>
                <a:lnTo>
                  <a:pt x="163067" y="746759"/>
                </a:lnTo>
                <a:lnTo>
                  <a:pt x="153923" y="752855"/>
                </a:lnTo>
                <a:lnTo>
                  <a:pt x="137159" y="769619"/>
                </a:lnTo>
                <a:lnTo>
                  <a:pt x="131063" y="780287"/>
                </a:lnTo>
                <a:lnTo>
                  <a:pt x="124967" y="789431"/>
                </a:lnTo>
                <a:lnTo>
                  <a:pt x="111251" y="836675"/>
                </a:lnTo>
                <a:lnTo>
                  <a:pt x="109727" y="850391"/>
                </a:lnTo>
                <a:lnTo>
                  <a:pt x="109727" y="1344167"/>
                </a:lnTo>
                <a:lnTo>
                  <a:pt x="108203" y="1356359"/>
                </a:lnTo>
                <a:lnTo>
                  <a:pt x="85343" y="1406651"/>
                </a:lnTo>
                <a:lnTo>
                  <a:pt x="60959" y="1429511"/>
                </a:lnTo>
                <a:lnTo>
                  <a:pt x="60959" y="1440687"/>
                </a:lnTo>
                <a:lnTo>
                  <a:pt x="67055" y="1435607"/>
                </a:lnTo>
                <a:lnTo>
                  <a:pt x="76199" y="1429511"/>
                </a:lnTo>
                <a:lnTo>
                  <a:pt x="92963" y="1412747"/>
                </a:lnTo>
                <a:lnTo>
                  <a:pt x="114299" y="1370075"/>
                </a:lnTo>
                <a:lnTo>
                  <a:pt x="120395" y="1331975"/>
                </a:lnTo>
                <a:lnTo>
                  <a:pt x="120395" y="838199"/>
                </a:lnTo>
                <a:lnTo>
                  <a:pt x="121919" y="826007"/>
                </a:lnTo>
                <a:lnTo>
                  <a:pt x="128015" y="804671"/>
                </a:lnTo>
                <a:lnTo>
                  <a:pt x="132587" y="794003"/>
                </a:lnTo>
                <a:lnTo>
                  <a:pt x="144779" y="775715"/>
                </a:lnTo>
                <a:lnTo>
                  <a:pt x="167639" y="752855"/>
                </a:lnTo>
                <a:lnTo>
                  <a:pt x="167639" y="754379"/>
                </a:lnTo>
                <a:lnTo>
                  <a:pt x="176783" y="748283"/>
                </a:lnTo>
                <a:lnTo>
                  <a:pt x="187451" y="742187"/>
                </a:lnTo>
                <a:lnTo>
                  <a:pt x="187451" y="743058"/>
                </a:lnTo>
                <a:lnTo>
                  <a:pt x="196595" y="739139"/>
                </a:lnTo>
                <a:lnTo>
                  <a:pt x="207263" y="736091"/>
                </a:lnTo>
                <a:lnTo>
                  <a:pt x="217931" y="734567"/>
                </a:lnTo>
                <a:lnTo>
                  <a:pt x="225043" y="734123"/>
                </a:lnTo>
                <a:close/>
              </a:path>
              <a:path w="266700" h="1458595">
                <a:moveTo>
                  <a:pt x="225043" y="724344"/>
                </a:moveTo>
                <a:lnTo>
                  <a:pt x="217931" y="723899"/>
                </a:lnTo>
                <a:lnTo>
                  <a:pt x="207263" y="722375"/>
                </a:lnTo>
                <a:lnTo>
                  <a:pt x="196595" y="719327"/>
                </a:lnTo>
                <a:lnTo>
                  <a:pt x="185927" y="714755"/>
                </a:lnTo>
                <a:lnTo>
                  <a:pt x="185927" y="725206"/>
                </a:lnTo>
                <a:lnTo>
                  <a:pt x="193547" y="728471"/>
                </a:lnTo>
                <a:lnTo>
                  <a:pt x="196595" y="729233"/>
                </a:lnTo>
                <a:lnTo>
                  <a:pt x="205739" y="726947"/>
                </a:lnTo>
                <a:lnTo>
                  <a:pt x="216407" y="725423"/>
                </a:lnTo>
                <a:lnTo>
                  <a:pt x="225043" y="724344"/>
                </a:lnTo>
                <a:close/>
              </a:path>
              <a:path w="266700" h="1458595">
                <a:moveTo>
                  <a:pt x="187451" y="743058"/>
                </a:moveTo>
                <a:lnTo>
                  <a:pt x="187451" y="742187"/>
                </a:lnTo>
                <a:lnTo>
                  <a:pt x="185927" y="743711"/>
                </a:lnTo>
                <a:lnTo>
                  <a:pt x="187451" y="743058"/>
                </a:lnTo>
                <a:close/>
              </a:path>
              <a:path w="266700" h="1458595">
                <a:moveTo>
                  <a:pt x="266699" y="731519"/>
                </a:moveTo>
                <a:lnTo>
                  <a:pt x="266699" y="726947"/>
                </a:lnTo>
                <a:lnTo>
                  <a:pt x="225043" y="724344"/>
                </a:lnTo>
                <a:lnTo>
                  <a:pt x="216407" y="725423"/>
                </a:lnTo>
                <a:lnTo>
                  <a:pt x="205739" y="726947"/>
                </a:lnTo>
                <a:lnTo>
                  <a:pt x="196595" y="729233"/>
                </a:lnTo>
                <a:lnTo>
                  <a:pt x="205739" y="731519"/>
                </a:lnTo>
                <a:lnTo>
                  <a:pt x="216407" y="733043"/>
                </a:lnTo>
                <a:lnTo>
                  <a:pt x="225043" y="734123"/>
                </a:lnTo>
                <a:lnTo>
                  <a:pt x="266699" y="731519"/>
                </a:lnTo>
                <a:close/>
              </a:path>
              <a:path w="266700" h="1458595">
                <a:moveTo>
                  <a:pt x="228599" y="724566"/>
                </a:moveTo>
                <a:lnTo>
                  <a:pt x="228599" y="723899"/>
                </a:lnTo>
                <a:lnTo>
                  <a:pt x="225043" y="724344"/>
                </a:lnTo>
                <a:lnTo>
                  <a:pt x="228599" y="724566"/>
                </a:lnTo>
                <a:close/>
              </a:path>
              <a:path w="266700" h="1458595">
                <a:moveTo>
                  <a:pt x="228599" y="734567"/>
                </a:moveTo>
                <a:lnTo>
                  <a:pt x="228599" y="733901"/>
                </a:lnTo>
                <a:lnTo>
                  <a:pt x="225043" y="734123"/>
                </a:lnTo>
                <a:lnTo>
                  <a:pt x="228599" y="734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8101887" y="3664360"/>
            <a:ext cx="1675888" cy="55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/>
            <a:r>
              <a:rPr sz="1815" b="1" dirty="0">
                <a:latin typeface="Arial"/>
                <a:cs typeface="Arial"/>
              </a:rPr>
              <a:t>Register</a:t>
            </a:r>
            <a:r>
              <a:rPr sz="1815" b="1" spc="-118" dirty="0">
                <a:latin typeface="Arial"/>
                <a:cs typeface="Arial"/>
              </a:rPr>
              <a:t> </a:t>
            </a:r>
            <a:r>
              <a:rPr sz="1815" b="1" dirty="0">
                <a:latin typeface="Arial"/>
                <a:cs typeface="Arial"/>
              </a:rPr>
              <a:t>Offset  Berisi</a:t>
            </a:r>
            <a:r>
              <a:rPr sz="1815" b="1" spc="-127" dirty="0">
                <a:latin typeface="Arial"/>
                <a:cs typeface="Arial"/>
              </a:rPr>
              <a:t> </a:t>
            </a:r>
            <a:r>
              <a:rPr sz="1815" b="1" dirty="0">
                <a:latin typeface="Arial"/>
                <a:cs typeface="Arial"/>
              </a:rPr>
              <a:t>F000H</a:t>
            </a:r>
            <a:endParaRPr sz="1815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30420" y="3428769"/>
            <a:ext cx="505994" cy="829876"/>
          </a:xfrm>
          <a:custGeom>
            <a:avLst/>
            <a:gdLst/>
            <a:ahLst/>
            <a:cxnLst/>
            <a:rect l="l" t="t" r="r" b="b"/>
            <a:pathLst>
              <a:path w="557529" h="914400">
                <a:moveTo>
                  <a:pt x="35374" y="847361"/>
                </a:moveTo>
                <a:lnTo>
                  <a:pt x="7619" y="830579"/>
                </a:lnTo>
                <a:lnTo>
                  <a:pt x="0" y="914399"/>
                </a:lnTo>
                <a:lnTo>
                  <a:pt x="28955" y="896905"/>
                </a:lnTo>
                <a:lnTo>
                  <a:pt x="28955" y="858011"/>
                </a:lnTo>
                <a:lnTo>
                  <a:pt x="35374" y="847361"/>
                </a:lnTo>
                <a:close/>
              </a:path>
              <a:path w="557529" h="914400">
                <a:moveTo>
                  <a:pt x="44088" y="852630"/>
                </a:moveTo>
                <a:lnTo>
                  <a:pt x="35374" y="847361"/>
                </a:lnTo>
                <a:lnTo>
                  <a:pt x="28955" y="858011"/>
                </a:lnTo>
                <a:lnTo>
                  <a:pt x="38099" y="862583"/>
                </a:lnTo>
                <a:lnTo>
                  <a:pt x="44088" y="852630"/>
                </a:lnTo>
                <a:close/>
              </a:path>
              <a:path w="557529" h="914400">
                <a:moveTo>
                  <a:pt x="73151" y="870203"/>
                </a:moveTo>
                <a:lnTo>
                  <a:pt x="44088" y="852630"/>
                </a:lnTo>
                <a:lnTo>
                  <a:pt x="38099" y="862583"/>
                </a:lnTo>
                <a:lnTo>
                  <a:pt x="28955" y="858011"/>
                </a:lnTo>
                <a:lnTo>
                  <a:pt x="28955" y="896905"/>
                </a:lnTo>
                <a:lnTo>
                  <a:pt x="73151" y="870203"/>
                </a:lnTo>
                <a:close/>
              </a:path>
              <a:path w="557529" h="914400">
                <a:moveTo>
                  <a:pt x="557081" y="0"/>
                </a:moveTo>
                <a:lnTo>
                  <a:pt x="546077" y="0"/>
                </a:lnTo>
                <a:lnTo>
                  <a:pt x="35374" y="847361"/>
                </a:lnTo>
                <a:lnTo>
                  <a:pt x="44088" y="852630"/>
                </a:lnTo>
                <a:lnTo>
                  <a:pt x="55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 txBox="1"/>
          <p:nvPr/>
        </p:nvSpPr>
        <p:spPr>
          <a:xfrm>
            <a:off x="5247116" y="5773627"/>
            <a:ext cx="833333" cy="279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/>
            <a:r>
              <a:rPr sz="1815" b="1" dirty="0">
                <a:latin typeface="Arial"/>
                <a:cs typeface="Arial"/>
              </a:rPr>
              <a:t>00000H</a:t>
            </a:r>
            <a:endParaRPr sz="181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6479" y="4667126"/>
            <a:ext cx="833333" cy="279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/>
            <a:r>
              <a:rPr sz="1815" b="1" dirty="0">
                <a:latin typeface="Arial"/>
                <a:cs typeface="Arial"/>
              </a:rPr>
              <a:t>10000H</a:t>
            </a:r>
            <a:endParaRPr sz="181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0836" y="3422314"/>
            <a:ext cx="882895" cy="712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/>
            <a:r>
              <a:rPr sz="1815" b="1" spc="-5" dirty="0">
                <a:latin typeface="Arial"/>
                <a:cs typeface="Arial"/>
              </a:rPr>
              <a:t>1FFFFH</a:t>
            </a:r>
            <a:endParaRPr sz="1815">
              <a:latin typeface="Arial"/>
              <a:cs typeface="Arial"/>
            </a:endParaRPr>
          </a:p>
          <a:p>
            <a:pPr marL="16713">
              <a:spcBef>
                <a:spcPts val="1153"/>
              </a:spcBef>
            </a:pPr>
            <a:r>
              <a:rPr sz="1815" b="1" dirty="0">
                <a:latin typeface="Arial"/>
                <a:cs typeface="Arial"/>
              </a:rPr>
              <a:t>1F000H</a:t>
            </a:r>
            <a:endParaRPr sz="181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9385" y="1181189"/>
            <a:ext cx="7191103" cy="478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9422"/>
            <a:r>
              <a:rPr sz="2178" b="1" spc="-5" dirty="0">
                <a:latin typeface="Arial"/>
                <a:cs typeface="Arial"/>
              </a:rPr>
              <a:t>SEGMENT DAN</a:t>
            </a:r>
            <a:r>
              <a:rPr sz="2178" b="1" spc="-59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OFFSET</a:t>
            </a:r>
            <a:endParaRPr sz="2178" dirty="0">
              <a:latin typeface="Arial"/>
              <a:cs typeface="Arial"/>
            </a:endParaRPr>
          </a:p>
          <a:p>
            <a:pPr marL="11527" marR="340609">
              <a:spcBef>
                <a:spcPts val="1752"/>
              </a:spcBef>
              <a:tabLst>
                <a:tab pos="2749075" algn="l"/>
              </a:tabLst>
            </a:pPr>
            <a:r>
              <a:rPr sz="2178" spc="-5" dirty="0">
                <a:latin typeface="Arial"/>
                <a:cs typeface="Arial"/>
              </a:rPr>
              <a:t>Kombinasi</a:t>
            </a:r>
            <a:r>
              <a:rPr sz="2178" spc="27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dari</a:t>
            </a:r>
            <a:r>
              <a:rPr sz="2178" spc="5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suatu	alamat segmen dan</a:t>
            </a:r>
            <a:r>
              <a:rPr sz="2178" spc="5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alamat offset </a:t>
            </a:r>
            <a:r>
              <a:rPr sz="2178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mengakses lokasi memori pada mode</a:t>
            </a:r>
            <a:r>
              <a:rPr sz="2178" spc="27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real.</a:t>
            </a:r>
            <a:endParaRPr sz="2178" dirty="0">
              <a:latin typeface="Arial"/>
              <a:cs typeface="Arial"/>
            </a:endParaRPr>
          </a:p>
          <a:p>
            <a:pPr marL="11527" marR="141200">
              <a:spcBef>
                <a:spcPts val="540"/>
              </a:spcBef>
            </a:pPr>
            <a:r>
              <a:rPr sz="2178" b="1" spc="-5" dirty="0">
                <a:latin typeface="Arial"/>
                <a:cs typeface="Arial"/>
              </a:rPr>
              <a:t>Alamat segment </a:t>
            </a:r>
            <a:r>
              <a:rPr sz="2178" spc="-5" dirty="0">
                <a:latin typeface="Arial"/>
                <a:cs typeface="Arial"/>
              </a:rPr>
              <a:t>berada dalam suatu segment register,  menetapkan alamat awal dari segment memori 64</a:t>
            </a:r>
            <a:r>
              <a:rPr sz="2178" spc="68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KByte.</a:t>
            </a:r>
            <a:endParaRPr sz="2178" dirty="0">
              <a:latin typeface="Arial"/>
              <a:cs typeface="Arial"/>
            </a:endParaRPr>
          </a:p>
          <a:p>
            <a:pPr marL="11527" marR="249549" algn="just">
              <a:spcBef>
                <a:spcPts val="540"/>
              </a:spcBef>
            </a:pPr>
            <a:r>
              <a:rPr sz="2178" b="1" spc="-5" dirty="0">
                <a:latin typeface="Arial"/>
                <a:cs typeface="Arial"/>
              </a:rPr>
              <a:t>Alamat offset </a:t>
            </a:r>
            <a:r>
              <a:rPr sz="2178" spc="-5" dirty="0">
                <a:latin typeface="Arial"/>
                <a:cs typeface="Arial"/>
              </a:rPr>
              <a:t>(displacement) memilih sembarang lokasi  relatif pada sebuah segment yang alamat awalnya telah  ditentukan pada segment</a:t>
            </a:r>
            <a:r>
              <a:rPr sz="2178" spc="-9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register.</a:t>
            </a:r>
            <a:endParaRPr sz="2178" dirty="0">
              <a:latin typeface="Arial"/>
              <a:cs typeface="Arial"/>
            </a:endParaRPr>
          </a:p>
          <a:p>
            <a:pPr marL="11527" marR="4611">
              <a:spcBef>
                <a:spcPts val="540"/>
              </a:spcBef>
            </a:pPr>
            <a:r>
              <a:rPr sz="2178" spc="-5" dirty="0">
                <a:latin typeface="Arial"/>
                <a:cs typeface="Arial"/>
              </a:rPr>
              <a:t>Misalnya, </a:t>
            </a:r>
            <a:r>
              <a:rPr sz="2178" dirty="0">
                <a:latin typeface="Arial"/>
                <a:cs typeface="Arial"/>
              </a:rPr>
              <a:t>jika </a:t>
            </a:r>
            <a:r>
              <a:rPr sz="2178" spc="-5" dirty="0">
                <a:latin typeface="Arial"/>
                <a:cs typeface="Arial"/>
              </a:rPr>
              <a:t>register segment berisi 1000H, maka alamat  awal segment adalah 10000H. Jika register offset berisi  F000H berarti alamat yang dimaksud adalah 10000H </a:t>
            </a:r>
            <a:r>
              <a:rPr sz="2178" dirty="0">
                <a:latin typeface="Arial"/>
                <a:cs typeface="Arial"/>
              </a:rPr>
              <a:t>+  </a:t>
            </a:r>
            <a:r>
              <a:rPr sz="2178" spc="-5" dirty="0">
                <a:latin typeface="Arial"/>
                <a:cs typeface="Arial"/>
              </a:rPr>
              <a:t>F000H </a:t>
            </a:r>
            <a:r>
              <a:rPr sz="2178" dirty="0">
                <a:latin typeface="Arial"/>
                <a:cs typeface="Arial"/>
              </a:rPr>
              <a:t>= </a:t>
            </a:r>
            <a:r>
              <a:rPr sz="2178" spc="-5" dirty="0">
                <a:latin typeface="Arial"/>
                <a:cs typeface="Arial"/>
              </a:rPr>
              <a:t>1F000H. Sedangkan akhir dari segment adalah  10000H </a:t>
            </a:r>
            <a:r>
              <a:rPr sz="2178" dirty="0">
                <a:latin typeface="Arial"/>
                <a:cs typeface="Arial"/>
              </a:rPr>
              <a:t>+ </a:t>
            </a:r>
            <a:r>
              <a:rPr sz="2178" spc="-5" dirty="0">
                <a:latin typeface="Arial"/>
                <a:cs typeface="Arial"/>
              </a:rPr>
              <a:t>FFFFH </a:t>
            </a:r>
            <a:r>
              <a:rPr sz="2178" dirty="0">
                <a:latin typeface="Arial"/>
                <a:cs typeface="Arial"/>
              </a:rPr>
              <a:t>= </a:t>
            </a:r>
            <a:r>
              <a:rPr sz="2178" spc="-5" dirty="0">
                <a:latin typeface="Arial"/>
                <a:cs typeface="Arial"/>
              </a:rPr>
              <a:t>1FFFFH.</a:t>
            </a:r>
            <a:r>
              <a:rPr sz="2178" u="heavy" spc="-5" dirty="0">
                <a:solidFill>
                  <a:srgbClr val="FF0000"/>
                </a:solidFill>
                <a:latin typeface="Arial"/>
                <a:cs typeface="Arial"/>
              </a:rPr>
              <a:t>(Gambar</a:t>
            </a:r>
            <a:r>
              <a:rPr sz="2178" u="heavy" spc="-3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178" u="heavy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r>
              <a:rPr sz="2178" u="heavy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US" sz="2178" u="heavy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78" u="heavy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178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073" y="870165"/>
            <a:ext cx="8117988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27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MODE PENGALAMATAN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1073" y="2150759"/>
            <a:ext cx="7177848" cy="3498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/>
            <a:r>
              <a:rPr sz="2178" spc="-5" dirty="0">
                <a:latin typeface="Arial"/>
                <a:cs typeface="Arial"/>
              </a:rPr>
              <a:t>Pada pembahasan kali ini, digunakan instruksi </a:t>
            </a:r>
            <a:r>
              <a:rPr sz="2178" dirty="0">
                <a:latin typeface="Arial"/>
                <a:cs typeface="Arial"/>
              </a:rPr>
              <a:t>MOV </a:t>
            </a:r>
            <a:r>
              <a:rPr sz="2178" spc="-5" dirty="0">
                <a:latin typeface="Arial"/>
                <a:cs typeface="Arial"/>
              </a:rPr>
              <a:t>untuk  menjelaskan mode pengalamatan</a:t>
            </a:r>
            <a:r>
              <a:rPr sz="2178" spc="18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data.</a:t>
            </a:r>
            <a:endParaRPr sz="2178">
              <a:latin typeface="Arial"/>
              <a:cs typeface="Arial"/>
            </a:endParaRPr>
          </a:p>
          <a:p>
            <a:pPr marL="11527">
              <a:spcBef>
                <a:spcPts val="545"/>
              </a:spcBef>
            </a:pPr>
            <a:r>
              <a:rPr sz="2178" spc="-5" dirty="0">
                <a:latin typeface="Arial"/>
                <a:cs typeface="Arial"/>
              </a:rPr>
              <a:t>Format penulisannya adalah</a:t>
            </a:r>
            <a:r>
              <a:rPr sz="2178" dirty="0">
                <a:latin typeface="Arial"/>
                <a:cs typeface="Arial"/>
              </a:rPr>
              <a:t> :</a:t>
            </a:r>
            <a:endParaRPr sz="2178">
              <a:latin typeface="Arial"/>
              <a:cs typeface="Arial"/>
            </a:endParaRPr>
          </a:p>
          <a:p>
            <a:pPr marL="11527" marR="2088029" indent="2232111">
              <a:lnSpc>
                <a:spcPts val="4792"/>
              </a:lnSpc>
              <a:spcBef>
                <a:spcPts val="259"/>
              </a:spcBef>
              <a:tabLst>
                <a:tab pos="3591087" algn="l"/>
              </a:tabLst>
            </a:pPr>
            <a:r>
              <a:rPr sz="2178" b="1" dirty="0">
                <a:latin typeface="Courier New"/>
                <a:cs typeface="Courier New"/>
              </a:rPr>
              <a:t>MOV	Reg2,R</a:t>
            </a:r>
            <a:r>
              <a:rPr sz="2178" b="1" spc="-14" dirty="0">
                <a:latin typeface="Courier New"/>
                <a:cs typeface="Courier New"/>
              </a:rPr>
              <a:t>eg</a:t>
            </a:r>
            <a:r>
              <a:rPr sz="2178" b="1" dirty="0">
                <a:latin typeface="Courier New"/>
                <a:cs typeface="Courier New"/>
              </a:rPr>
              <a:t>1  MOV</a:t>
            </a:r>
            <a:r>
              <a:rPr sz="2178" b="1" spc="-74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"/>
                <a:cs typeface="Arial"/>
              </a:rPr>
              <a:t>disebut sebagai </a:t>
            </a:r>
            <a:r>
              <a:rPr sz="2178" b="1" i="1" spc="-5" dirty="0">
                <a:latin typeface="Arial"/>
                <a:cs typeface="Arial"/>
              </a:rPr>
              <a:t>opcede</a:t>
            </a:r>
            <a:endParaRPr sz="2178">
              <a:latin typeface="Arial"/>
              <a:cs typeface="Arial"/>
            </a:endParaRPr>
          </a:p>
          <a:p>
            <a:pPr marL="11527">
              <a:spcBef>
                <a:spcPts val="172"/>
              </a:spcBef>
            </a:pPr>
            <a:r>
              <a:rPr sz="2178" b="1" spc="-5" dirty="0">
                <a:latin typeface="Arial"/>
                <a:cs typeface="Arial"/>
              </a:rPr>
              <a:t>Reg1 </a:t>
            </a:r>
            <a:r>
              <a:rPr sz="2178" spc="-5" dirty="0">
                <a:latin typeface="Arial"/>
                <a:cs typeface="Arial"/>
              </a:rPr>
              <a:t>dan Reg2 disebut sebagai</a:t>
            </a:r>
            <a:r>
              <a:rPr sz="2178" spc="23" dirty="0">
                <a:latin typeface="Arial"/>
                <a:cs typeface="Arial"/>
              </a:rPr>
              <a:t> </a:t>
            </a:r>
            <a:r>
              <a:rPr sz="2178" b="1" i="1" spc="-5" dirty="0">
                <a:latin typeface="Arial"/>
                <a:cs typeface="Arial"/>
              </a:rPr>
              <a:t>operand</a:t>
            </a:r>
            <a:endParaRPr sz="2178">
              <a:latin typeface="Arial"/>
              <a:cs typeface="Arial"/>
            </a:endParaRPr>
          </a:p>
          <a:p>
            <a:pPr marL="11527">
              <a:spcBef>
                <a:spcPts val="545"/>
              </a:spcBef>
            </a:pPr>
            <a:r>
              <a:rPr sz="2178" b="1" spc="-5" dirty="0">
                <a:latin typeface="Arial"/>
                <a:cs typeface="Arial"/>
              </a:rPr>
              <a:t>Reg1 </a:t>
            </a:r>
            <a:r>
              <a:rPr sz="2178" spc="-5" dirty="0">
                <a:latin typeface="Arial"/>
                <a:cs typeface="Arial"/>
              </a:rPr>
              <a:t>adalah register atau memori</a:t>
            </a:r>
            <a:r>
              <a:rPr sz="2178" spc="23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sumber</a:t>
            </a:r>
            <a:endParaRPr sz="2178">
              <a:latin typeface="Arial"/>
              <a:cs typeface="Arial"/>
            </a:endParaRPr>
          </a:p>
          <a:p>
            <a:pPr marL="11527">
              <a:spcBef>
                <a:spcPts val="545"/>
              </a:spcBef>
            </a:pPr>
            <a:r>
              <a:rPr sz="2178" b="1" spc="-5" dirty="0">
                <a:latin typeface="Arial"/>
                <a:cs typeface="Arial"/>
              </a:rPr>
              <a:t>Reg2 </a:t>
            </a:r>
            <a:r>
              <a:rPr sz="2178" spc="-5" dirty="0">
                <a:latin typeface="Arial"/>
                <a:cs typeface="Arial"/>
              </a:rPr>
              <a:t>adalah register atau memori</a:t>
            </a:r>
            <a:r>
              <a:rPr sz="2178" spc="27" dirty="0">
                <a:latin typeface="Arial"/>
                <a:cs typeface="Arial"/>
              </a:rPr>
              <a:t> </a:t>
            </a:r>
            <a:r>
              <a:rPr sz="2178" spc="-5" dirty="0">
                <a:latin typeface="Arial"/>
                <a:cs typeface="Arial"/>
              </a:rPr>
              <a:t>tujuan</a:t>
            </a:r>
            <a:endParaRPr sz="217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372" y="1175094"/>
            <a:ext cx="7177847" cy="5389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27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MODE PENGALAMATAN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1073" y="2150759"/>
            <a:ext cx="7177848" cy="3498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4611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Pada pembahasan kali ini, digunakan instruksi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MOV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untuk  menjelaskan mode pengalamatan</a:t>
            </a:r>
            <a:r>
              <a:rPr sz="2178" spc="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data.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545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Format penulisannya adalah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 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2088029" indent="2232111" defTabSz="829909">
              <a:lnSpc>
                <a:spcPts val="4792"/>
              </a:lnSpc>
              <a:spcBef>
                <a:spcPts val="259"/>
              </a:spcBef>
              <a:tabLst>
                <a:tab pos="3591087" algn="l"/>
              </a:tabLst>
            </a:pP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	Reg2,R</a:t>
            </a:r>
            <a:r>
              <a:rPr sz="2178" b="1" spc="-14" dirty="0">
                <a:solidFill>
                  <a:prstClr val="black"/>
                </a:solidFill>
                <a:latin typeface="Courier New"/>
                <a:cs typeface="Courier New"/>
              </a:rPr>
              <a:t>eg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1  MOV</a:t>
            </a:r>
            <a:r>
              <a:rPr sz="2178" b="1" spc="-74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disebut sebagai </a:t>
            </a:r>
            <a:r>
              <a:rPr sz="2178" b="1" i="1" spc="-5" dirty="0">
                <a:solidFill>
                  <a:prstClr val="black"/>
                </a:solidFill>
                <a:latin typeface="Arial"/>
                <a:cs typeface="Arial"/>
              </a:rPr>
              <a:t>opcede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172"/>
              </a:spcBef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Reg1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dan Reg2 disebut sebagai</a:t>
            </a:r>
            <a:r>
              <a:rPr sz="2178" spc="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i="1" spc="-5" dirty="0">
                <a:solidFill>
                  <a:prstClr val="black"/>
                </a:solidFill>
                <a:latin typeface="Arial"/>
                <a:cs typeface="Arial"/>
              </a:rPr>
              <a:t>operand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545"/>
              </a:spcBef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Reg1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adalah register atau memori</a:t>
            </a:r>
            <a:r>
              <a:rPr sz="2178" spc="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sumber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545"/>
              </a:spcBef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Reg2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adalah register atau memori</a:t>
            </a:r>
            <a:r>
              <a:rPr sz="2178" spc="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tujuan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2756" y="1201936"/>
            <a:ext cx="7682689" cy="4765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1. PENGALAMATAN</a:t>
            </a:r>
            <a:r>
              <a:rPr sz="2178" b="1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REGISTER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660470" defTabSz="829909">
              <a:spcBef>
                <a:spcPts val="2133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Digunakan untuk memindahkan salinan data dari register  sumber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</a:t>
            </a:r>
            <a:r>
              <a:rPr sz="2178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tujuan.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Syarat</a:t>
            </a:r>
            <a:r>
              <a:rPr sz="2178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528491" marR="368849" indent="-516964" defTabSz="829909">
              <a:lnSpc>
                <a:spcPct val="120800"/>
              </a:lnSpc>
              <a:buFontTx/>
              <a:buAutoNum type="arabicPeriod"/>
              <a:tabLst>
                <a:tab pos="317556" algn="l"/>
                <a:tab pos="1987748" algn="l"/>
              </a:tabLst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 sumber dan tujuan harus berukuran sama.  registe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8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AH, AL, BH, BL, CH, CL, DH dan DL.  register 16 bit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AX, BX, CX, DX, SP, BP, SI dan DI.  register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32	bit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EAX, EBX, ECX, EDX, ESP, EBP,</a:t>
            </a:r>
            <a:r>
              <a:rPr sz="2178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ESI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tabLst>
                <a:tab pos="3704623" algn="l"/>
              </a:tabLst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dan	EDI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528491" marR="4611" indent="-516964" defTabSz="829909">
              <a:spcBef>
                <a:spcPts val="540"/>
              </a:spcBef>
              <a:buFontTx/>
              <a:buAutoNum type="arabicPeriod" startAt="2"/>
              <a:tabLst>
                <a:tab pos="317556" algn="l"/>
              </a:tabLst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Pemindahan data dari register segment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 segment  tidak</a:t>
            </a:r>
            <a:r>
              <a:rPr sz="2178" spc="-7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diijinkan.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16979" indent="-305453" defTabSz="829909">
              <a:spcBef>
                <a:spcPts val="540"/>
              </a:spcBef>
              <a:buFontTx/>
              <a:buAutoNum type="arabicPeriod" startAt="2"/>
              <a:tabLst>
                <a:tab pos="317556" algn="l"/>
              </a:tabLst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 segment tidak boleh menjadi register</a:t>
            </a:r>
            <a:r>
              <a:rPr sz="2178" spc="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tujuan.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47710" y="3091286"/>
            <a:ext cx="761871" cy="337713"/>
          </a:xfrm>
          <a:custGeom>
            <a:avLst/>
            <a:gdLst/>
            <a:ahLst/>
            <a:cxnLst/>
            <a:rect l="l" t="t" r="r" b="b"/>
            <a:pathLst>
              <a:path w="839470" h="372110">
                <a:moveTo>
                  <a:pt x="190499" y="239267"/>
                </a:moveTo>
                <a:lnTo>
                  <a:pt x="190499" y="0"/>
                </a:lnTo>
                <a:lnTo>
                  <a:pt x="0" y="111251"/>
                </a:lnTo>
                <a:lnTo>
                  <a:pt x="190499" y="239267"/>
                </a:lnTo>
                <a:close/>
              </a:path>
              <a:path w="839470" h="372110">
                <a:moveTo>
                  <a:pt x="839084" y="359124"/>
                </a:moveTo>
                <a:lnTo>
                  <a:pt x="823994" y="309798"/>
                </a:lnTo>
                <a:lnTo>
                  <a:pt x="786891" y="262805"/>
                </a:lnTo>
                <a:lnTo>
                  <a:pt x="729356" y="218973"/>
                </a:lnTo>
                <a:lnTo>
                  <a:pt x="693419" y="198500"/>
                </a:lnTo>
                <a:lnTo>
                  <a:pt x="652968" y="179129"/>
                </a:lnTo>
                <a:lnTo>
                  <a:pt x="608198" y="160962"/>
                </a:lnTo>
                <a:lnTo>
                  <a:pt x="559307" y="144102"/>
                </a:lnTo>
                <a:lnTo>
                  <a:pt x="506494" y="128654"/>
                </a:lnTo>
                <a:lnTo>
                  <a:pt x="449956" y="114720"/>
                </a:lnTo>
                <a:lnTo>
                  <a:pt x="389889" y="102404"/>
                </a:lnTo>
                <a:lnTo>
                  <a:pt x="326493" y="91810"/>
                </a:lnTo>
                <a:lnTo>
                  <a:pt x="259964" y="83040"/>
                </a:lnTo>
                <a:lnTo>
                  <a:pt x="190499" y="76199"/>
                </a:lnTo>
                <a:lnTo>
                  <a:pt x="190499" y="163067"/>
                </a:lnTo>
                <a:lnTo>
                  <a:pt x="256707" y="169494"/>
                </a:lnTo>
                <a:lnTo>
                  <a:pt x="320469" y="177741"/>
                </a:lnTo>
                <a:lnTo>
                  <a:pt x="381573" y="187720"/>
                </a:lnTo>
                <a:lnTo>
                  <a:pt x="439807" y="199340"/>
                </a:lnTo>
                <a:lnTo>
                  <a:pt x="494961" y="212513"/>
                </a:lnTo>
                <a:lnTo>
                  <a:pt x="546823" y="227149"/>
                </a:lnTo>
                <a:lnTo>
                  <a:pt x="595182" y="243158"/>
                </a:lnTo>
                <a:lnTo>
                  <a:pt x="639826" y="260452"/>
                </a:lnTo>
                <a:lnTo>
                  <a:pt x="680545" y="278940"/>
                </a:lnTo>
                <a:lnTo>
                  <a:pt x="717126" y="298534"/>
                </a:lnTo>
                <a:lnTo>
                  <a:pt x="749359" y="319144"/>
                </a:lnTo>
                <a:lnTo>
                  <a:pt x="799934" y="363054"/>
                </a:lnTo>
                <a:lnTo>
                  <a:pt x="806756" y="371856"/>
                </a:lnTo>
                <a:lnTo>
                  <a:pt x="838477" y="371856"/>
                </a:lnTo>
                <a:lnTo>
                  <a:pt x="839084" y="359124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0795" y="3082987"/>
            <a:ext cx="773397" cy="345782"/>
          </a:xfrm>
          <a:custGeom>
            <a:avLst/>
            <a:gdLst/>
            <a:ahLst/>
            <a:cxnLst/>
            <a:rect l="l" t="t" r="r" b="b"/>
            <a:pathLst>
              <a:path w="852170" h="381000">
                <a:moveTo>
                  <a:pt x="204215" y="81169"/>
                </a:moveTo>
                <a:lnTo>
                  <a:pt x="204215" y="0"/>
                </a:lnTo>
                <a:lnTo>
                  <a:pt x="0" y="120395"/>
                </a:lnTo>
                <a:lnTo>
                  <a:pt x="10667" y="127481"/>
                </a:lnTo>
                <a:lnTo>
                  <a:pt x="10667" y="115823"/>
                </a:lnTo>
                <a:lnTo>
                  <a:pt x="17902" y="120685"/>
                </a:lnTo>
                <a:lnTo>
                  <a:pt x="193547" y="16703"/>
                </a:lnTo>
                <a:lnTo>
                  <a:pt x="193547" y="9143"/>
                </a:lnTo>
                <a:lnTo>
                  <a:pt x="201167" y="12191"/>
                </a:lnTo>
                <a:lnTo>
                  <a:pt x="201167" y="80904"/>
                </a:lnTo>
                <a:lnTo>
                  <a:pt x="204215" y="81169"/>
                </a:lnTo>
                <a:close/>
              </a:path>
              <a:path w="852170" h="381000">
                <a:moveTo>
                  <a:pt x="17902" y="120685"/>
                </a:moveTo>
                <a:lnTo>
                  <a:pt x="10667" y="115823"/>
                </a:lnTo>
                <a:lnTo>
                  <a:pt x="10667" y="124967"/>
                </a:lnTo>
                <a:lnTo>
                  <a:pt x="17902" y="120685"/>
                </a:lnTo>
                <a:close/>
              </a:path>
              <a:path w="852170" h="381000">
                <a:moveTo>
                  <a:pt x="201167" y="243839"/>
                </a:moveTo>
                <a:lnTo>
                  <a:pt x="17902" y="120685"/>
                </a:lnTo>
                <a:lnTo>
                  <a:pt x="10667" y="124967"/>
                </a:lnTo>
                <a:lnTo>
                  <a:pt x="10667" y="127481"/>
                </a:lnTo>
                <a:lnTo>
                  <a:pt x="193547" y="248946"/>
                </a:lnTo>
                <a:lnTo>
                  <a:pt x="193547" y="248411"/>
                </a:lnTo>
                <a:lnTo>
                  <a:pt x="201167" y="243839"/>
                </a:lnTo>
                <a:close/>
              </a:path>
              <a:path w="852170" h="381000">
                <a:moveTo>
                  <a:pt x="201167" y="12191"/>
                </a:moveTo>
                <a:lnTo>
                  <a:pt x="193547" y="9143"/>
                </a:lnTo>
                <a:lnTo>
                  <a:pt x="193547" y="16703"/>
                </a:lnTo>
                <a:lnTo>
                  <a:pt x="201167" y="12191"/>
                </a:lnTo>
                <a:close/>
              </a:path>
              <a:path w="852170" h="381000">
                <a:moveTo>
                  <a:pt x="201167" y="80904"/>
                </a:moveTo>
                <a:lnTo>
                  <a:pt x="201167" y="12191"/>
                </a:lnTo>
                <a:lnTo>
                  <a:pt x="193547" y="16703"/>
                </a:lnTo>
                <a:lnTo>
                  <a:pt x="193547" y="88391"/>
                </a:lnTo>
                <a:lnTo>
                  <a:pt x="199643" y="89095"/>
                </a:lnTo>
                <a:lnTo>
                  <a:pt x="199643" y="80771"/>
                </a:lnTo>
                <a:lnTo>
                  <a:pt x="201167" y="80904"/>
                </a:lnTo>
                <a:close/>
              </a:path>
              <a:path w="852170" h="381000">
                <a:moveTo>
                  <a:pt x="819531" y="381000"/>
                </a:moveTo>
                <a:lnTo>
                  <a:pt x="792479" y="350519"/>
                </a:lnTo>
                <a:lnTo>
                  <a:pt x="752855" y="320039"/>
                </a:lnTo>
                <a:lnTo>
                  <a:pt x="737615" y="309371"/>
                </a:lnTo>
                <a:lnTo>
                  <a:pt x="704087" y="291083"/>
                </a:lnTo>
                <a:lnTo>
                  <a:pt x="667511" y="272795"/>
                </a:lnTo>
                <a:lnTo>
                  <a:pt x="647699" y="265175"/>
                </a:lnTo>
                <a:lnTo>
                  <a:pt x="626363" y="256031"/>
                </a:lnTo>
                <a:lnTo>
                  <a:pt x="583691" y="240791"/>
                </a:lnTo>
                <a:lnTo>
                  <a:pt x="560831" y="233171"/>
                </a:lnTo>
                <a:lnTo>
                  <a:pt x="536447" y="225551"/>
                </a:lnTo>
                <a:lnTo>
                  <a:pt x="512063" y="219455"/>
                </a:lnTo>
                <a:lnTo>
                  <a:pt x="486155" y="211835"/>
                </a:lnTo>
                <a:lnTo>
                  <a:pt x="460247" y="205739"/>
                </a:lnTo>
                <a:lnTo>
                  <a:pt x="434339" y="201167"/>
                </a:lnTo>
                <a:lnTo>
                  <a:pt x="406907" y="195071"/>
                </a:lnTo>
                <a:lnTo>
                  <a:pt x="379475" y="190499"/>
                </a:lnTo>
                <a:lnTo>
                  <a:pt x="350519" y="184403"/>
                </a:lnTo>
                <a:lnTo>
                  <a:pt x="321563" y="181355"/>
                </a:lnTo>
                <a:lnTo>
                  <a:pt x="260603" y="173735"/>
                </a:lnTo>
                <a:lnTo>
                  <a:pt x="193547" y="166115"/>
                </a:lnTo>
                <a:lnTo>
                  <a:pt x="193547" y="238719"/>
                </a:lnTo>
                <a:lnTo>
                  <a:pt x="198119" y="241791"/>
                </a:lnTo>
                <a:lnTo>
                  <a:pt x="198119" y="176783"/>
                </a:lnTo>
                <a:lnTo>
                  <a:pt x="204215" y="172211"/>
                </a:lnTo>
                <a:lnTo>
                  <a:pt x="204215" y="177378"/>
                </a:lnTo>
                <a:lnTo>
                  <a:pt x="260603" y="182879"/>
                </a:lnTo>
                <a:lnTo>
                  <a:pt x="320039" y="190499"/>
                </a:lnTo>
                <a:lnTo>
                  <a:pt x="377951" y="199643"/>
                </a:lnTo>
                <a:lnTo>
                  <a:pt x="405383" y="204215"/>
                </a:lnTo>
                <a:lnTo>
                  <a:pt x="432815" y="210311"/>
                </a:lnTo>
                <a:lnTo>
                  <a:pt x="458723" y="214883"/>
                </a:lnTo>
                <a:lnTo>
                  <a:pt x="484631" y="220979"/>
                </a:lnTo>
                <a:lnTo>
                  <a:pt x="509015" y="228599"/>
                </a:lnTo>
                <a:lnTo>
                  <a:pt x="533399" y="234695"/>
                </a:lnTo>
                <a:lnTo>
                  <a:pt x="557783" y="242315"/>
                </a:lnTo>
                <a:lnTo>
                  <a:pt x="580643" y="249935"/>
                </a:lnTo>
                <a:lnTo>
                  <a:pt x="644651" y="272795"/>
                </a:lnTo>
                <a:lnTo>
                  <a:pt x="662939" y="281939"/>
                </a:lnTo>
                <a:lnTo>
                  <a:pt x="682751" y="291083"/>
                </a:lnTo>
                <a:lnTo>
                  <a:pt x="699515" y="298703"/>
                </a:lnTo>
                <a:lnTo>
                  <a:pt x="716279" y="307847"/>
                </a:lnTo>
                <a:lnTo>
                  <a:pt x="733043" y="318515"/>
                </a:lnTo>
                <a:lnTo>
                  <a:pt x="746759" y="327659"/>
                </a:lnTo>
                <a:lnTo>
                  <a:pt x="761999" y="336803"/>
                </a:lnTo>
                <a:lnTo>
                  <a:pt x="761999" y="337989"/>
                </a:lnTo>
                <a:lnTo>
                  <a:pt x="774191" y="347471"/>
                </a:lnTo>
                <a:lnTo>
                  <a:pt x="786383" y="358139"/>
                </a:lnTo>
                <a:lnTo>
                  <a:pt x="797051" y="367283"/>
                </a:lnTo>
                <a:lnTo>
                  <a:pt x="808808" y="381000"/>
                </a:lnTo>
                <a:lnTo>
                  <a:pt x="819531" y="381000"/>
                </a:lnTo>
                <a:close/>
              </a:path>
              <a:path w="852170" h="381000">
                <a:moveTo>
                  <a:pt x="201167" y="254007"/>
                </a:moveTo>
                <a:lnTo>
                  <a:pt x="201167" y="243839"/>
                </a:lnTo>
                <a:lnTo>
                  <a:pt x="193547" y="248411"/>
                </a:lnTo>
                <a:lnTo>
                  <a:pt x="193547" y="248946"/>
                </a:lnTo>
                <a:lnTo>
                  <a:pt x="201167" y="254007"/>
                </a:lnTo>
                <a:close/>
              </a:path>
              <a:path w="852170" h="381000">
                <a:moveTo>
                  <a:pt x="204215" y="177378"/>
                </a:moveTo>
                <a:lnTo>
                  <a:pt x="204215" y="172211"/>
                </a:lnTo>
                <a:lnTo>
                  <a:pt x="198119" y="176783"/>
                </a:lnTo>
                <a:lnTo>
                  <a:pt x="204215" y="177378"/>
                </a:lnTo>
                <a:close/>
              </a:path>
              <a:path w="852170" h="381000">
                <a:moveTo>
                  <a:pt x="204215" y="256031"/>
                </a:moveTo>
                <a:lnTo>
                  <a:pt x="204215" y="177378"/>
                </a:lnTo>
                <a:lnTo>
                  <a:pt x="198119" y="176783"/>
                </a:lnTo>
                <a:lnTo>
                  <a:pt x="198119" y="241791"/>
                </a:lnTo>
                <a:lnTo>
                  <a:pt x="201167" y="243839"/>
                </a:lnTo>
                <a:lnTo>
                  <a:pt x="201167" y="254007"/>
                </a:lnTo>
                <a:lnTo>
                  <a:pt x="204215" y="256031"/>
                </a:lnTo>
                <a:close/>
              </a:path>
              <a:path w="852170" h="381000">
                <a:moveTo>
                  <a:pt x="851915" y="376427"/>
                </a:moveTo>
                <a:lnTo>
                  <a:pt x="844295" y="336803"/>
                </a:lnTo>
                <a:lnTo>
                  <a:pt x="822959" y="297179"/>
                </a:lnTo>
                <a:lnTo>
                  <a:pt x="789431" y="262127"/>
                </a:lnTo>
                <a:lnTo>
                  <a:pt x="775715" y="249935"/>
                </a:lnTo>
                <a:lnTo>
                  <a:pt x="760475" y="237743"/>
                </a:lnTo>
                <a:lnTo>
                  <a:pt x="726947" y="216407"/>
                </a:lnTo>
                <a:lnTo>
                  <a:pt x="707135" y="205739"/>
                </a:lnTo>
                <a:lnTo>
                  <a:pt x="687323" y="196595"/>
                </a:lnTo>
                <a:lnTo>
                  <a:pt x="667511" y="185927"/>
                </a:lnTo>
                <a:lnTo>
                  <a:pt x="621791" y="167639"/>
                </a:lnTo>
                <a:lnTo>
                  <a:pt x="571499" y="149351"/>
                </a:lnTo>
                <a:lnTo>
                  <a:pt x="490727" y="126491"/>
                </a:lnTo>
                <a:lnTo>
                  <a:pt x="400811" y="106679"/>
                </a:lnTo>
                <a:lnTo>
                  <a:pt x="336803" y="96011"/>
                </a:lnTo>
                <a:lnTo>
                  <a:pt x="269747" y="86867"/>
                </a:lnTo>
                <a:lnTo>
                  <a:pt x="199643" y="80771"/>
                </a:lnTo>
                <a:lnTo>
                  <a:pt x="204215" y="85343"/>
                </a:lnTo>
                <a:lnTo>
                  <a:pt x="204215" y="89622"/>
                </a:lnTo>
                <a:lnTo>
                  <a:pt x="233171" y="92963"/>
                </a:lnTo>
                <a:lnTo>
                  <a:pt x="268223" y="96011"/>
                </a:lnTo>
                <a:lnTo>
                  <a:pt x="335279" y="105155"/>
                </a:lnTo>
                <a:lnTo>
                  <a:pt x="367283" y="111251"/>
                </a:lnTo>
                <a:lnTo>
                  <a:pt x="367283" y="109727"/>
                </a:lnTo>
                <a:lnTo>
                  <a:pt x="399287" y="115823"/>
                </a:lnTo>
                <a:lnTo>
                  <a:pt x="399287" y="116114"/>
                </a:lnTo>
                <a:lnTo>
                  <a:pt x="429767" y="121919"/>
                </a:lnTo>
                <a:lnTo>
                  <a:pt x="458723" y="128015"/>
                </a:lnTo>
                <a:lnTo>
                  <a:pt x="516635" y="143255"/>
                </a:lnTo>
                <a:lnTo>
                  <a:pt x="568451" y="158495"/>
                </a:lnTo>
                <a:lnTo>
                  <a:pt x="594359" y="167639"/>
                </a:lnTo>
                <a:lnTo>
                  <a:pt x="618743" y="175259"/>
                </a:lnTo>
                <a:lnTo>
                  <a:pt x="641603" y="184403"/>
                </a:lnTo>
                <a:lnTo>
                  <a:pt x="662939" y="195071"/>
                </a:lnTo>
                <a:lnTo>
                  <a:pt x="684275" y="204215"/>
                </a:lnTo>
                <a:lnTo>
                  <a:pt x="704087" y="214883"/>
                </a:lnTo>
                <a:lnTo>
                  <a:pt x="722375" y="224027"/>
                </a:lnTo>
                <a:lnTo>
                  <a:pt x="739139" y="234695"/>
                </a:lnTo>
                <a:lnTo>
                  <a:pt x="754379" y="246887"/>
                </a:lnTo>
                <a:lnTo>
                  <a:pt x="754379" y="245363"/>
                </a:lnTo>
                <a:lnTo>
                  <a:pt x="769619" y="257555"/>
                </a:lnTo>
                <a:lnTo>
                  <a:pt x="806195" y="291083"/>
                </a:lnTo>
                <a:lnTo>
                  <a:pt x="830579" y="327659"/>
                </a:lnTo>
                <a:lnTo>
                  <a:pt x="841247" y="364235"/>
                </a:lnTo>
                <a:lnTo>
                  <a:pt x="841247" y="376427"/>
                </a:lnTo>
                <a:lnTo>
                  <a:pt x="851915" y="376427"/>
                </a:lnTo>
                <a:close/>
              </a:path>
              <a:path w="852170" h="381000">
                <a:moveTo>
                  <a:pt x="204215" y="89622"/>
                </a:moveTo>
                <a:lnTo>
                  <a:pt x="204215" y="85343"/>
                </a:lnTo>
                <a:lnTo>
                  <a:pt x="199643" y="80771"/>
                </a:lnTo>
                <a:lnTo>
                  <a:pt x="199643" y="89095"/>
                </a:lnTo>
                <a:lnTo>
                  <a:pt x="204215" y="89622"/>
                </a:lnTo>
                <a:close/>
              </a:path>
              <a:path w="852170" h="381000">
                <a:moveTo>
                  <a:pt x="399287" y="116114"/>
                </a:moveTo>
                <a:lnTo>
                  <a:pt x="399287" y="115823"/>
                </a:lnTo>
                <a:lnTo>
                  <a:pt x="397763" y="115823"/>
                </a:lnTo>
                <a:lnTo>
                  <a:pt x="399287" y="116114"/>
                </a:lnTo>
                <a:close/>
              </a:path>
              <a:path w="852170" h="381000">
                <a:moveTo>
                  <a:pt x="761999" y="337989"/>
                </a:moveTo>
                <a:lnTo>
                  <a:pt x="761999" y="336803"/>
                </a:lnTo>
                <a:lnTo>
                  <a:pt x="760475" y="336803"/>
                </a:lnTo>
                <a:lnTo>
                  <a:pt x="761999" y="337989"/>
                </a:lnTo>
                <a:close/>
              </a:path>
              <a:path w="852170" h="381000">
                <a:moveTo>
                  <a:pt x="851915" y="376427"/>
                </a:moveTo>
                <a:lnTo>
                  <a:pt x="841247" y="376427"/>
                </a:lnTo>
                <a:lnTo>
                  <a:pt x="841247" y="381000"/>
                </a:lnTo>
                <a:lnTo>
                  <a:pt x="851500" y="381000"/>
                </a:lnTo>
                <a:lnTo>
                  <a:pt x="851915" y="376427"/>
                </a:lnTo>
                <a:close/>
              </a:path>
              <a:path w="852170" h="381000">
                <a:moveTo>
                  <a:pt x="851915" y="381000"/>
                </a:moveTo>
                <a:lnTo>
                  <a:pt x="851915" y="376427"/>
                </a:lnTo>
                <a:lnTo>
                  <a:pt x="851500" y="381000"/>
                </a:lnTo>
                <a:lnTo>
                  <a:pt x="85191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9872" y="980636"/>
            <a:ext cx="6921519" cy="286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909">
              <a:lnSpc>
                <a:spcPts val="2510"/>
              </a:lnSpc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Gambar </a:t>
            </a:r>
            <a:r>
              <a:rPr lang="en-US" sz="2178" b="1" spc="-5" dirty="0">
                <a:solidFill>
                  <a:prstClr val="black"/>
                </a:solidFill>
                <a:latin typeface="Arial"/>
                <a:cs typeface="Arial"/>
              </a:rPr>
              <a:t>11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178" b="1" spc="-5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. Contoh instruksi pengalamatan</a:t>
            </a:r>
            <a:r>
              <a:rPr sz="2178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</a:t>
            </a:r>
            <a:endParaRPr sz="2178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defTabSz="829909">
              <a:lnSpc>
                <a:spcPts val="2510"/>
              </a:lnSpc>
            </a:pP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</a:t>
            </a:r>
            <a:r>
              <a:rPr sz="2178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9" dirty="0">
                <a:solidFill>
                  <a:prstClr val="black"/>
                </a:solidFill>
                <a:latin typeface="Courier New"/>
                <a:cs typeface="Courier New"/>
              </a:rPr>
              <a:t>BX,CX</a:t>
            </a:r>
            <a:endParaRPr sz="217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2904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3972" algn="ctr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Array</a:t>
            </a:r>
            <a:r>
              <a:rPr sz="2178" spc="-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</a:t>
            </a:r>
            <a:endParaRPr sz="2178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91266" marR="4736823" indent="25935" defTabSz="829909">
              <a:lnSpc>
                <a:spcPct val="139600"/>
              </a:lnSpc>
              <a:spcBef>
                <a:spcPts val="5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EA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X 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EBX</a:t>
            </a:r>
            <a:endParaRPr sz="2178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91266" defTabSz="829909">
              <a:spcBef>
                <a:spcPts val="1193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ECX</a:t>
            </a:r>
            <a:endParaRPr sz="2178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99853" y="2448132"/>
          <a:ext cx="2835405" cy="185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570"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002">
                      <a:solidFill>
                        <a:srgbClr val="000000"/>
                      </a:solidFill>
                      <a:prstDash val="solid"/>
                    </a:lnL>
                    <a:lnR w="14762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62">
                      <a:solidFill>
                        <a:srgbClr val="000000"/>
                      </a:solidFill>
                      <a:prstDash val="solid"/>
                    </a:lnL>
                    <a:lnR w="14762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62">
                      <a:solidFill>
                        <a:srgbClr val="000000"/>
                      </a:solidFill>
                      <a:prstDash val="solid"/>
                    </a:lnL>
                    <a:lnR w="30002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2234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30002">
                      <a:solidFill>
                        <a:srgbClr val="000000"/>
                      </a:solidFill>
                      <a:prstDash val="solid"/>
                    </a:lnL>
                    <a:lnR w="14762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76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4762">
                      <a:solidFill>
                        <a:srgbClr val="000000"/>
                      </a:solidFill>
                      <a:prstDash val="solid"/>
                    </a:lnL>
                    <a:lnR w="14762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4762">
                      <a:solidFill>
                        <a:srgbClr val="000000"/>
                      </a:solidFill>
                      <a:prstDash val="solid"/>
                    </a:lnL>
                    <a:lnR w="30002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7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0" dirty="0">
                          <a:latin typeface="Arial"/>
                          <a:cs typeface="Arial"/>
                        </a:rPr>
                        <a:t>11AC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29433">
                      <a:solidFill>
                        <a:srgbClr val="000000"/>
                      </a:solidFill>
                      <a:prstDash val="solid"/>
                    </a:lnL>
                    <a:lnR w="1419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4193">
                      <a:solidFill>
                        <a:srgbClr val="000000"/>
                      </a:solidFill>
                      <a:prstDash val="solid"/>
                    </a:lnL>
                    <a:lnR w="1419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34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14193">
                      <a:solidFill>
                        <a:srgbClr val="000000"/>
                      </a:solidFill>
                      <a:prstDash val="solid"/>
                    </a:lnL>
                    <a:lnR w="29433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66">
                <a:tc gridSpan="3"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712301" y="4045644"/>
            <a:ext cx="2840019" cy="428769"/>
          </a:xfrm>
          <a:custGeom>
            <a:avLst/>
            <a:gdLst/>
            <a:ahLst/>
            <a:cxnLst/>
            <a:rect l="l" t="t" r="r" b="b"/>
            <a:pathLst>
              <a:path w="3129279" h="472439">
                <a:moveTo>
                  <a:pt x="3128771" y="239267"/>
                </a:moveTo>
                <a:lnTo>
                  <a:pt x="3121151" y="231647"/>
                </a:lnTo>
                <a:lnTo>
                  <a:pt x="3116579" y="236219"/>
                </a:lnTo>
                <a:lnTo>
                  <a:pt x="3107435" y="248411"/>
                </a:lnTo>
                <a:lnTo>
                  <a:pt x="3102863" y="256031"/>
                </a:lnTo>
                <a:lnTo>
                  <a:pt x="3099815" y="263651"/>
                </a:lnTo>
                <a:lnTo>
                  <a:pt x="3095243" y="272795"/>
                </a:lnTo>
                <a:lnTo>
                  <a:pt x="3090671" y="280415"/>
                </a:lnTo>
                <a:lnTo>
                  <a:pt x="3087623" y="291083"/>
                </a:lnTo>
                <a:lnTo>
                  <a:pt x="3078479" y="310895"/>
                </a:lnTo>
                <a:lnTo>
                  <a:pt x="3069335" y="332231"/>
                </a:lnTo>
                <a:lnTo>
                  <a:pt x="3058667" y="353567"/>
                </a:lnTo>
                <a:lnTo>
                  <a:pt x="3051047" y="364235"/>
                </a:lnTo>
                <a:lnTo>
                  <a:pt x="3044951" y="374903"/>
                </a:lnTo>
                <a:lnTo>
                  <a:pt x="3029711" y="396239"/>
                </a:lnTo>
                <a:lnTo>
                  <a:pt x="3002279" y="423671"/>
                </a:lnTo>
                <a:lnTo>
                  <a:pt x="2990087" y="431291"/>
                </a:lnTo>
                <a:lnTo>
                  <a:pt x="2979419" y="438911"/>
                </a:lnTo>
                <a:lnTo>
                  <a:pt x="2951987" y="451103"/>
                </a:lnTo>
                <a:lnTo>
                  <a:pt x="2921507" y="460247"/>
                </a:lnTo>
                <a:lnTo>
                  <a:pt x="2884931" y="463295"/>
                </a:lnTo>
                <a:lnTo>
                  <a:pt x="2865119" y="463295"/>
                </a:lnTo>
                <a:lnTo>
                  <a:pt x="2820923" y="458723"/>
                </a:lnTo>
                <a:lnTo>
                  <a:pt x="2770631" y="448055"/>
                </a:lnTo>
                <a:lnTo>
                  <a:pt x="2686811" y="419099"/>
                </a:lnTo>
                <a:lnTo>
                  <a:pt x="2624327" y="391667"/>
                </a:lnTo>
                <a:lnTo>
                  <a:pt x="2557271" y="359663"/>
                </a:lnTo>
                <a:lnTo>
                  <a:pt x="2522219" y="341375"/>
                </a:lnTo>
                <a:lnTo>
                  <a:pt x="2485643" y="324611"/>
                </a:lnTo>
                <a:lnTo>
                  <a:pt x="2449067" y="304799"/>
                </a:lnTo>
                <a:lnTo>
                  <a:pt x="2410967" y="286511"/>
                </a:lnTo>
                <a:lnTo>
                  <a:pt x="2372867" y="266699"/>
                </a:lnTo>
                <a:lnTo>
                  <a:pt x="2293619" y="227075"/>
                </a:lnTo>
                <a:lnTo>
                  <a:pt x="2211323" y="187451"/>
                </a:lnTo>
                <a:lnTo>
                  <a:pt x="2127503" y="147827"/>
                </a:lnTo>
                <a:lnTo>
                  <a:pt x="2084831" y="129539"/>
                </a:lnTo>
                <a:lnTo>
                  <a:pt x="2042159" y="112775"/>
                </a:lnTo>
                <a:lnTo>
                  <a:pt x="1999487" y="94487"/>
                </a:lnTo>
                <a:lnTo>
                  <a:pt x="1911095" y="64007"/>
                </a:lnTo>
                <a:lnTo>
                  <a:pt x="1866899" y="50291"/>
                </a:lnTo>
                <a:lnTo>
                  <a:pt x="1822703" y="38099"/>
                </a:lnTo>
                <a:lnTo>
                  <a:pt x="1778507" y="27431"/>
                </a:lnTo>
                <a:lnTo>
                  <a:pt x="1734311" y="18287"/>
                </a:lnTo>
                <a:lnTo>
                  <a:pt x="1690115" y="10667"/>
                </a:lnTo>
                <a:lnTo>
                  <a:pt x="1601723" y="1523"/>
                </a:lnTo>
                <a:lnTo>
                  <a:pt x="1511807" y="0"/>
                </a:lnTo>
                <a:lnTo>
                  <a:pt x="1420367" y="1523"/>
                </a:lnTo>
                <a:lnTo>
                  <a:pt x="1327403" y="6095"/>
                </a:lnTo>
                <a:lnTo>
                  <a:pt x="1231391" y="15239"/>
                </a:lnTo>
                <a:lnTo>
                  <a:pt x="1135379" y="28955"/>
                </a:lnTo>
                <a:lnTo>
                  <a:pt x="1036319" y="44195"/>
                </a:lnTo>
                <a:lnTo>
                  <a:pt x="937259" y="62483"/>
                </a:lnTo>
                <a:lnTo>
                  <a:pt x="835151" y="83819"/>
                </a:lnTo>
                <a:lnTo>
                  <a:pt x="733043" y="106679"/>
                </a:lnTo>
                <a:lnTo>
                  <a:pt x="630935" y="131063"/>
                </a:lnTo>
                <a:lnTo>
                  <a:pt x="525779" y="158495"/>
                </a:lnTo>
                <a:lnTo>
                  <a:pt x="422147" y="185927"/>
                </a:lnTo>
                <a:lnTo>
                  <a:pt x="211835" y="245363"/>
                </a:lnTo>
                <a:lnTo>
                  <a:pt x="0" y="307847"/>
                </a:lnTo>
                <a:lnTo>
                  <a:pt x="1523" y="315467"/>
                </a:lnTo>
                <a:lnTo>
                  <a:pt x="213359" y="254507"/>
                </a:lnTo>
                <a:lnTo>
                  <a:pt x="425195" y="195071"/>
                </a:lnTo>
                <a:lnTo>
                  <a:pt x="632459" y="140207"/>
                </a:lnTo>
                <a:lnTo>
                  <a:pt x="736091" y="115823"/>
                </a:lnTo>
                <a:lnTo>
                  <a:pt x="838199" y="92963"/>
                </a:lnTo>
                <a:lnTo>
                  <a:pt x="938783" y="71627"/>
                </a:lnTo>
                <a:lnTo>
                  <a:pt x="1037843" y="53339"/>
                </a:lnTo>
                <a:lnTo>
                  <a:pt x="1136903" y="38099"/>
                </a:lnTo>
                <a:lnTo>
                  <a:pt x="1232915" y="25907"/>
                </a:lnTo>
                <a:lnTo>
                  <a:pt x="1327403" y="16763"/>
                </a:lnTo>
                <a:lnTo>
                  <a:pt x="1420367" y="10667"/>
                </a:lnTo>
                <a:lnTo>
                  <a:pt x="1511807" y="9143"/>
                </a:lnTo>
                <a:lnTo>
                  <a:pt x="1600199" y="12191"/>
                </a:lnTo>
                <a:lnTo>
                  <a:pt x="1644395" y="15239"/>
                </a:lnTo>
                <a:lnTo>
                  <a:pt x="1688591" y="19811"/>
                </a:lnTo>
                <a:lnTo>
                  <a:pt x="1732787" y="27431"/>
                </a:lnTo>
                <a:lnTo>
                  <a:pt x="1776983" y="36575"/>
                </a:lnTo>
                <a:lnTo>
                  <a:pt x="1821179" y="47243"/>
                </a:lnTo>
                <a:lnTo>
                  <a:pt x="1865375" y="59435"/>
                </a:lnTo>
                <a:lnTo>
                  <a:pt x="1909571" y="73151"/>
                </a:lnTo>
                <a:lnTo>
                  <a:pt x="1952243" y="88391"/>
                </a:lnTo>
                <a:lnTo>
                  <a:pt x="1996439" y="103631"/>
                </a:lnTo>
                <a:lnTo>
                  <a:pt x="2039111" y="120395"/>
                </a:lnTo>
                <a:lnTo>
                  <a:pt x="2124455" y="156971"/>
                </a:lnTo>
                <a:lnTo>
                  <a:pt x="2208275" y="195071"/>
                </a:lnTo>
                <a:lnTo>
                  <a:pt x="2249423" y="214883"/>
                </a:lnTo>
                <a:lnTo>
                  <a:pt x="2368295" y="274319"/>
                </a:lnTo>
                <a:lnTo>
                  <a:pt x="2444495" y="313943"/>
                </a:lnTo>
                <a:lnTo>
                  <a:pt x="2517647" y="350519"/>
                </a:lnTo>
                <a:lnTo>
                  <a:pt x="2552699" y="367283"/>
                </a:lnTo>
                <a:lnTo>
                  <a:pt x="2586227" y="384047"/>
                </a:lnTo>
                <a:lnTo>
                  <a:pt x="2619755" y="399287"/>
                </a:lnTo>
                <a:lnTo>
                  <a:pt x="2712719" y="438911"/>
                </a:lnTo>
                <a:lnTo>
                  <a:pt x="2769107" y="457199"/>
                </a:lnTo>
                <a:lnTo>
                  <a:pt x="2795015" y="463295"/>
                </a:lnTo>
                <a:lnTo>
                  <a:pt x="2819399" y="469391"/>
                </a:lnTo>
                <a:lnTo>
                  <a:pt x="2865119" y="472439"/>
                </a:lnTo>
                <a:lnTo>
                  <a:pt x="2884931" y="472439"/>
                </a:lnTo>
                <a:lnTo>
                  <a:pt x="2923031" y="469391"/>
                </a:lnTo>
                <a:lnTo>
                  <a:pt x="2970275" y="454151"/>
                </a:lnTo>
                <a:lnTo>
                  <a:pt x="2982467" y="446531"/>
                </a:lnTo>
                <a:lnTo>
                  <a:pt x="2996183" y="438911"/>
                </a:lnTo>
                <a:lnTo>
                  <a:pt x="3028187" y="413003"/>
                </a:lnTo>
                <a:lnTo>
                  <a:pt x="3060191" y="370331"/>
                </a:lnTo>
                <a:lnTo>
                  <a:pt x="3087623" y="315467"/>
                </a:lnTo>
                <a:lnTo>
                  <a:pt x="3095243" y="294131"/>
                </a:lnTo>
                <a:lnTo>
                  <a:pt x="3104387" y="275843"/>
                </a:lnTo>
                <a:lnTo>
                  <a:pt x="3107435" y="268223"/>
                </a:lnTo>
                <a:lnTo>
                  <a:pt x="3116579" y="252983"/>
                </a:lnTo>
                <a:lnTo>
                  <a:pt x="3119627" y="246887"/>
                </a:lnTo>
                <a:lnTo>
                  <a:pt x="3122675" y="243839"/>
                </a:lnTo>
                <a:lnTo>
                  <a:pt x="3122675" y="242315"/>
                </a:lnTo>
                <a:lnTo>
                  <a:pt x="3128771" y="239267"/>
                </a:lnTo>
                <a:close/>
              </a:path>
              <a:path w="3129279" h="472439">
                <a:moveTo>
                  <a:pt x="3124199" y="242315"/>
                </a:moveTo>
                <a:lnTo>
                  <a:pt x="3122675" y="242315"/>
                </a:lnTo>
                <a:lnTo>
                  <a:pt x="3122675" y="243839"/>
                </a:lnTo>
                <a:lnTo>
                  <a:pt x="3124199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79892" y="3428770"/>
            <a:ext cx="28815" cy="34578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31721" y="0"/>
                </a:moveTo>
                <a:lnTo>
                  <a:pt x="0" y="0"/>
                </a:lnTo>
                <a:lnTo>
                  <a:pt x="11098" y="14319"/>
                </a:lnTo>
                <a:lnTo>
                  <a:pt x="23823" y="38099"/>
                </a:lnTo>
                <a:lnTo>
                  <a:pt x="31124" y="12547"/>
                </a:lnTo>
                <a:lnTo>
                  <a:pt x="31721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7710" y="3428769"/>
            <a:ext cx="760719" cy="345782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838199" y="82295"/>
                </a:moveTo>
                <a:lnTo>
                  <a:pt x="838199" y="0"/>
                </a:lnTo>
                <a:lnTo>
                  <a:pt x="837680" y="0"/>
                </a:lnTo>
                <a:lnTo>
                  <a:pt x="835424" y="19874"/>
                </a:lnTo>
                <a:lnTo>
                  <a:pt x="827239" y="43787"/>
                </a:lnTo>
                <a:lnTo>
                  <a:pt x="795503" y="89696"/>
                </a:lnTo>
                <a:lnTo>
                  <a:pt x="744711" y="132532"/>
                </a:lnTo>
                <a:lnTo>
                  <a:pt x="676582" y="171675"/>
                </a:lnTo>
                <a:lnTo>
                  <a:pt x="636554" y="189666"/>
                </a:lnTo>
                <a:lnTo>
                  <a:pt x="592835" y="206501"/>
                </a:lnTo>
                <a:lnTo>
                  <a:pt x="545643" y="222102"/>
                </a:lnTo>
                <a:lnTo>
                  <a:pt x="495190" y="236390"/>
                </a:lnTo>
                <a:lnTo>
                  <a:pt x="441692" y="249288"/>
                </a:lnTo>
                <a:lnTo>
                  <a:pt x="385364" y="260719"/>
                </a:lnTo>
                <a:lnTo>
                  <a:pt x="326421" y="270604"/>
                </a:lnTo>
                <a:lnTo>
                  <a:pt x="265078" y="278867"/>
                </a:lnTo>
                <a:lnTo>
                  <a:pt x="201549" y="285428"/>
                </a:lnTo>
                <a:lnTo>
                  <a:pt x="136050" y="290211"/>
                </a:lnTo>
                <a:lnTo>
                  <a:pt x="68795" y="293138"/>
                </a:lnTo>
                <a:lnTo>
                  <a:pt x="0" y="294131"/>
                </a:lnTo>
                <a:lnTo>
                  <a:pt x="0" y="380999"/>
                </a:lnTo>
                <a:lnTo>
                  <a:pt x="68795" y="380006"/>
                </a:lnTo>
                <a:lnTo>
                  <a:pt x="136050" y="377079"/>
                </a:lnTo>
                <a:lnTo>
                  <a:pt x="201549" y="372296"/>
                </a:lnTo>
                <a:lnTo>
                  <a:pt x="265078" y="365735"/>
                </a:lnTo>
                <a:lnTo>
                  <a:pt x="326421" y="357472"/>
                </a:lnTo>
                <a:lnTo>
                  <a:pt x="385364" y="347587"/>
                </a:lnTo>
                <a:lnTo>
                  <a:pt x="441692" y="336156"/>
                </a:lnTo>
                <a:lnTo>
                  <a:pt x="495190" y="323258"/>
                </a:lnTo>
                <a:lnTo>
                  <a:pt x="545643" y="308970"/>
                </a:lnTo>
                <a:lnTo>
                  <a:pt x="592835" y="293369"/>
                </a:lnTo>
                <a:lnTo>
                  <a:pt x="636554" y="276534"/>
                </a:lnTo>
                <a:lnTo>
                  <a:pt x="676582" y="258543"/>
                </a:lnTo>
                <a:lnTo>
                  <a:pt x="712706" y="239472"/>
                </a:lnTo>
                <a:lnTo>
                  <a:pt x="772382" y="198405"/>
                </a:lnTo>
                <a:lnTo>
                  <a:pt x="813860" y="153954"/>
                </a:lnTo>
                <a:lnTo>
                  <a:pt x="835424" y="106742"/>
                </a:lnTo>
                <a:lnTo>
                  <a:pt x="838199" y="82295"/>
                </a:lnTo>
                <a:close/>
              </a:path>
            </a:pathLst>
          </a:custGeom>
          <a:solidFill>
            <a:srgbClr val="95B3B5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43560" y="3428769"/>
            <a:ext cx="770516" cy="351545"/>
          </a:xfrm>
          <a:custGeom>
            <a:avLst/>
            <a:gdLst/>
            <a:ahLst/>
            <a:cxnLst/>
            <a:rect l="l" t="t" r="r" b="b"/>
            <a:pathLst>
              <a:path w="848995" h="387350">
                <a:moveTo>
                  <a:pt x="537971" y="232010"/>
                </a:moveTo>
                <a:lnTo>
                  <a:pt x="537971" y="222503"/>
                </a:lnTo>
                <a:lnTo>
                  <a:pt x="505967" y="231647"/>
                </a:lnTo>
                <a:lnTo>
                  <a:pt x="505967" y="230123"/>
                </a:lnTo>
                <a:lnTo>
                  <a:pt x="438911" y="246887"/>
                </a:lnTo>
                <a:lnTo>
                  <a:pt x="330707" y="266699"/>
                </a:lnTo>
                <a:lnTo>
                  <a:pt x="292607" y="271271"/>
                </a:lnTo>
                <a:lnTo>
                  <a:pt x="254507" y="277367"/>
                </a:lnTo>
                <a:lnTo>
                  <a:pt x="214883" y="280415"/>
                </a:lnTo>
                <a:lnTo>
                  <a:pt x="132587" y="286511"/>
                </a:lnTo>
                <a:lnTo>
                  <a:pt x="91439" y="288035"/>
                </a:lnTo>
                <a:lnTo>
                  <a:pt x="48767" y="289559"/>
                </a:lnTo>
                <a:lnTo>
                  <a:pt x="0" y="289559"/>
                </a:lnTo>
                <a:lnTo>
                  <a:pt x="0" y="387095"/>
                </a:lnTo>
                <a:lnTo>
                  <a:pt x="4571" y="386952"/>
                </a:lnTo>
                <a:lnTo>
                  <a:pt x="4571" y="300227"/>
                </a:lnTo>
                <a:lnTo>
                  <a:pt x="10667" y="294131"/>
                </a:lnTo>
                <a:lnTo>
                  <a:pt x="10667" y="300017"/>
                </a:lnTo>
                <a:lnTo>
                  <a:pt x="48767" y="298703"/>
                </a:lnTo>
                <a:lnTo>
                  <a:pt x="91439" y="297179"/>
                </a:lnTo>
                <a:lnTo>
                  <a:pt x="132587" y="295655"/>
                </a:lnTo>
                <a:lnTo>
                  <a:pt x="175259" y="294131"/>
                </a:lnTo>
                <a:lnTo>
                  <a:pt x="214883" y="289559"/>
                </a:lnTo>
                <a:lnTo>
                  <a:pt x="254507" y="286511"/>
                </a:lnTo>
                <a:lnTo>
                  <a:pt x="294131" y="281939"/>
                </a:lnTo>
                <a:lnTo>
                  <a:pt x="332231" y="275843"/>
                </a:lnTo>
                <a:lnTo>
                  <a:pt x="405383" y="263651"/>
                </a:lnTo>
                <a:lnTo>
                  <a:pt x="475487" y="248411"/>
                </a:lnTo>
                <a:lnTo>
                  <a:pt x="507491" y="239267"/>
                </a:lnTo>
                <a:lnTo>
                  <a:pt x="537971" y="232010"/>
                </a:lnTo>
                <a:close/>
              </a:path>
              <a:path w="848995" h="387350">
                <a:moveTo>
                  <a:pt x="10667" y="300017"/>
                </a:moveTo>
                <a:lnTo>
                  <a:pt x="10667" y="294131"/>
                </a:lnTo>
                <a:lnTo>
                  <a:pt x="4571" y="300227"/>
                </a:lnTo>
                <a:lnTo>
                  <a:pt x="10667" y="300017"/>
                </a:lnTo>
                <a:close/>
              </a:path>
              <a:path w="848995" h="387350">
                <a:moveTo>
                  <a:pt x="10667" y="376427"/>
                </a:moveTo>
                <a:lnTo>
                  <a:pt x="10667" y="300017"/>
                </a:lnTo>
                <a:lnTo>
                  <a:pt x="4571" y="300227"/>
                </a:lnTo>
                <a:lnTo>
                  <a:pt x="4571" y="376427"/>
                </a:lnTo>
                <a:lnTo>
                  <a:pt x="10667" y="376427"/>
                </a:lnTo>
                <a:close/>
              </a:path>
              <a:path w="848995" h="387350">
                <a:moveTo>
                  <a:pt x="537971" y="318878"/>
                </a:moveTo>
                <a:lnTo>
                  <a:pt x="537971" y="309371"/>
                </a:lnTo>
                <a:lnTo>
                  <a:pt x="505967" y="318515"/>
                </a:lnTo>
                <a:lnTo>
                  <a:pt x="505967" y="316991"/>
                </a:lnTo>
                <a:lnTo>
                  <a:pt x="438911" y="333755"/>
                </a:lnTo>
                <a:lnTo>
                  <a:pt x="330707" y="353567"/>
                </a:lnTo>
                <a:lnTo>
                  <a:pt x="292607" y="358139"/>
                </a:lnTo>
                <a:lnTo>
                  <a:pt x="254507" y="364235"/>
                </a:lnTo>
                <a:lnTo>
                  <a:pt x="214883" y="367283"/>
                </a:lnTo>
                <a:lnTo>
                  <a:pt x="132587" y="373379"/>
                </a:lnTo>
                <a:lnTo>
                  <a:pt x="91439" y="374903"/>
                </a:lnTo>
                <a:lnTo>
                  <a:pt x="48767" y="376427"/>
                </a:lnTo>
                <a:lnTo>
                  <a:pt x="4571" y="376427"/>
                </a:lnTo>
                <a:lnTo>
                  <a:pt x="10667" y="380999"/>
                </a:lnTo>
                <a:lnTo>
                  <a:pt x="10667" y="386762"/>
                </a:lnTo>
                <a:lnTo>
                  <a:pt x="48767" y="385571"/>
                </a:lnTo>
                <a:lnTo>
                  <a:pt x="91439" y="385571"/>
                </a:lnTo>
                <a:lnTo>
                  <a:pt x="132587" y="382523"/>
                </a:lnTo>
                <a:lnTo>
                  <a:pt x="175259" y="380999"/>
                </a:lnTo>
                <a:lnTo>
                  <a:pt x="214883" y="376427"/>
                </a:lnTo>
                <a:lnTo>
                  <a:pt x="254507" y="373379"/>
                </a:lnTo>
                <a:lnTo>
                  <a:pt x="294131" y="368807"/>
                </a:lnTo>
                <a:lnTo>
                  <a:pt x="332231" y="362711"/>
                </a:lnTo>
                <a:lnTo>
                  <a:pt x="405383" y="350519"/>
                </a:lnTo>
                <a:lnTo>
                  <a:pt x="475487" y="335279"/>
                </a:lnTo>
                <a:lnTo>
                  <a:pt x="507491" y="326135"/>
                </a:lnTo>
                <a:lnTo>
                  <a:pt x="537971" y="318878"/>
                </a:lnTo>
                <a:close/>
              </a:path>
              <a:path w="848995" h="387350">
                <a:moveTo>
                  <a:pt x="10667" y="386762"/>
                </a:moveTo>
                <a:lnTo>
                  <a:pt x="10667" y="380999"/>
                </a:lnTo>
                <a:lnTo>
                  <a:pt x="4571" y="376427"/>
                </a:lnTo>
                <a:lnTo>
                  <a:pt x="4571" y="386952"/>
                </a:lnTo>
                <a:lnTo>
                  <a:pt x="10667" y="386762"/>
                </a:lnTo>
                <a:close/>
              </a:path>
              <a:path w="848995" h="387350">
                <a:moveTo>
                  <a:pt x="624839" y="202290"/>
                </a:moveTo>
                <a:lnTo>
                  <a:pt x="624839" y="192023"/>
                </a:lnTo>
                <a:lnTo>
                  <a:pt x="595883" y="202691"/>
                </a:lnTo>
                <a:lnTo>
                  <a:pt x="566927" y="211835"/>
                </a:lnTo>
                <a:lnTo>
                  <a:pt x="536447" y="222503"/>
                </a:lnTo>
                <a:lnTo>
                  <a:pt x="537971" y="222503"/>
                </a:lnTo>
                <a:lnTo>
                  <a:pt x="537971" y="232010"/>
                </a:lnTo>
                <a:lnTo>
                  <a:pt x="539495" y="231647"/>
                </a:lnTo>
                <a:lnTo>
                  <a:pt x="569975" y="220979"/>
                </a:lnTo>
                <a:lnTo>
                  <a:pt x="598931" y="211835"/>
                </a:lnTo>
                <a:lnTo>
                  <a:pt x="624839" y="202290"/>
                </a:lnTo>
                <a:close/>
              </a:path>
              <a:path w="848995" h="387350">
                <a:moveTo>
                  <a:pt x="624839" y="289158"/>
                </a:moveTo>
                <a:lnTo>
                  <a:pt x="624839" y="278891"/>
                </a:lnTo>
                <a:lnTo>
                  <a:pt x="566927" y="300227"/>
                </a:lnTo>
                <a:lnTo>
                  <a:pt x="536447" y="309371"/>
                </a:lnTo>
                <a:lnTo>
                  <a:pt x="537971" y="309371"/>
                </a:lnTo>
                <a:lnTo>
                  <a:pt x="537971" y="318878"/>
                </a:lnTo>
                <a:lnTo>
                  <a:pt x="539495" y="318515"/>
                </a:lnTo>
                <a:lnTo>
                  <a:pt x="569975" y="307847"/>
                </a:lnTo>
                <a:lnTo>
                  <a:pt x="598931" y="298703"/>
                </a:lnTo>
                <a:lnTo>
                  <a:pt x="624839" y="289158"/>
                </a:lnTo>
                <a:close/>
              </a:path>
              <a:path w="848995" h="387350">
                <a:moveTo>
                  <a:pt x="848452" y="0"/>
                </a:moveTo>
                <a:lnTo>
                  <a:pt x="838199" y="0"/>
                </a:lnTo>
                <a:lnTo>
                  <a:pt x="838199" y="36575"/>
                </a:lnTo>
                <a:lnTo>
                  <a:pt x="830579" y="41147"/>
                </a:lnTo>
                <a:lnTo>
                  <a:pt x="829394" y="38776"/>
                </a:lnTo>
                <a:lnTo>
                  <a:pt x="829055" y="39623"/>
                </a:lnTo>
                <a:lnTo>
                  <a:pt x="822959" y="53339"/>
                </a:lnTo>
                <a:lnTo>
                  <a:pt x="789431" y="94487"/>
                </a:lnTo>
                <a:lnTo>
                  <a:pt x="757427" y="121919"/>
                </a:lnTo>
                <a:lnTo>
                  <a:pt x="719327" y="146303"/>
                </a:lnTo>
                <a:lnTo>
                  <a:pt x="675131" y="170687"/>
                </a:lnTo>
                <a:lnTo>
                  <a:pt x="623315" y="192023"/>
                </a:lnTo>
                <a:lnTo>
                  <a:pt x="624839" y="192023"/>
                </a:lnTo>
                <a:lnTo>
                  <a:pt x="624839" y="202290"/>
                </a:lnTo>
                <a:lnTo>
                  <a:pt x="627887" y="201167"/>
                </a:lnTo>
                <a:lnTo>
                  <a:pt x="653795" y="190499"/>
                </a:lnTo>
                <a:lnTo>
                  <a:pt x="679703" y="178307"/>
                </a:lnTo>
                <a:lnTo>
                  <a:pt x="702563" y="167639"/>
                </a:lnTo>
                <a:lnTo>
                  <a:pt x="745235" y="141731"/>
                </a:lnTo>
                <a:lnTo>
                  <a:pt x="780287" y="115823"/>
                </a:lnTo>
                <a:lnTo>
                  <a:pt x="809243" y="86867"/>
                </a:lnTo>
                <a:lnTo>
                  <a:pt x="838199" y="42671"/>
                </a:lnTo>
                <a:lnTo>
                  <a:pt x="847343" y="12191"/>
                </a:lnTo>
                <a:lnTo>
                  <a:pt x="848452" y="0"/>
                </a:lnTo>
                <a:close/>
              </a:path>
              <a:path w="848995" h="387350">
                <a:moveTo>
                  <a:pt x="848867" y="82295"/>
                </a:moveTo>
                <a:lnTo>
                  <a:pt x="848867" y="0"/>
                </a:lnTo>
                <a:lnTo>
                  <a:pt x="848452" y="0"/>
                </a:lnTo>
                <a:lnTo>
                  <a:pt x="847343" y="12191"/>
                </a:lnTo>
                <a:lnTo>
                  <a:pt x="844295" y="27431"/>
                </a:lnTo>
                <a:lnTo>
                  <a:pt x="838199" y="42671"/>
                </a:lnTo>
                <a:lnTo>
                  <a:pt x="838199" y="97535"/>
                </a:lnTo>
                <a:lnTo>
                  <a:pt x="835151" y="111251"/>
                </a:lnTo>
                <a:lnTo>
                  <a:pt x="829055" y="126491"/>
                </a:lnTo>
                <a:lnTo>
                  <a:pt x="822959" y="140207"/>
                </a:lnTo>
                <a:lnTo>
                  <a:pt x="813815" y="153923"/>
                </a:lnTo>
                <a:lnTo>
                  <a:pt x="801623" y="169163"/>
                </a:lnTo>
                <a:lnTo>
                  <a:pt x="801623" y="167639"/>
                </a:lnTo>
                <a:lnTo>
                  <a:pt x="789431" y="181355"/>
                </a:lnTo>
                <a:lnTo>
                  <a:pt x="757427" y="208787"/>
                </a:lnTo>
                <a:lnTo>
                  <a:pt x="719327" y="233171"/>
                </a:lnTo>
                <a:lnTo>
                  <a:pt x="675131" y="257555"/>
                </a:lnTo>
                <a:lnTo>
                  <a:pt x="623315" y="278891"/>
                </a:lnTo>
                <a:lnTo>
                  <a:pt x="624839" y="278891"/>
                </a:lnTo>
                <a:lnTo>
                  <a:pt x="624839" y="289158"/>
                </a:lnTo>
                <a:lnTo>
                  <a:pt x="627887" y="288035"/>
                </a:lnTo>
                <a:lnTo>
                  <a:pt x="653795" y="277367"/>
                </a:lnTo>
                <a:lnTo>
                  <a:pt x="679703" y="265175"/>
                </a:lnTo>
                <a:lnTo>
                  <a:pt x="702563" y="254507"/>
                </a:lnTo>
                <a:lnTo>
                  <a:pt x="745235" y="228599"/>
                </a:lnTo>
                <a:lnTo>
                  <a:pt x="780287" y="202691"/>
                </a:lnTo>
                <a:lnTo>
                  <a:pt x="809243" y="173735"/>
                </a:lnTo>
                <a:lnTo>
                  <a:pt x="838199" y="129539"/>
                </a:lnTo>
                <a:lnTo>
                  <a:pt x="847343" y="99059"/>
                </a:lnTo>
                <a:lnTo>
                  <a:pt x="848867" y="82295"/>
                </a:lnTo>
                <a:close/>
              </a:path>
              <a:path w="848995" h="387350">
                <a:moveTo>
                  <a:pt x="834100" y="27011"/>
                </a:moveTo>
                <a:lnTo>
                  <a:pt x="833627" y="25907"/>
                </a:lnTo>
                <a:lnTo>
                  <a:pt x="827531" y="13715"/>
                </a:lnTo>
                <a:lnTo>
                  <a:pt x="818387" y="3047"/>
                </a:lnTo>
                <a:lnTo>
                  <a:pt x="816483" y="0"/>
                </a:lnTo>
                <a:lnTo>
                  <a:pt x="805760" y="0"/>
                </a:lnTo>
                <a:lnTo>
                  <a:pt x="812291" y="7619"/>
                </a:lnTo>
                <a:lnTo>
                  <a:pt x="812291" y="9753"/>
                </a:lnTo>
                <a:lnTo>
                  <a:pt x="818387" y="18287"/>
                </a:lnTo>
                <a:lnTo>
                  <a:pt x="826007" y="30479"/>
                </a:lnTo>
                <a:lnTo>
                  <a:pt x="826007" y="32003"/>
                </a:lnTo>
                <a:lnTo>
                  <a:pt x="829394" y="38776"/>
                </a:lnTo>
                <a:lnTo>
                  <a:pt x="834100" y="27011"/>
                </a:lnTo>
                <a:close/>
              </a:path>
              <a:path w="848995" h="387350">
                <a:moveTo>
                  <a:pt x="812291" y="9753"/>
                </a:moveTo>
                <a:lnTo>
                  <a:pt x="812291" y="7619"/>
                </a:lnTo>
                <a:lnTo>
                  <a:pt x="810767" y="7619"/>
                </a:lnTo>
                <a:lnTo>
                  <a:pt x="812291" y="9753"/>
                </a:lnTo>
                <a:close/>
              </a:path>
              <a:path w="848995" h="387350">
                <a:moveTo>
                  <a:pt x="826007" y="32003"/>
                </a:moveTo>
                <a:lnTo>
                  <a:pt x="826007" y="30479"/>
                </a:lnTo>
                <a:lnTo>
                  <a:pt x="824483" y="28955"/>
                </a:lnTo>
                <a:lnTo>
                  <a:pt x="826007" y="32003"/>
                </a:lnTo>
                <a:close/>
              </a:path>
              <a:path w="848995" h="387350">
                <a:moveTo>
                  <a:pt x="838199" y="36575"/>
                </a:moveTo>
                <a:lnTo>
                  <a:pt x="834100" y="27011"/>
                </a:lnTo>
                <a:lnTo>
                  <a:pt x="829394" y="38776"/>
                </a:lnTo>
                <a:lnTo>
                  <a:pt x="830579" y="41147"/>
                </a:lnTo>
                <a:lnTo>
                  <a:pt x="838199" y="36575"/>
                </a:lnTo>
                <a:close/>
              </a:path>
              <a:path w="848995" h="387350">
                <a:moveTo>
                  <a:pt x="838199" y="36575"/>
                </a:moveTo>
                <a:lnTo>
                  <a:pt x="838199" y="9143"/>
                </a:lnTo>
                <a:lnTo>
                  <a:pt x="835151" y="24383"/>
                </a:lnTo>
                <a:lnTo>
                  <a:pt x="834100" y="27011"/>
                </a:lnTo>
                <a:lnTo>
                  <a:pt x="838199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1791" y="4583677"/>
            <a:ext cx="5486400" cy="100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Catatan</a:t>
            </a:r>
            <a:endParaRPr sz="2178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4611" defTabSz="829909"/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Isi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CX=1234 akan dipindahkan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BX  Sehingga isi BX akan berubah menjadi</a:t>
            </a:r>
            <a:r>
              <a:rPr sz="2178" spc="5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1234</a:t>
            </a:r>
            <a:endParaRPr sz="2178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1073" y="1063623"/>
            <a:ext cx="7192831" cy="4457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/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2. PENGALAMATAN SEGERA</a:t>
            </a:r>
            <a:r>
              <a:rPr sz="2178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178" b="1" i="1" spc="-5" dirty="0">
                <a:solidFill>
                  <a:prstClr val="black"/>
                </a:solidFill>
                <a:latin typeface="Arial"/>
                <a:cs typeface="Arial"/>
              </a:rPr>
              <a:t>IMMEDIATE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4611" defTabSz="829909">
              <a:spcBef>
                <a:spcPts val="1044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Digunakan untuk memindahkan data konstan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ke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register  tujuan. Data konstan yang dimaksud dapat berukuran byte  atau word. Untuk 80386 keatas dapat berupa data double-  word.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544628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Coba ingat lagi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byte, word dan double-word, masing-  masing berisi berapa bit</a:t>
            </a:r>
            <a:r>
              <a:rPr sz="217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!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marR="187306" defTabSz="829909">
              <a:spcBef>
                <a:spcPts val="540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Sekarang jelaskan apa yang tersimpan di register tujuan, 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jika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instruksi berikut ini dieksekusi</a:t>
            </a:r>
            <a:r>
              <a:rPr sz="2178" spc="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82695" indent="-171169" defTabSz="829909">
              <a:spcBef>
                <a:spcPts val="390"/>
              </a:spcBef>
              <a:buFont typeface="Arial"/>
              <a:buChar char="•"/>
              <a:tabLst>
                <a:tab pos="183272" algn="l"/>
              </a:tabLst>
            </a:pP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</a:t>
            </a:r>
            <a:r>
              <a:rPr sz="2178" b="1" spc="-1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BL,44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2695" indent="-171169" defTabSz="829909">
              <a:spcBef>
                <a:spcPts val="545"/>
              </a:spcBef>
              <a:buFont typeface="Arial"/>
              <a:buChar char="•"/>
              <a:tabLst>
                <a:tab pos="183272" algn="l"/>
              </a:tabLst>
            </a:pP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</a:t>
            </a:r>
            <a:r>
              <a:rPr sz="2178" b="1" spc="-1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AL,’A’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545"/>
              </a:spcBef>
            </a:pP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• 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MOV</a:t>
            </a:r>
            <a:r>
              <a:rPr sz="2178" b="1" spc="-1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CL,11001010B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C7EAF0A39F24BB2B3A54994E55DD9" ma:contentTypeVersion="3" ma:contentTypeDescription="Create a new document." ma:contentTypeScope="" ma:versionID="3eb0081e444cbc5a022a9e398ae20830">
  <xsd:schema xmlns:xsd="http://www.w3.org/2001/XMLSchema" xmlns:xs="http://www.w3.org/2001/XMLSchema" xmlns:p="http://schemas.microsoft.com/office/2006/metadata/properties" xmlns:ns2="48ed4bd4-d394-44eb-b069-fa8f58d4e79c" targetNamespace="http://schemas.microsoft.com/office/2006/metadata/properties" ma:root="true" ma:fieldsID="4c2355a0587570cf1ec920507e900bfd" ns2:_="">
    <xsd:import namespace="48ed4bd4-d394-44eb-b069-fa8f58d4e7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d4bd4-d394-44eb-b069-fa8f58d4e7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D9F5F-363D-4BC7-B84F-AA1A36461CC0}"/>
</file>

<file path=customXml/itemProps2.xml><?xml version="1.0" encoding="utf-8"?>
<ds:datastoreItem xmlns:ds="http://schemas.openxmlformats.org/officeDocument/2006/customXml" ds:itemID="{D4A950BB-5F95-4697-A535-7A1CAFF17D5F}"/>
</file>

<file path=customXml/itemProps3.xml><?xml version="1.0" encoding="utf-8"?>
<ds:datastoreItem xmlns:ds="http://schemas.openxmlformats.org/officeDocument/2006/customXml" ds:itemID="{5B5B6DFD-C2B6-41D8-AB1C-68B412D44C2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1089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Bradley Hand ITC</vt:lpstr>
      <vt:lpstr>Calibri</vt:lpstr>
      <vt:lpstr>Calibri Light</vt:lpstr>
      <vt:lpstr>Courier New</vt:lpstr>
      <vt:lpstr>Times New Roman</vt:lpstr>
      <vt:lpstr>Tw Cen MT</vt:lpstr>
      <vt:lpstr>Office Theme</vt:lpstr>
      <vt:lpstr>1_Office Theme</vt:lpstr>
      <vt:lpstr> Pertemuan 12  PENGALAMATAN MEMORY MODE REAL dan PENGALAMATAN DATA</vt:lpstr>
      <vt:lpstr>PowerPoint Presentation</vt:lpstr>
      <vt:lpstr>Memori Mode Real  FFFFFH</vt:lpstr>
      <vt:lpstr>PowerPoint Presentation</vt:lpstr>
      <vt:lpstr>MODE PENGALAMATAN DATA</vt:lpstr>
      <vt:lpstr>MODE PENGALAMATAN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2019-12-11T22:39:11Z</dcterms:created>
  <dcterms:modified xsi:type="dcterms:W3CDTF">2021-06-10T00:49:50Z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2019-05-20T02:53:28.5267420Z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4b9d159a-6b6a-4d75-93fc-e05b807a908e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0x010100BE0C7EAF0A39F24BB2B3A54994E55DD9</vt:lpwstr>
  </property>
</Properties>
</file>