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dx.co.id/data-pasar/laporan-statistik/digital-statistic-beta/financial-data-ratio?q=eyJ5ZWFyIjoiMjAyMSIsIm1vbnRoIjpudWxsLCJxdWFydGVyIjo0LCJ0eXBlIjoieWVhcmx5In0=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95A5-90BE-4BCB-B7DC-CD1A537E8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D98CB-AB7B-4475-A206-563183134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6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D1CE-6556-4E89-860E-6CEE338F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FC322-EAD9-47D0-9527-8ED0ABF7F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kategorik</a:t>
            </a:r>
            <a:r>
              <a:rPr lang="en-US" dirty="0"/>
              <a:t> (</a:t>
            </a:r>
            <a:r>
              <a:rPr lang="en-US" dirty="0" err="1"/>
              <a:t>kualitatif</a:t>
            </a:r>
            <a:r>
              <a:rPr lang="en-US" dirty="0"/>
              <a:t>) dan </a:t>
            </a:r>
            <a:r>
              <a:rPr lang="en-US" dirty="0" err="1"/>
              <a:t>variabel-variabel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nominal </a:t>
            </a:r>
            <a:r>
              <a:rPr lang="en-US" dirty="0" err="1"/>
              <a:t>atau</a:t>
            </a:r>
            <a:r>
              <a:rPr lang="en-US" dirty="0"/>
              <a:t> ordinal (</a:t>
            </a:r>
            <a:r>
              <a:rPr lang="en-US" dirty="0" err="1"/>
              <a:t>kualitatif</a:t>
            </a:r>
            <a:r>
              <a:rPr lang="en-US" dirty="0"/>
              <a:t>) </a:t>
            </a:r>
            <a:r>
              <a:rPr lang="en-US" dirty="0" err="1"/>
              <a:t>maupun</a:t>
            </a:r>
            <a:r>
              <a:rPr lang="en-US" dirty="0"/>
              <a:t> interval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(</a:t>
            </a:r>
            <a:r>
              <a:rPr lang="en-US" dirty="0" err="1"/>
              <a:t>kuantitatif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48386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E8B9-7792-4AE5-83FC-932D600D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8CE6-D740-4DE8-A381-45C1E339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</a:t>
            </a:r>
            <a:r>
              <a:rPr lang="en-US" dirty="0" err="1"/>
              <a:t>statictical</a:t>
            </a:r>
            <a:r>
              <a:rPr lang="en-US" dirty="0"/>
              <a:t> financial ratio Q4 2021 dan 2020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emiten</a:t>
            </a:r>
            <a:r>
              <a:rPr lang="en-US" dirty="0"/>
              <a:t> di </a:t>
            </a:r>
            <a:r>
              <a:rPr lang="en-US" dirty="0" err="1"/>
              <a:t>sektor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.</a:t>
            </a:r>
          </a:p>
          <a:p>
            <a:r>
              <a:rPr lang="en-US" dirty="0"/>
              <a:t>Data di </a:t>
            </a:r>
            <a:r>
              <a:rPr lang="en-US" dirty="0" err="1"/>
              <a:t>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IDX - </a:t>
            </a:r>
            <a:r>
              <a:rPr lang="en-US" dirty="0" err="1">
                <a:hlinkClick r:id="rId2"/>
              </a:rPr>
              <a:t>Laporan</a:t>
            </a:r>
            <a:r>
              <a:rPr lang="en-US" dirty="0">
                <a:hlinkClick r:id="rId2"/>
              </a:rPr>
              <a:t> Statistic Financial Data Ratio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377B-05A1-4FE2-B0FE-4C6A1190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1466B-9C29-4646-B564-683DC229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Emiten</a:t>
            </a:r>
            <a:r>
              <a:rPr lang="en-US" b="1" dirty="0"/>
              <a:t> :</a:t>
            </a:r>
            <a:r>
              <a:rPr lang="en-US" dirty="0"/>
              <a:t> 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emiten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tata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undang-undang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/>
              <a:t>.</a:t>
            </a:r>
          </a:p>
          <a:p>
            <a:r>
              <a:rPr lang="en-US" b="1" dirty="0"/>
              <a:t>Sales Growth :</a:t>
            </a:r>
            <a:r>
              <a:rPr lang="en-US" dirty="0"/>
              <a:t> 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  <a:p>
            <a:r>
              <a:rPr lang="en-US" b="1" dirty="0"/>
              <a:t>ROA (Return of Asset) :</a:t>
            </a:r>
            <a:r>
              <a:rPr lang="en-US" dirty="0"/>
              <a:t> </a:t>
            </a:r>
            <a:r>
              <a:rPr lang="en-US" dirty="0" err="1"/>
              <a:t>Indikator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total </a:t>
            </a:r>
            <a:r>
              <a:rPr lang="en-US" dirty="0" err="1"/>
              <a:t>asetnya</a:t>
            </a:r>
            <a:r>
              <a:rPr lang="en-US" dirty="0"/>
              <a:t>.</a:t>
            </a:r>
          </a:p>
          <a:p>
            <a:r>
              <a:rPr lang="en-US" b="1" dirty="0"/>
              <a:t>DER (Debt to Equity Ratio) :</a:t>
            </a:r>
            <a:r>
              <a:rPr lang="en-US" dirty="0"/>
              <a:t> 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hutang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ekuitas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hutang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ekuitas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2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62C6-73F4-445E-BED4-451DDDFD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Real Estate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4555E7-0ABD-47BA-9F27-92C207818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62" t="26824" b="28497"/>
          <a:stretch/>
        </p:blipFill>
        <p:spPr>
          <a:xfrm>
            <a:off x="1161642" y="1885285"/>
            <a:ext cx="10137200" cy="2858166"/>
          </a:xfrm>
        </p:spPr>
      </p:pic>
    </p:spTree>
    <p:extLst>
      <p:ext uri="{BB962C8B-B14F-4D97-AF65-F5344CB8AC3E}">
        <p14:creationId xmlns:p14="http://schemas.microsoft.com/office/powerpoint/2010/main" val="213251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56A2-2612-4294-919E-07688C38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Multinomial logistic regression with </a:t>
            </a:r>
            <a:r>
              <a:rPr lang="en-US" b="1" dirty="0" err="1"/>
              <a:t>scikit</a:t>
            </a:r>
            <a:r>
              <a:rPr lang="en-US" b="1" dirty="0"/>
              <a:t>-learn</a:t>
            </a:r>
            <a:br>
              <a:rPr lang="en-US" b="1" dirty="0"/>
            </a:b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9ABD2F6-950A-49FB-AC11-7B809820A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21" t="31572" r="63861" b="12669"/>
          <a:stretch/>
        </p:blipFill>
        <p:spPr>
          <a:xfrm>
            <a:off x="1123950" y="1885284"/>
            <a:ext cx="3273710" cy="356301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A8B0D0-122C-47C6-92DE-E604DE16B1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6" t="26641" r="33527" b="13607"/>
          <a:stretch/>
        </p:blipFill>
        <p:spPr>
          <a:xfrm>
            <a:off x="4457699" y="2190085"/>
            <a:ext cx="6610351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7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665-353C-4844-A4EA-2BA7B080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Standardize the 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02E8C-9166-4B9B-9716-1ADA2D8F6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45" t="17991" r="31961" b="14337"/>
          <a:stretch/>
        </p:blipFill>
        <p:spPr>
          <a:xfrm>
            <a:off x="1514475" y="1668996"/>
            <a:ext cx="7753349" cy="4715099"/>
          </a:xfrm>
        </p:spPr>
      </p:pic>
    </p:spTree>
    <p:extLst>
      <p:ext uri="{BB962C8B-B14F-4D97-AF65-F5344CB8AC3E}">
        <p14:creationId xmlns:p14="http://schemas.microsoft.com/office/powerpoint/2010/main" val="51189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3C60-FE0B-41C3-8B55-9A3D0DB7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Probabilitas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C7EC2-E545-4C21-A82D-A644DA4A4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082" y="1636295"/>
            <a:ext cx="3062434" cy="272922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class</a:t>
            </a:r>
          </a:p>
          <a:p>
            <a:r>
              <a:rPr lang="en-US" dirty="0"/>
              <a:t>class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paling </a:t>
            </a:r>
            <a:r>
              <a:rPr lang="en-US" dirty="0" err="1"/>
              <a:t>tinggi</a:t>
            </a:r>
            <a:r>
              <a:rPr lang="en-US" dirty="0"/>
              <a:t> = output </a:t>
            </a:r>
            <a:r>
              <a:rPr lang="en-US" dirty="0" err="1"/>
              <a:t>dari</a:t>
            </a:r>
            <a:r>
              <a:rPr lang="en-US" dirty="0"/>
              <a:t> predicted class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692E8C6-B50B-4133-88EE-EEE4B6FA8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1" t="32526" r="50726" b="11954"/>
          <a:stretch/>
        </p:blipFill>
        <p:spPr>
          <a:xfrm>
            <a:off x="1377919" y="1550702"/>
            <a:ext cx="6668802" cy="488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21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32</TotalTime>
  <Words>97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Multinomial Logistic Regression</vt:lpstr>
      <vt:lpstr>Pengertian</vt:lpstr>
      <vt:lpstr>Data Preparation</vt:lpstr>
      <vt:lpstr>Understanding The Table</vt:lpstr>
      <vt:lpstr>Load data Real Estate</vt:lpstr>
      <vt:lpstr>Multinomial logistic regression with scikit-learn </vt:lpstr>
      <vt:lpstr>Standardize the Data</vt:lpstr>
      <vt:lpstr>Probabilitas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Multinomial Logistic Regression</dc:title>
  <dc:creator>Maura Tri Amelia Putri</dc:creator>
  <cp:lastModifiedBy>Maura Tri Amelia Putri</cp:lastModifiedBy>
  <cp:revision>4</cp:revision>
  <dcterms:created xsi:type="dcterms:W3CDTF">2022-07-04T14:04:42Z</dcterms:created>
  <dcterms:modified xsi:type="dcterms:W3CDTF">2022-07-04T14:36:43Z</dcterms:modified>
</cp:coreProperties>
</file>