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x.co.id/data-pasar/laporan-statistik/digital-statistic-beta/financial-data-ratio?q=eyJ5ZWFyIjoiMjAyMSIsIm1vbnRoIjpudWxsLCJxdWFydGVyIjo0LCJ0eXBlIjoieWVhcmx5In0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D753-7057-41A7-BF50-C77A8302B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4000-E79D-4144-8E24-40789E871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618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83C-2555-4214-BED4-FF800313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E574-A94E-47C2-ACFA-87B5E269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Principal component analysis</a:t>
            </a:r>
            <a:r>
              <a:rPr lang="en-US" dirty="0"/>
              <a:t> (</a:t>
            </a:r>
            <a:r>
              <a:rPr lang="en-US" b="1" dirty="0"/>
              <a:t>PCA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dan juga data science.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1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0AD8-2436-456E-8B9D-CCCE355F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6074-44CF-4666-AAFF-09065469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statictical</a:t>
            </a:r>
            <a:r>
              <a:rPr lang="en-US" dirty="0"/>
              <a:t> financial ratio 2021 dan 2020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emiten</a:t>
            </a:r>
            <a:r>
              <a:rPr lang="en-US" dirty="0"/>
              <a:t> di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.</a:t>
            </a:r>
          </a:p>
          <a:p>
            <a:r>
              <a:rPr lang="en-US" dirty="0"/>
              <a:t>Data di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IDX - </a:t>
            </a:r>
            <a:r>
              <a:rPr lang="en-US" dirty="0" err="1">
                <a:hlinkClick r:id="rId2"/>
              </a:rPr>
              <a:t>Laporan</a:t>
            </a:r>
            <a:r>
              <a:rPr lang="en-US" dirty="0">
                <a:hlinkClick r:id="rId2"/>
              </a:rPr>
              <a:t> Statistic Financial Data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828C-D61F-4C74-8ADE-1F4003BF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2615-D632-466B-A2AC-6818EB70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Emiten</a:t>
            </a:r>
            <a:r>
              <a:rPr lang="en-US" b="1" dirty="0"/>
              <a:t> :</a:t>
            </a:r>
            <a:r>
              <a:rPr lang="en-US" dirty="0"/>
              <a:t> 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emiten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tata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/>
              <a:t>Sales Growth :</a:t>
            </a:r>
            <a:r>
              <a:rPr lang="en-US" dirty="0"/>
              <a:t> 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  <a:p>
            <a:r>
              <a:rPr lang="en-US" b="1" dirty="0"/>
              <a:t>ROA (Return of Asset) :</a:t>
            </a:r>
            <a:r>
              <a:rPr lang="en-US" dirty="0"/>
              <a:t> 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asetnya</a:t>
            </a:r>
            <a:r>
              <a:rPr lang="en-US" dirty="0"/>
              <a:t>.</a:t>
            </a:r>
          </a:p>
          <a:p>
            <a:r>
              <a:rPr lang="en-US" b="1" dirty="0"/>
              <a:t>DER (Debt to Equity Ratio) :</a:t>
            </a:r>
            <a:r>
              <a:rPr lang="en-US" dirty="0"/>
              <a:t> 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ekuitas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ekuitas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43B-8355-4850-8669-B639E7E4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Rasio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4953-854A-4F46-9AC9-54D439BF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:</a:t>
            </a:r>
          </a:p>
          <a:p>
            <a:r>
              <a:rPr lang="en-US" b="1" dirty="0"/>
              <a:t>DER =</a:t>
            </a:r>
            <a:r>
              <a:rPr lang="en-US" dirty="0"/>
              <a:t> Total </a:t>
            </a:r>
            <a:r>
              <a:rPr lang="en-US" dirty="0" err="1"/>
              <a:t>Uang</a:t>
            </a:r>
            <a:r>
              <a:rPr lang="en-US" dirty="0"/>
              <a:t> / Total </a:t>
            </a:r>
            <a:r>
              <a:rPr lang="en-US" dirty="0" err="1"/>
              <a:t>Ekuitas</a:t>
            </a:r>
            <a:endParaRPr lang="en-US" dirty="0"/>
          </a:p>
          <a:p>
            <a:r>
              <a:rPr lang="en-US" b="1" dirty="0"/>
              <a:t>Return on Asset =</a:t>
            </a:r>
            <a:r>
              <a:rPr lang="en-US" dirty="0"/>
              <a:t> 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/ Total Asset</a:t>
            </a:r>
          </a:p>
          <a:p>
            <a:r>
              <a:rPr lang="en-US" b="1" dirty="0"/>
              <a:t>Sales Growth =</a:t>
            </a:r>
            <a:r>
              <a:rPr lang="en-US" dirty="0"/>
              <a:t> (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2021 -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2020)/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3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02B-7B36-462F-BE32-15E4E2B5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Standardize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CC13-7165-4FA3-B9E0-AE3C075B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48249" cy="33189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PCA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skala</a:t>
            </a:r>
            <a:r>
              <a:rPr lang="en-US" dirty="0"/>
              <a:t> / scale,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men </a:t>
            </a:r>
            <a:r>
              <a:rPr lang="en-US" dirty="0" err="1"/>
              <a:t>skalakan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PCA.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menstandarisasi</a:t>
            </a:r>
            <a:r>
              <a:rPr lang="en-US" dirty="0"/>
              <a:t> dataset </a:t>
            </a:r>
            <a:r>
              <a:rPr lang="en-US" dirty="0" err="1"/>
              <a:t>ke</a:t>
            </a:r>
            <a:r>
              <a:rPr lang="en-US" dirty="0"/>
              <a:t> unit </a:t>
            </a:r>
            <a:r>
              <a:rPr lang="en-US" dirty="0" err="1"/>
              <a:t>skala</a:t>
            </a:r>
            <a:r>
              <a:rPr lang="en-US" dirty="0"/>
              <a:t> (mean = 0, variance = 1)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Machine Learning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menskalakan</a:t>
            </a:r>
            <a:r>
              <a:rPr lang="en-US" dirty="0"/>
              <a:t> dataset,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sckit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727F4-EA0D-4B87-9BE8-ED468B438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38889" r="39297" b="20000"/>
          <a:stretch/>
        </p:blipFill>
        <p:spPr>
          <a:xfrm>
            <a:off x="6276975" y="2671232"/>
            <a:ext cx="526732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C2356-55E1-4C9F-9A17-48A1C401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7" t="22249" r="38535" b="21770"/>
          <a:stretch/>
        </p:blipFill>
        <p:spPr>
          <a:xfrm>
            <a:off x="714375" y="619125"/>
            <a:ext cx="5686425" cy="317722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E0FA2-C518-41B9-B3CE-1E09D9C6A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7" t="22778" r="46797" b="21111"/>
          <a:stretch/>
        </p:blipFill>
        <p:spPr>
          <a:xfrm>
            <a:off x="4343399" y="1762126"/>
            <a:ext cx="6274855" cy="43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2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AB8A-0D8B-4DA9-8032-D9A79A0F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857624" cy="3318936"/>
          </a:xfrm>
        </p:spPr>
        <p:txBody>
          <a:bodyPr/>
          <a:lstStyle/>
          <a:p>
            <a:r>
              <a:rPr lang="en-US" dirty="0"/>
              <a:t>Plotting 2 dimensional Data</a:t>
            </a:r>
          </a:p>
          <a:p>
            <a:pPr marL="0" indent="0">
              <a:buNone/>
            </a:pPr>
            <a:r>
              <a:rPr lang="en-US" dirty="0" err="1"/>
              <a:t>Perhatikan</a:t>
            </a:r>
            <a:r>
              <a:rPr lang="en-US" dirty="0"/>
              <a:t> pada </a:t>
            </a:r>
            <a:r>
              <a:rPr lang="en-US" dirty="0" err="1"/>
              <a:t>grafik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219E3C-4FA1-4F92-A6C3-AF14EA80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Visualize 2D Projection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E11EA-35CA-4E93-9EA8-C35BBDFDB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7" t="19722" r="54140" b="20000"/>
          <a:stretch/>
        </p:blipFill>
        <p:spPr>
          <a:xfrm>
            <a:off x="5953126" y="2468455"/>
            <a:ext cx="4191000" cy="37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127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PCA</vt:lpstr>
      <vt:lpstr>Pengertian</vt:lpstr>
      <vt:lpstr>Data Understanding</vt:lpstr>
      <vt:lpstr>Understanding The table</vt:lpstr>
      <vt:lpstr>Rasio Yang akan digunakan</vt:lpstr>
      <vt:lpstr>Standardize the Data</vt:lpstr>
      <vt:lpstr>PowerPoint Presentation</vt:lpstr>
      <vt:lpstr>Visualize 2D Projection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Maura Tri Amelia Putri</dc:creator>
  <cp:lastModifiedBy>Maura Tri Amelia Putri</cp:lastModifiedBy>
  <cp:revision>2</cp:revision>
  <dcterms:created xsi:type="dcterms:W3CDTF">2022-07-04T14:39:32Z</dcterms:created>
  <dcterms:modified xsi:type="dcterms:W3CDTF">2022-07-04T14:51:02Z</dcterms:modified>
</cp:coreProperties>
</file>