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8" r:id="rId3"/>
    <p:sldId id="294" r:id="rId4"/>
    <p:sldId id="260" r:id="rId5"/>
    <p:sldId id="295" r:id="rId6"/>
    <p:sldId id="296" r:id="rId7"/>
    <p:sldId id="297" r:id="rId8"/>
    <p:sldId id="261" r:id="rId9"/>
    <p:sldId id="298" r:id="rId10"/>
  </p:sldIdLst>
  <p:sldSz cx="9144000" cy="5143500" type="screen16x9"/>
  <p:notesSz cx="6858000" cy="9144000"/>
  <p:embeddedFontLst>
    <p:embeddedFont>
      <p:font typeface="Arimo" panose="020B0604020202020204" charset="0"/>
      <p:regular r:id="rId12"/>
      <p:bold r:id="rId13"/>
      <p:italic r:id="rId14"/>
      <p:boldItalic r:id="rId15"/>
    </p:embeddedFont>
    <p:embeddedFont>
      <p:font typeface="Helvetica" pitchFamily="2" charset="0"/>
      <p:regular r:id="rId16"/>
      <p:bold r:id="rId17"/>
      <p:italic r:id="rId18"/>
      <p:boldItalic r:id="rId19"/>
    </p:embeddedFont>
    <p:embeddedFont>
      <p:font typeface="Zen Dot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73128-031F-4272-B742-E9A9CF67D7C8}">
  <a:tblStyle styleId="{7E373128-031F-4272-B742-E9A9CF67D7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24" y="78"/>
      </p:cViewPr>
      <p:guideLst>
        <p:guide orient="horz" pos="6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2:56:3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24575,'1043'0'-1365,"-1015"0"-5461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2:56:4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24575,'980'0'-1365,"-951"0"-5461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2:56:4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24575,'1'-1'0,"-1"0"0,0-1 0,1 1 0,-1 0 0,1 0 0,-1 0 0,1 0 0,0 0 0,-1 0 0,1 0 0,0 0 0,0 0 0,0 0 0,0 0 0,0 0 0,0 0 0,0 1 0,0-1 0,0 0 0,0 1 0,0-1 0,0 1 0,1-1 0,-1 1 0,0 0 0,0-1 0,3 1 0,40-6 0,-38 5 0,391-5 0,-218 9 0,-49-3-1365,-102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4:39:08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4:39:08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3abc945f2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13abc945f2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3abc945f2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13abc945f2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72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3abc945f2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13abc945f2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30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13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34a9dd1274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134a9dd1274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34a9dd1274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134a9dd1274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98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" name="Google Shape;10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6" name="Google Shape;46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-1240148" y="-141508"/>
            <a:ext cx="10767475" cy="1207500"/>
          </a:xfrm>
          <a:custGeom>
            <a:avLst/>
            <a:gdLst/>
            <a:ahLst/>
            <a:cxnLst/>
            <a:rect l="l" t="t" r="r" b="b"/>
            <a:pathLst>
              <a:path w="430699" h="48300" extrusionOk="0">
                <a:moveTo>
                  <a:pt x="384289" y="47598"/>
                </a:moveTo>
                <a:cubicBezTo>
                  <a:pt x="367124" y="47955"/>
                  <a:pt x="340092" y="48163"/>
                  <a:pt x="326113" y="47683"/>
                </a:cubicBezTo>
                <a:cubicBezTo>
                  <a:pt x="312134" y="47203"/>
                  <a:pt x="306478" y="47475"/>
                  <a:pt x="300413" y="44720"/>
                </a:cubicBezTo>
                <a:cubicBezTo>
                  <a:pt x="294348" y="41965"/>
                  <a:pt x="293364" y="34357"/>
                  <a:pt x="289723" y="31152"/>
                </a:cubicBezTo>
                <a:cubicBezTo>
                  <a:pt x="286083" y="27947"/>
                  <a:pt x="282985" y="26682"/>
                  <a:pt x="278570" y="25489"/>
                </a:cubicBezTo>
                <a:cubicBezTo>
                  <a:pt x="274155" y="24296"/>
                  <a:pt x="269563" y="24289"/>
                  <a:pt x="263231" y="23992"/>
                </a:cubicBezTo>
                <a:cubicBezTo>
                  <a:pt x="256900" y="23696"/>
                  <a:pt x="248418" y="23757"/>
                  <a:pt x="240581" y="23710"/>
                </a:cubicBezTo>
                <a:cubicBezTo>
                  <a:pt x="232744" y="23663"/>
                  <a:pt x="232460" y="23747"/>
                  <a:pt x="216208" y="23710"/>
                </a:cubicBezTo>
                <a:cubicBezTo>
                  <a:pt x="199956" y="23673"/>
                  <a:pt x="177052" y="23523"/>
                  <a:pt x="143071" y="23486"/>
                </a:cubicBezTo>
                <a:cubicBezTo>
                  <a:pt x="109091" y="23449"/>
                  <a:pt x="35198" y="23486"/>
                  <a:pt x="12325" y="23486"/>
                </a:cubicBezTo>
                <a:cubicBezTo>
                  <a:pt x="-10548" y="23486"/>
                  <a:pt x="5327" y="24399"/>
                  <a:pt x="5832" y="23486"/>
                </a:cubicBezTo>
                <a:cubicBezTo>
                  <a:pt x="6337" y="22573"/>
                  <a:pt x="13624" y="21595"/>
                  <a:pt x="15356" y="18010"/>
                </a:cubicBezTo>
                <a:cubicBezTo>
                  <a:pt x="17088" y="14425"/>
                  <a:pt x="14635" y="4842"/>
                  <a:pt x="16222" y="1974"/>
                </a:cubicBezTo>
                <a:cubicBezTo>
                  <a:pt x="17810" y="-894"/>
                  <a:pt x="16800" y="866"/>
                  <a:pt x="24881" y="801"/>
                </a:cubicBezTo>
                <a:cubicBezTo>
                  <a:pt x="32962" y="736"/>
                  <a:pt x="41476" y="1453"/>
                  <a:pt x="64710" y="1583"/>
                </a:cubicBezTo>
                <a:cubicBezTo>
                  <a:pt x="87944" y="1713"/>
                  <a:pt x="126258" y="1844"/>
                  <a:pt x="164284" y="1583"/>
                </a:cubicBezTo>
                <a:cubicBezTo>
                  <a:pt x="202310" y="1322"/>
                  <a:pt x="253540" y="149"/>
                  <a:pt x="292864" y="19"/>
                </a:cubicBezTo>
                <a:cubicBezTo>
                  <a:pt x="332189" y="-111"/>
                  <a:pt x="379480" y="448"/>
                  <a:pt x="400231" y="801"/>
                </a:cubicBezTo>
                <a:cubicBezTo>
                  <a:pt x="420982" y="1154"/>
                  <a:pt x="414016" y="-759"/>
                  <a:pt x="417371" y="2138"/>
                </a:cubicBezTo>
                <a:cubicBezTo>
                  <a:pt x="420727" y="5035"/>
                  <a:pt x="418408" y="10949"/>
                  <a:pt x="420364" y="18183"/>
                </a:cubicBezTo>
                <a:cubicBezTo>
                  <a:pt x="422320" y="25417"/>
                  <a:pt x="435118" y="40640"/>
                  <a:pt x="429105" y="45542"/>
                </a:cubicBezTo>
                <a:cubicBezTo>
                  <a:pt x="423093" y="50445"/>
                  <a:pt x="401454" y="47241"/>
                  <a:pt x="384289" y="475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Google Shape;82;p2"/>
          <p:cNvSpPr/>
          <p:nvPr/>
        </p:nvSpPr>
        <p:spPr>
          <a:xfrm>
            <a:off x="-1642450" y="358225"/>
            <a:ext cx="11119650" cy="618275"/>
          </a:xfrm>
          <a:custGeom>
            <a:avLst/>
            <a:gdLst/>
            <a:ahLst/>
            <a:cxnLst/>
            <a:rect l="l" t="t" r="r" b="b"/>
            <a:pathLst>
              <a:path w="444786" h="24731" extrusionOk="0">
                <a:moveTo>
                  <a:pt x="444786" y="24731"/>
                </a:moveTo>
                <a:cubicBezTo>
                  <a:pt x="432103" y="24691"/>
                  <a:pt x="387256" y="24617"/>
                  <a:pt x="368690" y="24492"/>
                </a:cubicBezTo>
                <a:cubicBezTo>
                  <a:pt x="350124" y="24368"/>
                  <a:pt x="342093" y="25059"/>
                  <a:pt x="333390" y="23984"/>
                </a:cubicBezTo>
                <a:cubicBezTo>
                  <a:pt x="324687" y="22909"/>
                  <a:pt x="320533" y="21256"/>
                  <a:pt x="316473" y="18042"/>
                </a:cubicBezTo>
                <a:cubicBezTo>
                  <a:pt x="312413" y="14828"/>
                  <a:pt x="313180" y="7615"/>
                  <a:pt x="309029" y="4700"/>
                </a:cubicBezTo>
                <a:cubicBezTo>
                  <a:pt x="304879" y="1785"/>
                  <a:pt x="299770" y="1273"/>
                  <a:pt x="291570" y="551"/>
                </a:cubicBezTo>
                <a:cubicBezTo>
                  <a:pt x="283370" y="-170"/>
                  <a:pt x="289087" y="339"/>
                  <a:pt x="259830" y="371"/>
                </a:cubicBezTo>
                <a:cubicBezTo>
                  <a:pt x="230573" y="403"/>
                  <a:pt x="159333" y="804"/>
                  <a:pt x="116028" y="742"/>
                </a:cubicBezTo>
                <a:cubicBezTo>
                  <a:pt x="72723" y="680"/>
                  <a:pt x="19338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2"/>
          <p:cNvSpPr/>
          <p:nvPr/>
        </p:nvSpPr>
        <p:spPr>
          <a:xfrm>
            <a:off x="-1602450" y="302150"/>
            <a:ext cx="11161900" cy="615275"/>
          </a:xfrm>
          <a:custGeom>
            <a:avLst/>
            <a:gdLst/>
            <a:ahLst/>
            <a:cxnLst/>
            <a:rect l="l" t="t" r="r" b="b"/>
            <a:pathLst>
              <a:path w="446476" h="24611" extrusionOk="0">
                <a:moveTo>
                  <a:pt x="446476" y="24507"/>
                </a:moveTo>
                <a:cubicBezTo>
                  <a:pt x="434895" y="24505"/>
                  <a:pt x="394587" y="24580"/>
                  <a:pt x="376990" y="24493"/>
                </a:cubicBezTo>
                <a:cubicBezTo>
                  <a:pt x="359393" y="24406"/>
                  <a:pt x="349794" y="25059"/>
                  <a:pt x="340895" y="23984"/>
                </a:cubicBezTo>
                <a:cubicBezTo>
                  <a:pt x="331996" y="22909"/>
                  <a:pt x="327749" y="21256"/>
                  <a:pt x="323597" y="18042"/>
                </a:cubicBezTo>
                <a:cubicBezTo>
                  <a:pt x="319445" y="14828"/>
                  <a:pt x="320229" y="7615"/>
                  <a:pt x="315985" y="4700"/>
                </a:cubicBezTo>
                <a:cubicBezTo>
                  <a:pt x="311741" y="1785"/>
                  <a:pt x="306517" y="1272"/>
                  <a:pt x="298133" y="551"/>
                </a:cubicBezTo>
                <a:cubicBezTo>
                  <a:pt x="289749" y="-170"/>
                  <a:pt x="295595" y="340"/>
                  <a:pt x="265679" y="372"/>
                </a:cubicBezTo>
                <a:cubicBezTo>
                  <a:pt x="235764" y="404"/>
                  <a:pt x="162920" y="804"/>
                  <a:pt x="118640" y="742"/>
                </a:cubicBezTo>
                <a:cubicBezTo>
                  <a:pt x="74360" y="680"/>
                  <a:pt x="19773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4" name="Google Shape;84;p2"/>
          <p:cNvGrpSpPr/>
          <p:nvPr/>
        </p:nvGrpSpPr>
        <p:grpSpPr>
          <a:xfrm>
            <a:off x="6406513" y="269575"/>
            <a:ext cx="346813" cy="186675"/>
            <a:chOff x="6406513" y="269575"/>
            <a:chExt cx="346813" cy="186675"/>
          </a:xfrm>
        </p:grpSpPr>
        <p:sp>
          <p:nvSpPr>
            <p:cNvPr id="85" name="Google Shape;85;p2"/>
            <p:cNvSpPr/>
            <p:nvPr/>
          </p:nvSpPr>
          <p:spPr>
            <a:xfrm>
              <a:off x="6641425" y="3443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406513" y="269575"/>
              <a:ext cx="158700" cy="158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8489950" y="332499"/>
            <a:ext cx="331646" cy="342864"/>
            <a:chOff x="8489950" y="332499"/>
            <a:chExt cx="331646" cy="342864"/>
          </a:xfrm>
        </p:grpSpPr>
        <p:sp>
          <p:nvSpPr>
            <p:cNvPr id="88" name="Google Shape;88;p2"/>
            <p:cNvSpPr/>
            <p:nvPr/>
          </p:nvSpPr>
          <p:spPr>
            <a:xfrm>
              <a:off x="8709696" y="563463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489950" y="33249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35699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 sz="1600">
                <a:solidFill>
                  <a:srgbClr val="0E6790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1403575" y="1459500"/>
            <a:ext cx="6336900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-1113050" y="3962300"/>
            <a:ext cx="10746638" cy="1303425"/>
          </a:xfrm>
          <a:custGeom>
            <a:avLst/>
            <a:gdLst/>
            <a:ahLst/>
            <a:cxnLst/>
            <a:rect l="l" t="t" r="r" b="b"/>
            <a:pathLst>
              <a:path w="416496" h="52137" extrusionOk="0">
                <a:moveTo>
                  <a:pt x="5608" y="845"/>
                </a:moveTo>
                <a:cubicBezTo>
                  <a:pt x="18610" y="-754"/>
                  <a:pt x="67114" y="278"/>
                  <a:pt x="84341" y="991"/>
                </a:cubicBezTo>
                <a:cubicBezTo>
                  <a:pt x="101568" y="1704"/>
                  <a:pt x="103239" y="1928"/>
                  <a:pt x="108970" y="5124"/>
                </a:cubicBezTo>
                <a:cubicBezTo>
                  <a:pt x="114701" y="8320"/>
                  <a:pt x="115562" y="16616"/>
                  <a:pt x="118729" y="20166"/>
                </a:cubicBezTo>
                <a:cubicBezTo>
                  <a:pt x="121896" y="23716"/>
                  <a:pt x="122794" y="25234"/>
                  <a:pt x="127972" y="26423"/>
                </a:cubicBezTo>
                <a:cubicBezTo>
                  <a:pt x="133150" y="27612"/>
                  <a:pt x="142812" y="27253"/>
                  <a:pt x="149795" y="27300"/>
                </a:cubicBezTo>
                <a:cubicBezTo>
                  <a:pt x="156779" y="27347"/>
                  <a:pt x="162465" y="26804"/>
                  <a:pt x="169873" y="26705"/>
                </a:cubicBezTo>
                <a:cubicBezTo>
                  <a:pt x="177282" y="26606"/>
                  <a:pt x="177994" y="26665"/>
                  <a:pt x="194246" y="26705"/>
                </a:cubicBezTo>
                <a:cubicBezTo>
                  <a:pt x="210498" y="26745"/>
                  <a:pt x="233403" y="26905"/>
                  <a:pt x="267383" y="26945"/>
                </a:cubicBezTo>
                <a:cubicBezTo>
                  <a:pt x="301364" y="26985"/>
                  <a:pt x="373480" y="26674"/>
                  <a:pt x="398129" y="26945"/>
                </a:cubicBezTo>
                <a:cubicBezTo>
                  <a:pt x="422779" y="27216"/>
                  <a:pt x="412484" y="27302"/>
                  <a:pt x="415280" y="28570"/>
                </a:cubicBezTo>
                <a:cubicBezTo>
                  <a:pt x="418076" y="29839"/>
                  <a:pt x="415218" y="31002"/>
                  <a:pt x="414906" y="34556"/>
                </a:cubicBezTo>
                <a:cubicBezTo>
                  <a:pt x="414594" y="38110"/>
                  <a:pt x="418298" y="47109"/>
                  <a:pt x="413409" y="49896"/>
                </a:cubicBezTo>
                <a:cubicBezTo>
                  <a:pt x="408520" y="52683"/>
                  <a:pt x="396851" y="51188"/>
                  <a:pt x="385573" y="51278"/>
                </a:cubicBezTo>
                <a:cubicBezTo>
                  <a:pt x="374296" y="51369"/>
                  <a:pt x="368978" y="50579"/>
                  <a:pt x="345744" y="50439"/>
                </a:cubicBezTo>
                <a:cubicBezTo>
                  <a:pt x="322510" y="50299"/>
                  <a:pt x="284196" y="50159"/>
                  <a:pt x="246170" y="50439"/>
                </a:cubicBezTo>
                <a:cubicBezTo>
                  <a:pt x="208144" y="50719"/>
                  <a:pt x="156915" y="51977"/>
                  <a:pt x="117590" y="52117"/>
                </a:cubicBezTo>
                <a:cubicBezTo>
                  <a:pt x="78266" y="52257"/>
                  <a:pt x="28911" y="51628"/>
                  <a:pt x="10223" y="51278"/>
                </a:cubicBezTo>
                <a:cubicBezTo>
                  <a:pt x="-8465" y="50929"/>
                  <a:pt x="6184" y="51698"/>
                  <a:pt x="5462" y="50020"/>
                </a:cubicBezTo>
                <a:cubicBezTo>
                  <a:pt x="4741" y="48342"/>
                  <a:pt x="5750" y="47782"/>
                  <a:pt x="5894" y="41209"/>
                </a:cubicBezTo>
                <a:cubicBezTo>
                  <a:pt x="6038" y="34636"/>
                  <a:pt x="6375" y="17310"/>
                  <a:pt x="6327" y="10583"/>
                </a:cubicBezTo>
                <a:cubicBezTo>
                  <a:pt x="6279" y="3856"/>
                  <a:pt x="-7394" y="2444"/>
                  <a:pt x="5608" y="8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-569267" y="4034702"/>
            <a:ext cx="9859264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Google Shape;94;p2"/>
          <p:cNvSpPr/>
          <p:nvPr/>
        </p:nvSpPr>
        <p:spPr>
          <a:xfrm>
            <a:off x="-829617" y="4097658"/>
            <a:ext cx="10080885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5" name="Google Shape;95;p2"/>
          <p:cNvGrpSpPr/>
          <p:nvPr/>
        </p:nvGrpSpPr>
        <p:grpSpPr>
          <a:xfrm>
            <a:off x="-200212" y="4164009"/>
            <a:ext cx="1911066" cy="1275291"/>
            <a:chOff x="44338" y="4151134"/>
            <a:chExt cx="1911066" cy="1275291"/>
          </a:xfrm>
        </p:grpSpPr>
        <p:grpSp>
          <p:nvGrpSpPr>
            <p:cNvPr id="96" name="Google Shape;96;p2"/>
            <p:cNvGrpSpPr/>
            <p:nvPr/>
          </p:nvGrpSpPr>
          <p:grpSpPr>
            <a:xfrm>
              <a:off x="44338" y="4151134"/>
              <a:ext cx="1439313" cy="1275291"/>
              <a:chOff x="44338" y="4151134"/>
              <a:chExt cx="1439313" cy="1275291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361950" y="4304725"/>
                <a:ext cx="1121700" cy="1121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8578" y="4151134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03038" y="4444800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4338" y="42241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2"/>
            <p:cNvSpPr/>
            <p:nvPr/>
          </p:nvSpPr>
          <p:spPr>
            <a:xfrm>
              <a:off x="16956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583696" y="4789125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392500" y="4534663"/>
            <a:ext cx="615900" cy="615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8164200" y="4855049"/>
            <a:ext cx="771403" cy="288460"/>
            <a:chOff x="8164200" y="4855049"/>
            <a:chExt cx="771403" cy="288460"/>
          </a:xfrm>
        </p:grpSpPr>
        <p:sp>
          <p:nvSpPr>
            <p:cNvPr id="105" name="Google Shape;105;p2"/>
            <p:cNvSpPr/>
            <p:nvPr/>
          </p:nvSpPr>
          <p:spPr>
            <a:xfrm>
              <a:off x="86758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491821" y="48550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164200" y="485504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" name="Google Shape;108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" name="Google Shape;173;p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10" name="Google Shape;210;p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211" name="Google Shape;211;p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2" name="Google Shape;212;p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4" name="Google Shape;214;p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15" name="Google Shape;215;p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221" name="Google Shape;221;p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2" name="Google Shape;222;p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3" name="Google Shape;223;p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4" name="Google Shape;224;p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6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296" name="Google Shape;296;p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6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333" name="Google Shape;333;p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4" name="Google Shape;334;p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" name="Google Shape;335;p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36" name="Google Shape;336;p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343" name="Google Shape;343;p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4" name="Google Shape;344;p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5" name="Google Shape;345;p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6" name="Google Shape;346;p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351" name="Google Shape;351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74" name="Google Shape;474;p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9"/>
          <p:cNvSpPr txBox="1">
            <a:spLocks noGrp="1"/>
          </p:cNvSpPr>
          <p:nvPr>
            <p:ph type="title"/>
          </p:nvPr>
        </p:nvSpPr>
        <p:spPr>
          <a:xfrm>
            <a:off x="1634400" y="1536148"/>
            <a:ext cx="58752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0" name="Google Shape;510;p9"/>
          <p:cNvSpPr txBox="1">
            <a:spLocks noGrp="1"/>
          </p:cNvSpPr>
          <p:nvPr>
            <p:ph type="subTitle" idx="1"/>
          </p:nvPr>
        </p:nvSpPr>
        <p:spPr>
          <a:xfrm>
            <a:off x="2159925" y="2537100"/>
            <a:ext cx="4824000" cy="12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1" name="Google Shape;511;p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512" name="Google Shape;512;p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3" name="Google Shape;513;p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" name="Google Shape;514;p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" name="Google Shape;515;p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516" name="Google Shape;516;p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519" name="Google Shape;519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1" name="Google Shape;521;p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522" name="Google Shape;522;p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3" name="Google Shape;523;p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4" name="Google Shape;524;p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526" name="Google Shape;526;p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530" name="Google Shape;530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1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915" name="Google Shape;915;p1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18"/>
          <p:cNvSpPr txBox="1">
            <a:spLocks noGrp="1"/>
          </p:cNvSpPr>
          <p:nvPr>
            <p:ph type="subTitle" idx="1"/>
          </p:nvPr>
        </p:nvSpPr>
        <p:spPr>
          <a:xfrm rot="213">
            <a:off x="2145900" y="3067350"/>
            <a:ext cx="48522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1" name="Google Shape;951;p18"/>
          <p:cNvSpPr txBox="1">
            <a:spLocks noGrp="1"/>
          </p:cNvSpPr>
          <p:nvPr>
            <p:ph type="title"/>
          </p:nvPr>
        </p:nvSpPr>
        <p:spPr>
          <a:xfrm>
            <a:off x="1200150" y="1422700"/>
            <a:ext cx="6743700" cy="16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2" name="Google Shape;952;p1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953" name="Google Shape;953;p1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54" name="Google Shape;954;p1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5" name="Google Shape;955;p1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56" name="Google Shape;956;p1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957" name="Google Shape;957;p1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9" name="Google Shape;959;p1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960" name="Google Shape;960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2" name="Google Shape;962;p1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963" name="Google Shape;963;p1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64" name="Google Shape;964;p1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5" name="Google Shape;965;p1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66" name="Google Shape;966;p1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967" name="Google Shape;967;p1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0" name="Google Shape;970;p1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971" name="Google Shape;971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" name="Google Shape;1680;p30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681" name="Google Shape;1681;p30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30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717" name="Google Shape;1717;p30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18" name="Google Shape;1718;p30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9" name="Google Shape;1719;p30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20" name="Google Shape;1720;p3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721" name="Google Shape;1721;p3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3" name="Google Shape;1723;p3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724" name="Google Shape;1724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6" name="Google Shape;1726;p30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727" name="Google Shape;1727;p30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28" name="Google Shape;1728;p30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9" name="Google Shape;1729;p30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30" name="Google Shape;1730;p3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731" name="Google Shape;1731;p3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4" name="Google Shape;1734;p3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735" name="Google Shape;1735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31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9" name="Google Shape;1739;p3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74" name="Google Shape;1774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1" i="1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64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customXml" Target="../ink/ink2.xml"/><Relationship Id="rId4" Type="http://schemas.openxmlformats.org/officeDocument/2006/relationships/hyperlink" Target="https://education.github.com/" TargetMode="Externa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5.wdp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35"/>
          <p:cNvSpPr txBox="1">
            <a:spLocks noGrp="1"/>
          </p:cNvSpPr>
          <p:nvPr>
            <p:ph type="subTitle" idx="1"/>
          </p:nvPr>
        </p:nvSpPr>
        <p:spPr>
          <a:xfrm rot="-546">
            <a:off x="2683643" y="356998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:3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87" name="Google Shape;1787;p35"/>
          <p:cNvSpPr txBox="1">
            <a:spLocks noGrp="1"/>
          </p:cNvSpPr>
          <p:nvPr>
            <p:ph type="ctrTitle"/>
          </p:nvPr>
        </p:nvSpPr>
        <p:spPr>
          <a:xfrm>
            <a:off x="1403539" y="1635290"/>
            <a:ext cx="6336900" cy="1197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 b="1" i="1" dirty="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Introducción a </a:t>
            </a:r>
            <a:br>
              <a:rPr lang="en" sz="3400" b="1" i="1" dirty="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</a:br>
            <a:r>
              <a:rPr lang="en" sz="3400" b="1" i="1" dirty="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Git y GitHub</a:t>
            </a:r>
            <a:endParaRPr sz="3400" b="1" i="1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pSp>
        <p:nvGrpSpPr>
          <p:cNvPr id="1789" name="Google Shape;1789;p35"/>
          <p:cNvGrpSpPr/>
          <p:nvPr/>
        </p:nvGrpSpPr>
        <p:grpSpPr>
          <a:xfrm>
            <a:off x="804440" y="3531599"/>
            <a:ext cx="667682" cy="667682"/>
            <a:chOff x="9011850" y="1484962"/>
            <a:chExt cx="552900" cy="552900"/>
          </a:xfrm>
        </p:grpSpPr>
        <p:pic>
          <p:nvPicPr>
            <p:cNvPr id="1790" name="Google Shape;179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1" name="Google Shape;179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2" name="Google Shape;179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3" name="Google Shape;179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4" name="Google Shape;1794;p35"/>
          <p:cNvSpPr/>
          <p:nvPr/>
        </p:nvSpPr>
        <p:spPr>
          <a:xfrm>
            <a:off x="2908825" y="301170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35"/>
          <p:cNvSpPr/>
          <p:nvPr/>
        </p:nvSpPr>
        <p:spPr>
          <a:xfrm>
            <a:off x="5836350" y="301170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6" name="Google Shape;1796;p35"/>
          <p:cNvGrpSpPr/>
          <p:nvPr/>
        </p:nvGrpSpPr>
        <p:grpSpPr>
          <a:xfrm>
            <a:off x="1893396" y="5398"/>
            <a:ext cx="790213" cy="667702"/>
            <a:chOff x="2011449" y="225750"/>
            <a:chExt cx="790213" cy="667702"/>
          </a:xfrm>
        </p:grpSpPr>
        <p:pic>
          <p:nvPicPr>
            <p:cNvPr id="1797" name="Google Shape;1797;p35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2099438" y="225750"/>
              <a:ext cx="702225" cy="667702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798" name="Google Shape;1798;p35"/>
            <p:cNvGrpSpPr/>
            <p:nvPr/>
          </p:nvGrpSpPr>
          <p:grpSpPr>
            <a:xfrm>
              <a:off x="2011449" y="446025"/>
              <a:ext cx="785500" cy="283075"/>
              <a:chOff x="2011449" y="446025"/>
              <a:chExt cx="785500" cy="283075"/>
            </a:xfrm>
          </p:grpSpPr>
          <p:sp>
            <p:nvSpPr>
              <p:cNvPr id="1799" name="Google Shape;1799;p35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0" name="Google Shape;1800;p35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1" name="Google Shape;1801;p35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802" name="Google Shape;1802;p35"/>
          <p:cNvGrpSpPr/>
          <p:nvPr/>
        </p:nvGrpSpPr>
        <p:grpSpPr>
          <a:xfrm flipH="1">
            <a:off x="6847527" y="2944262"/>
            <a:ext cx="1769049" cy="1795600"/>
            <a:chOff x="7374951" y="493051"/>
            <a:chExt cx="1769049" cy="1795600"/>
          </a:xfrm>
        </p:grpSpPr>
        <p:pic>
          <p:nvPicPr>
            <p:cNvPr id="1803" name="Google Shape;1803;p35"/>
            <p:cNvPicPr preferRelativeResize="0"/>
            <p:nvPr/>
          </p:nvPicPr>
          <p:blipFill rotWithShape="1">
            <a:blip r:embed="rId5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1804" name="Google Shape;1804;p35"/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1805" name="Google Shape;1805;p35"/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806" name="Google Shape;1806;p35"/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807" name="Google Shape;1807;p35"/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sp>
        </p:grpSp>
      </p:grpSp>
      <p:pic>
        <p:nvPicPr>
          <p:cNvPr id="1808" name="Google Shape;1808;p35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7611348">
            <a:off x="7955317" y="500554"/>
            <a:ext cx="1339308" cy="1206956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C0058A0-A31F-0271-BC77-493E7EC6B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7234" y1="85515" x2="40780" y2="80803"/>
                        <a14:backgroundMark x1="64894" y1="47818" x2="64007" y2="53229"/>
                        <a14:backgroundMark x1="59397" y1="32286" x2="59397" y2="32286"/>
                        <a14:backgroundMark x1="57092" y1="32635" x2="57092" y2="32635"/>
                        <a14:backgroundMark x1="69326" y1="28796" x2="69326" y2="28796"/>
                        <a14:backgroundMark x1="56738" y1="81501" x2="56738" y2="81501"/>
                        <a14:backgroundMark x1="63298" y1="49913" x2="63298" y2="49913"/>
                        <a14:backgroundMark x1="59043" y1="70855" x2="59043" y2="70855"/>
                        <a14:backgroundMark x1="59043" y1="73473" x2="59043" y2="73473"/>
                        <a14:backgroundMark x1="59752" y1="77836" x2="59574" y2="72775"/>
                        <a14:backgroundMark x1="59574" y1="72600" x2="62766" y2="63525"/>
                        <a14:backgroundMark x1="62766" y1="63525" x2="63298" y2="53229"/>
                        <a14:backgroundMark x1="63298" y1="53229" x2="63121" y2="52531"/>
                        <a14:backgroundMark x1="63298" y1="53403" x2="61879" y2="64398"/>
                        <a14:backgroundMark x1="61879" y1="64398" x2="57270" y2="73822"/>
                        <a14:backgroundMark x1="57270" y1="73822" x2="57624" y2="787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86" t="19987" r="24218" b="10945"/>
          <a:stretch/>
        </p:blipFill>
        <p:spPr bwMode="auto">
          <a:xfrm>
            <a:off x="517896" y="1735000"/>
            <a:ext cx="2281234" cy="286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37"/>
          <p:cNvSpPr txBox="1"/>
          <p:nvPr/>
        </p:nvSpPr>
        <p:spPr>
          <a:xfrm>
            <a:off x="692343" y="1928291"/>
            <a:ext cx="2583047" cy="228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  <a:ea typeface="Arimo"/>
                <a:cs typeface="Arimo"/>
                <a:sym typeface="Arimo"/>
              </a:rPr>
              <a:t>GitHub</a:t>
            </a:r>
            <a:r>
              <a:rPr lang="es-MX" sz="1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es una plataforma de desarrollo colaborativo basada en la nube que facilita la gestión de proyectos de software y el control de versiones. </a:t>
            </a:r>
          </a:p>
        </p:txBody>
      </p:sp>
      <p:pic>
        <p:nvPicPr>
          <p:cNvPr id="1833" name="Google Shape;1833;p3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507750" y="1312733"/>
            <a:ext cx="1452025" cy="13443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2BDBAC4B-9CEB-4869-771D-81D1F8AC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842" y="583654"/>
            <a:ext cx="4416247" cy="634500"/>
          </a:xfrm>
          <a:ln>
            <a:noFill/>
          </a:ln>
        </p:spPr>
        <p:txBody>
          <a:bodyPr/>
          <a:lstStyle/>
          <a:p>
            <a:r>
              <a:rPr lang="es-MX" sz="3200" dirty="0">
                <a:latin typeface="Helvetica" pitchFamily="2" charset="0"/>
              </a:rPr>
              <a:t>¿Qué es GitHub?</a:t>
            </a:r>
            <a:endParaRPr lang="es-NI" sz="3200" dirty="0">
              <a:latin typeface="Helvetica" pitchFamily="2" charset="0"/>
            </a:endParaRPr>
          </a:p>
        </p:txBody>
      </p:sp>
      <p:sp>
        <p:nvSpPr>
          <p:cNvPr id="11" name="Título 7">
            <a:extLst>
              <a:ext uri="{FF2B5EF4-FFF2-40B4-BE49-F238E27FC236}">
                <a16:creationId xmlns:a16="http://schemas.microsoft.com/office/drawing/2014/main" id="{58D0A2D3-921C-8A5E-3F46-7E55965BB681}"/>
              </a:ext>
            </a:extLst>
          </p:cNvPr>
          <p:cNvSpPr txBox="1">
            <a:spLocks/>
          </p:cNvSpPr>
          <p:nvPr/>
        </p:nvSpPr>
        <p:spPr>
          <a:xfrm>
            <a:off x="2870731" y="1049055"/>
            <a:ext cx="2807580" cy="52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2800" b="1" i="1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s-MX" sz="2000" dirty="0">
                <a:solidFill>
                  <a:schemeClr val="tx1">
                    <a:lumMod val="75000"/>
                  </a:schemeClr>
                </a:solidFill>
                <a:latin typeface="Helvetica" pitchFamily="2" charset="0"/>
              </a:rPr>
              <a:t>¿Para qué se utiliza?</a:t>
            </a:r>
            <a:endParaRPr lang="es-NI" sz="2000" dirty="0">
              <a:solidFill>
                <a:schemeClr val="tx1">
                  <a:lumMod val="7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Google Shape;1832;p37">
            <a:extLst>
              <a:ext uri="{FF2B5EF4-FFF2-40B4-BE49-F238E27FC236}">
                <a16:creationId xmlns:a16="http://schemas.microsoft.com/office/drawing/2014/main" id="{5CA7E1F5-2542-E8AD-E38A-A0A2011BDED3}"/>
              </a:ext>
            </a:extLst>
          </p:cNvPr>
          <p:cNvSpPr txBox="1"/>
          <p:nvPr/>
        </p:nvSpPr>
        <p:spPr>
          <a:xfrm>
            <a:off x="3830657" y="1928291"/>
            <a:ext cx="2583047" cy="179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  <a:ea typeface="Arimo"/>
                <a:cs typeface="Arimo"/>
                <a:sym typeface="Arimo"/>
              </a:rPr>
              <a:t>Control de versiones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  <a:ea typeface="Arimo"/>
                <a:cs typeface="Arimo"/>
                <a:sym typeface="Arimo"/>
              </a:rPr>
              <a:t>Repositorios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  <a:ea typeface="Arimo"/>
                <a:cs typeface="Arimo"/>
                <a:sym typeface="Arimo"/>
              </a:rPr>
              <a:t>Colaboración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  <a:ea typeface="Arimo"/>
                <a:cs typeface="Arimo"/>
                <a:sym typeface="Arimo"/>
              </a:rPr>
              <a:t>Seguridad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  <a:ea typeface="Arimo"/>
                <a:cs typeface="Arimo"/>
                <a:sym typeface="Arimo"/>
              </a:rPr>
              <a:t>Comunidades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B4D3EA8-BC44-87F6-738E-B8309BC5A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7188" y="1062620"/>
            <a:ext cx="2807580" cy="34646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37"/>
          <p:cNvSpPr txBox="1"/>
          <p:nvPr/>
        </p:nvSpPr>
        <p:spPr>
          <a:xfrm>
            <a:off x="462905" y="1873121"/>
            <a:ext cx="3138314" cy="228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  <a:ea typeface="Arimo"/>
                <a:cs typeface="Arimo"/>
                <a:sym typeface="Arimo"/>
              </a:rPr>
              <a:t>Git </a:t>
            </a:r>
            <a:r>
              <a:rPr lang="es-MX" sz="1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es un sistema de control de versiones que rastrea y gestiona cambios en el código fuente, permitiendo a los desarrolladores trabajar de manera colaborativa y eficiente en proyectos de software.</a:t>
            </a:r>
          </a:p>
        </p:txBody>
      </p:sp>
      <p:pic>
        <p:nvPicPr>
          <p:cNvPr id="1833" name="Google Shape;1833;p3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507750" y="1312733"/>
            <a:ext cx="1452025" cy="13443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2BDBAC4B-9CEB-4869-771D-81D1F8AC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842" y="583654"/>
            <a:ext cx="4416247" cy="634500"/>
          </a:xfrm>
          <a:ln>
            <a:noFill/>
          </a:ln>
        </p:spPr>
        <p:txBody>
          <a:bodyPr/>
          <a:lstStyle/>
          <a:p>
            <a:r>
              <a:rPr lang="es-MX" sz="3200" dirty="0">
                <a:latin typeface="Helvetica" pitchFamily="2" charset="0"/>
              </a:rPr>
              <a:t>¿Qué es Git?</a:t>
            </a:r>
            <a:endParaRPr lang="es-NI" sz="3200" dirty="0">
              <a:latin typeface="Helvetica" pitchFamily="2" charset="0"/>
            </a:endParaRPr>
          </a:p>
        </p:txBody>
      </p:sp>
      <p:sp>
        <p:nvSpPr>
          <p:cNvPr id="11" name="Título 7">
            <a:extLst>
              <a:ext uri="{FF2B5EF4-FFF2-40B4-BE49-F238E27FC236}">
                <a16:creationId xmlns:a16="http://schemas.microsoft.com/office/drawing/2014/main" id="{58D0A2D3-921C-8A5E-3F46-7E55965BB681}"/>
              </a:ext>
            </a:extLst>
          </p:cNvPr>
          <p:cNvSpPr txBox="1">
            <a:spLocks/>
          </p:cNvSpPr>
          <p:nvPr/>
        </p:nvSpPr>
        <p:spPr>
          <a:xfrm>
            <a:off x="2870731" y="1049055"/>
            <a:ext cx="2807580" cy="52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2800" b="1" i="1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s-MX" sz="2000" dirty="0">
                <a:solidFill>
                  <a:schemeClr val="tx1">
                    <a:lumMod val="75000"/>
                  </a:schemeClr>
                </a:solidFill>
                <a:latin typeface="Helvetica" pitchFamily="2" charset="0"/>
              </a:rPr>
              <a:t>¿Para qué se utiliza?</a:t>
            </a:r>
            <a:endParaRPr lang="es-NI" sz="2000" dirty="0">
              <a:solidFill>
                <a:schemeClr val="tx1">
                  <a:lumMod val="7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Google Shape;1832;p37">
            <a:extLst>
              <a:ext uri="{FF2B5EF4-FFF2-40B4-BE49-F238E27FC236}">
                <a16:creationId xmlns:a16="http://schemas.microsoft.com/office/drawing/2014/main" id="{5CA7E1F5-2542-E8AD-E38A-A0A2011BDED3}"/>
              </a:ext>
            </a:extLst>
          </p:cNvPr>
          <p:cNvSpPr txBox="1"/>
          <p:nvPr/>
        </p:nvSpPr>
        <p:spPr>
          <a:xfrm>
            <a:off x="3830657" y="1928290"/>
            <a:ext cx="2807580" cy="183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  <a:ea typeface="Arimo"/>
                <a:cs typeface="Arimo"/>
                <a:sym typeface="Arimo"/>
              </a:rPr>
              <a:t>Gestión de cambio en código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  <a:ea typeface="Arimo"/>
                <a:cs typeface="Arimo"/>
                <a:sym typeface="Arimo"/>
              </a:rPr>
              <a:t>Trabajar de manera colectiva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  <a:ea typeface="Arimo"/>
                <a:cs typeface="Arimo"/>
                <a:sym typeface="Arimo"/>
              </a:rPr>
              <a:t>Recuperar versiones y revertir cambios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  <a:ea typeface="Arimo"/>
                <a:cs typeface="Arimo"/>
                <a:sym typeface="Arimo"/>
              </a:rPr>
              <a:t>Mezclar orígenes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BA52927-731C-3B2A-F4EB-4D7C7C2F8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727" l="1364" r="99091">
                        <a14:foregroundMark x1="10000" y1="82273" x2="33636" y2="85000"/>
                        <a14:foregroundMark x1="71818" y1="82273" x2="92727" y2="84091"/>
                        <a14:foregroundMark x1="18636" y1="89545" x2="37273" y2="87727"/>
                        <a14:foregroundMark x1="40455" y1="87727" x2="85909" y2="89545"/>
                        <a14:foregroundMark x1="10000" y1="89545" x2="1364" y2="87727"/>
                        <a14:foregroundMark x1="4091" y1="81364" x2="4091" y2="80455"/>
                        <a14:foregroundMark x1="94545" y1="85909" x2="94545" y2="85000"/>
                        <a14:foregroundMark x1="99091" y1="88636" x2="98182" y2="92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0089" y="1552459"/>
            <a:ext cx="2038581" cy="20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5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975" y="4087625"/>
            <a:ext cx="552900" cy="5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8650" y="216625"/>
            <a:ext cx="1556101" cy="1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681025" y="3233299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124445" y="1483301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39"/>
          <p:cNvSpPr/>
          <p:nvPr/>
        </p:nvSpPr>
        <p:spPr>
          <a:xfrm>
            <a:off x="7509588" y="1910275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514F9E1-6407-20D8-1197-72937D7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345" y="1483301"/>
            <a:ext cx="5875200" cy="1996708"/>
          </a:xfrm>
        </p:spPr>
        <p:txBody>
          <a:bodyPr/>
          <a:lstStyle/>
          <a:p>
            <a:r>
              <a:rPr lang="es-MX" dirty="0"/>
              <a:t>¿Cómo crear una cuenta de GitHub?</a:t>
            </a:r>
            <a:endParaRPr lang="es-NI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C10E50-9E18-9B77-D989-9ED11AF08F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797" l="9947" r="89876">
                        <a14:foregroundMark x1="51510" y1="94576" x2="51510" y2="94576"/>
                        <a14:foregroundMark x1="55595" y1="97797" x2="55595" y2="97797"/>
                        <a14:backgroundMark x1="43517" y1="15424" x2="43517" y2="15424"/>
                        <a14:backgroundMark x1="44405" y1="12203" x2="44405" y2="17288"/>
                        <a14:backgroundMark x1="42451" y1="13051" x2="47957" y2="18305"/>
                        <a14:backgroundMark x1="44938" y1="13051" x2="39076" y2="14068"/>
                        <a14:backgroundMark x1="41563" y1="16441" x2="39076" y2="15932"/>
                      </a14:backgroundRemoval>
                    </a14:imgEffect>
                  </a14:imgLayer>
                </a14:imgProps>
              </a:ext>
            </a:extLst>
          </a:blip>
          <a:srcRect l="33427" t="-3525" r="-33427" b="3525"/>
          <a:stretch/>
        </p:blipFill>
        <p:spPr>
          <a:xfrm flipH="1">
            <a:off x="6380974" y="707051"/>
            <a:ext cx="3173333" cy="32602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37"/>
          <p:cNvSpPr txBox="1"/>
          <p:nvPr/>
        </p:nvSpPr>
        <p:spPr>
          <a:xfrm>
            <a:off x="462905" y="524967"/>
            <a:ext cx="3138314" cy="13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Registrarse de manera normal con su correito UAM para los beneficios de escuela</a:t>
            </a:r>
          </a:p>
        </p:txBody>
      </p:sp>
      <p:pic>
        <p:nvPicPr>
          <p:cNvPr id="1833" name="Google Shape;1833;p3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507750" y="1312733"/>
            <a:ext cx="1452025" cy="13443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FE037F-B1A0-C0A6-0AC9-90585FBE08B8}"/>
              </a:ext>
            </a:extLst>
          </p:cNvPr>
          <p:cNvSpPr txBox="1"/>
          <p:nvPr/>
        </p:nvSpPr>
        <p:spPr>
          <a:xfrm>
            <a:off x="637116" y="2247648"/>
            <a:ext cx="26523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N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https://education.github.com</a:t>
            </a:r>
            <a:r>
              <a:rPr lang="es-N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D785EFD-E56B-D0AD-75AE-4B560697ED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28" t="17317" r="4670" b="28150"/>
          <a:stretch/>
        </p:blipFill>
        <p:spPr>
          <a:xfrm>
            <a:off x="637116" y="2817013"/>
            <a:ext cx="2461847" cy="4571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570090-44F9-9A3B-0003-A9FCA78ECD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05" y="3440798"/>
            <a:ext cx="2810267" cy="6477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D6DC902-D9A7-DEAB-1227-9C953D785C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234" y="742383"/>
            <a:ext cx="4771648" cy="41492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200AD868-7BF6-8B8C-2BAA-E66B3F4ED179}"/>
                  </a:ext>
                </a:extLst>
              </p14:cNvPr>
              <p14:cNvContentPartPr/>
              <p14:nvPr/>
            </p14:nvContentPartPr>
            <p14:xfrm>
              <a:off x="4477902" y="1289197"/>
              <a:ext cx="385920" cy="36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200AD868-7BF6-8B8C-2BAA-E66B3F4ED1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68902" y="1280557"/>
                <a:ext cx="4035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10F9DB0D-919C-0B19-37EA-49DBE65182C6}"/>
              </a:ext>
            </a:extLst>
          </p:cNvPr>
          <p:cNvGrpSpPr/>
          <p:nvPr/>
        </p:nvGrpSpPr>
        <p:grpSpPr>
          <a:xfrm>
            <a:off x="4489782" y="1276237"/>
            <a:ext cx="363600" cy="36360"/>
            <a:chOff x="4489782" y="1276237"/>
            <a:chExt cx="363600" cy="3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7A8AC7F4-9EE1-5CEA-84F9-946A16798010}"/>
                    </a:ext>
                  </a:extLst>
                </p14:cNvPr>
                <p14:cNvContentPartPr/>
                <p14:nvPr/>
              </p14:nvContentPartPr>
              <p14:xfrm>
                <a:off x="4489782" y="1312237"/>
                <a:ext cx="363600" cy="3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7A8AC7F4-9EE1-5CEA-84F9-946A167980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80782" y="1303597"/>
                  <a:ext cx="38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5C7BA0B2-2ED9-5B3B-8F25-AE9DBCECFE79}"/>
                    </a:ext>
                  </a:extLst>
                </p14:cNvPr>
                <p14:cNvContentPartPr/>
                <p14:nvPr/>
              </p14:nvContentPartPr>
              <p14:xfrm>
                <a:off x="4489782" y="1276237"/>
                <a:ext cx="291960" cy="1332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5C7BA0B2-2ED9-5B3B-8F25-AE9DBCECFE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80782" y="1267597"/>
                  <a:ext cx="309600" cy="3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470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54DC75-ED3A-C338-CA96-D4852654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1" y="435041"/>
            <a:ext cx="3974049" cy="28613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E5AFDD0-0BD4-7C07-B936-57103342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681" y="3296356"/>
            <a:ext cx="6650629" cy="12308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283527-6B3B-CCBA-AAE8-DF92EEFA6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8605" r="90000">
                        <a14:foregroundMark x1="8605" y1="64000" x2="8605" y2="64000"/>
                        <a14:foregroundMark x1="8605" y1="62444" x2="8605" y2="62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7597" y="1756833"/>
            <a:ext cx="2386180" cy="24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2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975" y="4087625"/>
            <a:ext cx="552900" cy="5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8149" y="77489"/>
            <a:ext cx="1556101" cy="1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681025" y="3233299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124445" y="1483301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39"/>
          <p:cNvSpPr/>
          <p:nvPr/>
        </p:nvSpPr>
        <p:spPr>
          <a:xfrm>
            <a:off x="7509588" y="1910275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514F9E1-6407-20D8-1197-72937D7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895" y="1158119"/>
            <a:ext cx="5875200" cy="2689787"/>
          </a:xfrm>
        </p:spPr>
        <p:txBody>
          <a:bodyPr/>
          <a:lstStyle/>
          <a:p>
            <a:r>
              <a:rPr lang="es-MX" dirty="0"/>
              <a:t>Comandos básicos de repositorio y función</a:t>
            </a:r>
            <a:endParaRPr lang="es-NI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C10E50-9E18-9B77-D989-9ED11AF08F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797" l="9947" r="89876">
                        <a14:foregroundMark x1="51510" y1="94576" x2="51510" y2="94576"/>
                        <a14:foregroundMark x1="55595" y1="97797" x2="55595" y2="97797"/>
                        <a14:backgroundMark x1="43517" y1="15424" x2="43517" y2="15424"/>
                        <a14:backgroundMark x1="44405" y1="12203" x2="44405" y2="17288"/>
                        <a14:backgroundMark x1="42451" y1="13051" x2="47957" y2="18305"/>
                        <a14:backgroundMark x1="44938" y1="13051" x2="39076" y2="14068"/>
                        <a14:backgroundMark x1="41563" y1="16441" x2="39076" y2="15932"/>
                      </a14:backgroundRemoval>
                    </a14:imgEffect>
                  </a14:imgLayer>
                </a14:imgProps>
              </a:ext>
            </a:extLst>
          </a:blip>
          <a:srcRect l="33427" t="-3525" r="-33427" b="3525"/>
          <a:stretch/>
        </p:blipFill>
        <p:spPr>
          <a:xfrm flipH="1">
            <a:off x="6432888" y="707063"/>
            <a:ext cx="3173333" cy="32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2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40"/>
          <p:cNvSpPr/>
          <p:nvPr/>
        </p:nvSpPr>
        <p:spPr>
          <a:xfrm>
            <a:off x="-1630264" y="132557"/>
            <a:ext cx="11303750" cy="410925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3" name="Google Shape;1893;p40"/>
          <p:cNvSpPr/>
          <p:nvPr/>
        </p:nvSpPr>
        <p:spPr>
          <a:xfrm>
            <a:off x="-1596155" y="87717"/>
            <a:ext cx="11303750" cy="410925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94" name="Google Shape;1894;p40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669425" y="831149"/>
            <a:ext cx="1004049" cy="9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3FCD82-3302-60FA-12EF-C73C5A857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511" y="831149"/>
            <a:ext cx="4064000" cy="1124672"/>
          </a:xfrm>
          <a:prstGeom prst="rect">
            <a:avLst/>
          </a:prstGeom>
        </p:spPr>
      </p:pic>
      <p:sp>
        <p:nvSpPr>
          <p:cNvPr id="8" name="Google Shape;1832;p37">
            <a:extLst>
              <a:ext uri="{FF2B5EF4-FFF2-40B4-BE49-F238E27FC236}">
                <a16:creationId xmlns:a16="http://schemas.microsoft.com/office/drawing/2014/main" id="{36495A63-3CED-29D1-7F08-B06503CF5B11}"/>
              </a:ext>
            </a:extLst>
          </p:cNvPr>
          <p:cNvSpPr txBox="1"/>
          <p:nvPr/>
        </p:nvSpPr>
        <p:spPr>
          <a:xfrm>
            <a:off x="4913382" y="1955821"/>
            <a:ext cx="3968258" cy="206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Para configurar su cuenta de GitHub en Git usar estos comandos: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800" b="1" dirty="0">
              <a:solidFill>
                <a:schemeClr val="dk1"/>
              </a:solidFill>
              <a:highlight>
                <a:srgbClr val="008000"/>
              </a:highlight>
              <a:latin typeface="Arimo"/>
              <a:ea typeface="Arimo"/>
              <a:cs typeface="Arimo"/>
              <a:sym typeface="Arim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git config –global user.name “X”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git config –global user.email “X”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5985EC3-14F2-EC30-0164-1C64BBAD8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76" y="959367"/>
            <a:ext cx="4410691" cy="270547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E682EF2-2FAA-03A5-75A3-097D9DD278B9}"/>
              </a:ext>
            </a:extLst>
          </p:cNvPr>
          <p:cNvSpPr/>
          <p:nvPr/>
        </p:nvSpPr>
        <p:spPr>
          <a:xfrm>
            <a:off x="420840" y="2235240"/>
            <a:ext cx="1620000" cy="54000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solidFill>
                <a:srgbClr val="E712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7FC804C8-2ACE-C347-6563-ADA44BC96A72}"/>
                  </a:ext>
                </a:extLst>
              </p14:cNvPr>
              <p14:cNvContentPartPr/>
              <p14:nvPr/>
            </p14:nvContentPartPr>
            <p14:xfrm>
              <a:off x="3092711" y="2302769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7FC804C8-2ACE-C347-6563-ADA44BC96A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4071" y="229376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40"/>
          <p:cNvSpPr/>
          <p:nvPr/>
        </p:nvSpPr>
        <p:spPr>
          <a:xfrm>
            <a:off x="-1630264" y="132557"/>
            <a:ext cx="11303750" cy="410925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3" name="Google Shape;1893;p40"/>
          <p:cNvSpPr/>
          <p:nvPr/>
        </p:nvSpPr>
        <p:spPr>
          <a:xfrm>
            <a:off x="-1596155" y="87717"/>
            <a:ext cx="11303750" cy="410925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94" name="Google Shape;1894;p40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669425" y="831149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32;p37">
            <a:extLst>
              <a:ext uri="{FF2B5EF4-FFF2-40B4-BE49-F238E27FC236}">
                <a16:creationId xmlns:a16="http://schemas.microsoft.com/office/drawing/2014/main" id="{36495A63-3CED-29D1-7F08-B06503CF5B11}"/>
              </a:ext>
            </a:extLst>
          </p:cNvPr>
          <p:cNvSpPr txBox="1"/>
          <p:nvPr/>
        </p:nvSpPr>
        <p:spPr>
          <a:xfrm>
            <a:off x="4112780" y="567034"/>
            <a:ext cx="3968258" cy="206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Para configurar su cuenta de GitHub en Git usar estos comandos: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800" b="1" dirty="0">
              <a:solidFill>
                <a:schemeClr val="dk1"/>
              </a:solidFill>
              <a:highlight>
                <a:srgbClr val="008000"/>
              </a:highlight>
              <a:latin typeface="Arimo"/>
              <a:ea typeface="Arimo"/>
              <a:cs typeface="Arimo"/>
              <a:sym typeface="Arim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git config –global user.name “X”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git config –global user.email “X”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7FC804C8-2ACE-C347-6563-ADA44BC96A72}"/>
                  </a:ext>
                </a:extLst>
              </p14:cNvPr>
              <p14:cNvContentPartPr/>
              <p14:nvPr/>
            </p14:nvContentPartPr>
            <p14:xfrm>
              <a:off x="3092711" y="2302769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7FC804C8-2ACE-C347-6563-ADA44BC96A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711" y="229376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9AFF9284-652D-BE6A-FF4B-E8AC87AD0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85" y="293179"/>
            <a:ext cx="2838517" cy="3164132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E682EF2-2FAA-03A5-75A3-097D9DD278B9}"/>
              </a:ext>
            </a:extLst>
          </p:cNvPr>
          <p:cNvSpPr/>
          <p:nvPr/>
        </p:nvSpPr>
        <p:spPr>
          <a:xfrm>
            <a:off x="674409" y="191277"/>
            <a:ext cx="1600832" cy="512827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solidFill>
                <a:srgbClr val="E71224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CD3B70-E30C-B2D7-1BB2-ADC07AB95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0417" y="3206843"/>
            <a:ext cx="5249008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634"/>
      </p:ext>
    </p:extLst>
  </p:cSld>
  <p:clrMapOvr>
    <a:masterClrMapping/>
  </p:clrMapOvr>
</p:sld>
</file>

<file path=ppt/theme/theme1.xml><?xml version="1.0" encoding="utf-8"?>
<a:theme xmlns:a="http://schemas.openxmlformats.org/drawingml/2006/main" name="STEM Elective Subject for Middle School - 6th Grade: Coding, Engineering, and Robotics Design by Slidesgo">
  <a:themeElements>
    <a:clrScheme name="Simple Light">
      <a:dk1>
        <a:srgbClr val="0E6790"/>
      </a:dk1>
      <a:lt1>
        <a:srgbClr val="FFFFFF"/>
      </a:lt1>
      <a:dk2>
        <a:srgbClr val="248DBD"/>
      </a:dk2>
      <a:lt2>
        <a:srgbClr val="41A8B6"/>
      </a:lt2>
      <a:accent1>
        <a:srgbClr val="88D6DF"/>
      </a:accent1>
      <a:accent2>
        <a:srgbClr val="B6E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67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209</Words>
  <Application>Microsoft Office PowerPoint</Application>
  <PresentationFormat>Presentación en pantalla (16:9)</PresentationFormat>
  <Paragraphs>29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Helvetica</vt:lpstr>
      <vt:lpstr>Zen Dots</vt:lpstr>
      <vt:lpstr>Arimo</vt:lpstr>
      <vt:lpstr>STEM Elective Subject for Middle School - 6th Grade: Coding, Engineering, and Robotics Design by Slidesgo</vt:lpstr>
      <vt:lpstr>Introducción a  Git y GitHub</vt:lpstr>
      <vt:lpstr>¿Qué es GitHub?</vt:lpstr>
      <vt:lpstr>¿Qué es Git?</vt:lpstr>
      <vt:lpstr>¿Cómo crear una cuenta de GitHub?</vt:lpstr>
      <vt:lpstr>Presentación de PowerPoint</vt:lpstr>
      <vt:lpstr>Presentación de PowerPoint</vt:lpstr>
      <vt:lpstr>Comandos básicos de repositorio y función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 Git y GitHub</dc:title>
  <dc:creator>Maura Quintanilla</dc:creator>
  <cp:lastModifiedBy>Maura Quintanilla</cp:lastModifiedBy>
  <cp:revision>6</cp:revision>
  <dcterms:modified xsi:type="dcterms:W3CDTF">2023-09-11T12:25:33Z</dcterms:modified>
</cp:coreProperties>
</file>