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94" r:id="rId4"/>
    <p:sldId id="295" r:id="rId5"/>
    <p:sldId id="257" r:id="rId6"/>
    <p:sldId id="296" r:id="rId7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78" d="100"/>
          <a:sy n="78" d="100"/>
        </p:scale>
        <p:origin x="108" y="2568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Homework #5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#5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</a:t>
            </a:r>
            <a:r>
              <a:rPr lang="en-US" altLang="ko-KR" sz="2000" b="1" dirty="0">
                <a:solidFill>
                  <a:srgbClr val="A50021"/>
                </a:solidFill>
              </a:rPr>
              <a:t>11.2, 11.4, 11.7, 11.28, 11.38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/>
              <a:t>Submit by 17</a:t>
            </a:r>
            <a:r>
              <a:rPr lang="en-US" altLang="ko-KR" sz="2000" b="1" i="1" baseline="30000" dirty="0"/>
              <a:t>th</a:t>
            </a:r>
            <a:r>
              <a:rPr lang="en-US" altLang="ko-KR" sz="2000" b="1" i="1" dirty="0"/>
              <a:t> December.</a:t>
            </a:r>
          </a:p>
          <a:p>
            <a:pPr marL="0" indent="0">
              <a:buNone/>
              <a:defRPr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#1, 2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(a) What are the two primary types of transistors?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(b) What is the goal or purpose of a transistor in analog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circuits?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(a) Sketch a cross-section drawing of an n-channel 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enhancement mode MOSFET.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(b) Draw two common circuit symbols for this device.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580636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#3</a:t>
            </a: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3. (a) Draw the load line for the amplifier.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(b) Determine the Q-point.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</a:t>
            </a: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 algn="ctr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Figure P11.79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32" y="1988840"/>
            <a:ext cx="6533638" cy="40324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Problem #4, 5</a:t>
                </a: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4. (a) Sketch the cross section of a planar bipolar junction 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      transistor(BJT) and label the three terminals.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(b) Identify the emitter junction and the collector junction.</a:t>
                </a: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𝟏𝟎𝟎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𝑩𝑬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𝑽</m:t>
                    </m:r>
                  </m:oMath>
                </a14:m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(a) What mode is the device operating in?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(b) Calculate the Q-point(i.e.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𝑩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𝑬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Microsoft Sans Serif" panose="020B0604020202020204" pitchFamily="34" charset="0"/>
                  </a:rPr>
                  <a:t>).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                                          Figure P11.38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  <a:blipFill>
                <a:blip r:embed="rId2"/>
                <a:stretch>
                  <a:fillRect l="-1347" t="-1136" b="-4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3770884"/>
            <a:ext cx="4176464" cy="24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1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14289</TotalTime>
  <Words>238</Words>
  <Application>Microsoft Office PowerPoint</Application>
  <PresentationFormat>A4 용지(210x297mm)</PresentationFormat>
  <Paragraphs>27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1</vt:i4>
      </vt:variant>
    </vt:vector>
  </HeadingPairs>
  <TitlesOfParts>
    <vt:vector size="16" baseType="lpstr">
      <vt:lpstr>HY목판L</vt:lpstr>
      <vt:lpstr>HY헤드라인M</vt:lpstr>
      <vt:lpstr>굴림</vt:lpstr>
      <vt:lpstr>Arial</vt:lpstr>
      <vt:lpstr>Arial Black</vt:lpstr>
      <vt:lpstr>Cambria Math</vt:lpstr>
      <vt:lpstr>Verdana</vt:lpstr>
      <vt:lpstr>Wingdings</vt:lpstr>
      <vt:lpstr>기본 디자인</vt:lpstr>
      <vt:lpstr>1_기본 디자인</vt:lpstr>
      <vt:lpstr>Introduction to  Electric and Electronics </vt:lpstr>
      <vt:lpstr>Homework #5</vt:lpstr>
      <vt:lpstr>Homework #5</vt:lpstr>
      <vt:lpstr>Homework #5</vt:lpstr>
      <vt:lpstr>Homework #5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KimJeong Goo</cp:lastModifiedBy>
  <cp:revision>357</cp:revision>
  <cp:lastPrinted>2016-09-01T05:52:57Z</cp:lastPrinted>
  <dcterms:created xsi:type="dcterms:W3CDTF">2002-01-22T02:34:19Z</dcterms:created>
  <dcterms:modified xsi:type="dcterms:W3CDTF">2024-12-03T05:35:40Z</dcterms:modified>
</cp:coreProperties>
</file>