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94" r:id="rId4"/>
    <p:sldId id="295" r:id="rId5"/>
    <p:sldId id="257" r:id="rId6"/>
    <p:sldId id="293" r:id="rId7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76" d="100"/>
          <a:sy n="76" d="100"/>
        </p:scale>
        <p:origin x="1020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3 – Homework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Homework #2</a:t>
            </a:r>
            <a:endParaRPr lang="ko-KR" altLang="en-US" sz="2400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3.12, 3.22, 3.43, 3.50, 3.52</a:t>
            </a:r>
            <a:br>
              <a:rPr lang="en-US" altLang="ko-KR" sz="2000" b="1" i="1" dirty="0">
                <a:solidFill>
                  <a:srgbClr val="A50021"/>
                </a:solidFill>
              </a:rPr>
            </a:br>
            <a:r>
              <a:rPr lang="en-US" altLang="ko-KR" sz="2000" b="1" i="1" dirty="0">
                <a:solidFill>
                  <a:srgbClr val="A50021"/>
                </a:solidFill>
              </a:rPr>
              <a:t>Submit by 22</a:t>
            </a:r>
            <a:r>
              <a:rPr lang="en-US" altLang="ko-KR" sz="2000" b="1" i="1" baseline="30000" dirty="0">
                <a:solidFill>
                  <a:srgbClr val="A50021"/>
                </a:solidFill>
              </a:rPr>
              <a:t>th</a:t>
            </a:r>
            <a:r>
              <a:rPr lang="en-US" altLang="ko-KR" sz="2000" b="1" i="1" dirty="0">
                <a:solidFill>
                  <a:srgbClr val="A50021"/>
                </a:solidFill>
              </a:rPr>
              <a:t> October.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4.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#2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#1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Use nodal analysis to determine I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o</a:t>
            </a:r>
            <a:r>
              <a:rPr lang="en-US" altLang="ko-KR" b="1" dirty="0">
                <a:ea typeface="Microsoft Sans Serif" panose="020B0604020202020204" pitchFamily="34" charset="0"/>
              </a:rPr>
              <a:t> in the circuits in Figure P3.12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P3.12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20888"/>
            <a:ext cx="60350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#2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#2, #3, #4</a:t>
            </a:r>
          </a:p>
          <a:p>
            <a:pPr marL="0" indent="0">
              <a:buNone/>
              <a:defRPr/>
            </a:pPr>
            <a:r>
              <a:rPr lang="en-US" altLang="ko-KR" sz="2800" b="1" dirty="0">
                <a:ea typeface="Microsoft Sans Serif" panose="020B0604020202020204" pitchFamily="34" charset="0"/>
              </a:rPr>
              <a:t>Determine V</a:t>
            </a:r>
            <a:r>
              <a:rPr lang="en-US" altLang="ko-KR" sz="2800" b="1" baseline="-25000" dirty="0">
                <a:ea typeface="Microsoft Sans Serif" panose="020B0604020202020204" pitchFamily="34" charset="0"/>
              </a:rPr>
              <a:t>o</a:t>
            </a:r>
            <a:r>
              <a:rPr lang="en-US" altLang="ko-KR" sz="2800" b="1" dirty="0">
                <a:ea typeface="Microsoft Sans Serif" panose="020B0604020202020204" pitchFamily="34" charset="0"/>
              </a:rPr>
              <a:t> in the network in Figure P3.22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Use loop analysis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Use superposition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Use Thevenin’s theorem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P3.22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42389"/>
            <a:ext cx="5912679" cy="23042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#2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#5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 startAt="5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Find R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L</a:t>
            </a:r>
            <a:r>
              <a:rPr lang="en-US" altLang="ko-KR" b="1" dirty="0">
                <a:ea typeface="Microsoft Sans Serif" panose="020B0604020202020204" pitchFamily="34" charset="0"/>
              </a:rPr>
              <a:t> for maximum power transfer and the amount of power transferred in the network in Figure P3.52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P3.52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852936"/>
            <a:ext cx="5005704" cy="26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2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14207</TotalTime>
  <Words>148</Words>
  <Application>Microsoft Office PowerPoint</Application>
  <PresentationFormat>A4 용지(210x297mm)</PresentationFormat>
  <Paragraphs>21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1</vt:i4>
      </vt:variant>
    </vt:vector>
  </HeadingPairs>
  <TitlesOfParts>
    <vt:vector size="15" baseType="lpstr">
      <vt:lpstr>HY목판L</vt:lpstr>
      <vt:lpstr>HY헤드라인M</vt:lpstr>
      <vt:lpstr>굴림</vt:lpstr>
      <vt:lpstr>Arial</vt:lpstr>
      <vt:lpstr>Arial Black</vt:lpstr>
      <vt:lpstr>Verdana</vt:lpstr>
      <vt:lpstr>Wingdings</vt:lpstr>
      <vt:lpstr>기본 디자인</vt:lpstr>
      <vt:lpstr>1_기본 디자인</vt:lpstr>
      <vt:lpstr>Introduction to  Electric and Electronics </vt:lpstr>
      <vt:lpstr>Homework #2</vt:lpstr>
      <vt:lpstr>Homework #2</vt:lpstr>
      <vt:lpstr>Homework #2</vt:lpstr>
      <vt:lpstr>Homework #2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347</cp:revision>
  <cp:lastPrinted>2016-09-01T05:52:57Z</cp:lastPrinted>
  <dcterms:created xsi:type="dcterms:W3CDTF">2002-01-22T02:34:19Z</dcterms:created>
  <dcterms:modified xsi:type="dcterms:W3CDTF">2024-10-15T06:49:36Z</dcterms:modified>
</cp:coreProperties>
</file>