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28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788024" y="1556792"/>
            <a:ext cx="4355976" cy="38164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sz="2000" dirty="0" smtClean="0"/>
              <a:t>專長</a:t>
            </a:r>
            <a:r>
              <a:rPr lang="en-US" altLang="zh-TW" sz="2000" dirty="0"/>
              <a:t>:</a:t>
            </a:r>
          </a:p>
          <a:p>
            <a:r>
              <a:rPr lang="zh-TW" altLang="en-US" sz="2000" dirty="0"/>
              <a:t>統計工具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SAS</a:t>
            </a:r>
            <a:r>
              <a:rPr lang="zh-TW" altLang="en-US" sz="2000" dirty="0"/>
              <a:t> 、</a:t>
            </a:r>
            <a:r>
              <a:rPr lang="en-US" altLang="zh-TW" sz="2000" dirty="0"/>
              <a:t>S-plus</a:t>
            </a:r>
            <a:r>
              <a:rPr lang="zh-TW" altLang="en-US" sz="2000" dirty="0"/>
              <a:t> 、</a:t>
            </a:r>
            <a:r>
              <a:rPr lang="en-US" altLang="zh-TW" sz="2000" dirty="0"/>
              <a:t>SPSS</a:t>
            </a:r>
            <a:r>
              <a:rPr lang="zh-TW" altLang="en-US" sz="2000" dirty="0"/>
              <a:t> 、</a:t>
            </a:r>
            <a:r>
              <a:rPr lang="en-US" altLang="zh-TW" sz="2000" dirty="0"/>
              <a:t>Minitab</a:t>
            </a:r>
            <a:r>
              <a:rPr lang="zh-TW" altLang="en-US" sz="2000" dirty="0"/>
              <a:t>、</a:t>
            </a:r>
            <a:r>
              <a:rPr lang="en-US" altLang="zh-TW" sz="2000" dirty="0"/>
              <a:t>SPC</a:t>
            </a:r>
            <a:endParaRPr lang="zh-TW" altLang="en-US" sz="2000" dirty="0"/>
          </a:p>
          <a:p>
            <a:r>
              <a:rPr lang="zh-TW" altLang="en-US" sz="2000" dirty="0"/>
              <a:t>程式語言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Python</a:t>
            </a:r>
            <a:r>
              <a:rPr lang="zh-TW" altLang="en-US" sz="2000" dirty="0"/>
              <a:t>、</a:t>
            </a:r>
            <a:r>
              <a:rPr lang="en-US" altLang="zh-TW" sz="2000" dirty="0"/>
              <a:t>Java</a:t>
            </a:r>
            <a:r>
              <a:rPr lang="zh-TW" altLang="en-US" sz="2000" dirty="0"/>
              <a:t> 、</a:t>
            </a:r>
            <a:r>
              <a:rPr lang="en-US" altLang="zh-TW" sz="2000" dirty="0"/>
              <a:t>C++</a:t>
            </a:r>
            <a:r>
              <a:rPr lang="zh-TW" altLang="en-US" sz="2000" dirty="0"/>
              <a:t> 、</a:t>
            </a:r>
            <a:r>
              <a:rPr lang="en-US" altLang="zh-TW" sz="2000" dirty="0"/>
              <a:t>VBA</a:t>
            </a:r>
          </a:p>
          <a:p>
            <a:r>
              <a:rPr lang="zh-TW" altLang="en-US" sz="2000" dirty="0"/>
              <a:t>量測機台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SEM</a:t>
            </a:r>
            <a:r>
              <a:rPr lang="zh-TW" altLang="en-US" sz="2000" dirty="0"/>
              <a:t>、</a:t>
            </a:r>
            <a:r>
              <a:rPr lang="en-US" altLang="zh-TW" sz="2000" dirty="0"/>
              <a:t>TEM</a:t>
            </a:r>
            <a:r>
              <a:rPr lang="zh-TW" altLang="en-US" sz="2000" dirty="0"/>
              <a:t>、</a:t>
            </a:r>
            <a:endParaRPr lang="en-US" altLang="zh-TW" sz="2000" dirty="0"/>
          </a:p>
          <a:p>
            <a:r>
              <a:rPr lang="en-US" altLang="zh-TW" sz="2000" dirty="0"/>
              <a:t>DIY</a:t>
            </a:r>
            <a:r>
              <a:rPr lang="zh-TW" altLang="en-US" sz="2000" dirty="0"/>
              <a:t>技職</a:t>
            </a:r>
            <a:r>
              <a:rPr lang="en-US" altLang="zh-TW" sz="2000" dirty="0"/>
              <a:t>:</a:t>
            </a:r>
            <a:r>
              <a:rPr lang="zh-TW" altLang="en-US" sz="2000" dirty="0"/>
              <a:t> 品質管理</a:t>
            </a:r>
            <a:r>
              <a:rPr lang="en-US" altLang="zh-TW" sz="2000" dirty="0"/>
              <a:t>(CQT/CQE)</a:t>
            </a:r>
            <a:r>
              <a:rPr lang="zh-TW" altLang="en-US" sz="2000" dirty="0"/>
              <a:t>、單車組裝維修、植物</a:t>
            </a:r>
            <a:r>
              <a:rPr lang="en-US" altLang="zh-TW" sz="2000" dirty="0"/>
              <a:t>/</a:t>
            </a:r>
            <a:r>
              <a:rPr lang="zh-TW" altLang="en-US" sz="2000" dirty="0"/>
              <a:t>魚類品系育種</a:t>
            </a:r>
            <a:r>
              <a:rPr lang="zh-TW" altLang="en-US" sz="2000" dirty="0" smtClean="0"/>
              <a:t>養殖</a:t>
            </a:r>
            <a:r>
              <a:rPr lang="en-US" altLang="zh-TW" sz="2000" dirty="0" smtClean="0"/>
              <a:t>.</a:t>
            </a:r>
          </a:p>
          <a:p>
            <a:r>
              <a:rPr lang="zh-TW" altLang="en-US" sz="2000" dirty="0"/>
              <a:t>聯絡</a:t>
            </a:r>
            <a:r>
              <a:rPr lang="zh-TW" altLang="en-US" sz="2000" dirty="0" smtClean="0"/>
              <a:t>方式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s210225005@m102.nthu.edu.tw</a:t>
            </a:r>
            <a:endParaRPr lang="zh-TW" altLang="en-US" sz="20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323528" y="620689"/>
            <a:ext cx="4408410" cy="623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李翔蘊</a:t>
            </a:r>
          </a:p>
          <a:p>
            <a:endParaRPr lang="zh-TW" altLang="en-US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000" dirty="0" smtClean="0"/>
              <a:t>學歷：</a:t>
            </a:r>
          </a:p>
          <a:p>
            <a:r>
              <a:rPr lang="zh-TW" altLang="en-US" sz="2000" dirty="0" smtClean="0"/>
              <a:t>自強基金會 資料科學與大數據分析師養成班</a:t>
            </a:r>
            <a:r>
              <a:rPr lang="en-US" altLang="zh-TW" sz="2000" dirty="0" smtClean="0"/>
              <a:t>.</a:t>
            </a:r>
            <a:endParaRPr lang="zh-TW" altLang="en-US" sz="2000" dirty="0" smtClean="0"/>
          </a:p>
          <a:p>
            <a:r>
              <a:rPr lang="zh-TW" altLang="en-US" sz="2000" dirty="0" smtClean="0"/>
              <a:t>碩士：新竹教育大學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應用科學所</a:t>
            </a:r>
            <a:r>
              <a:rPr lang="en-US" altLang="zh-TW" sz="2000" dirty="0" smtClean="0"/>
              <a:t>.</a:t>
            </a:r>
            <a:endParaRPr lang="zh-TW" altLang="en-US" sz="2000" dirty="0" smtClean="0"/>
          </a:p>
          <a:p>
            <a:r>
              <a:rPr lang="zh-TW" altLang="en-US" sz="2000" dirty="0" smtClean="0"/>
              <a:t>學士：東海大學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統計學系</a:t>
            </a:r>
            <a:r>
              <a:rPr lang="en-US" altLang="zh-TW" sz="2000" dirty="0" smtClean="0"/>
              <a:t>.</a:t>
            </a:r>
            <a:endParaRPr lang="zh-TW" altLang="en-US" sz="2000" dirty="0" smtClean="0"/>
          </a:p>
          <a:p>
            <a:endParaRPr lang="en-US" altLang="zh-TW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000" dirty="0" smtClean="0"/>
              <a:t>經歷</a:t>
            </a:r>
            <a:r>
              <a:rPr lang="zh-TW" altLang="en-US" sz="2000" dirty="0"/>
              <a:t>：</a:t>
            </a:r>
          </a:p>
          <a:p>
            <a:r>
              <a:rPr lang="zh-TW" altLang="en-US" sz="2000" dirty="0" smtClean="0"/>
              <a:t>半導體</a:t>
            </a:r>
            <a:r>
              <a:rPr lang="zh-TW" altLang="en-US" sz="2000" dirty="0"/>
              <a:t>業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Production planner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Quality control engineer.</a:t>
            </a:r>
            <a:endParaRPr lang="en-US" altLang="zh-TW" sz="2000" dirty="0"/>
          </a:p>
          <a:p>
            <a:r>
              <a:rPr lang="en-US" altLang="zh-TW" sz="2000" dirty="0"/>
              <a:t>IC</a:t>
            </a:r>
            <a:r>
              <a:rPr lang="zh-TW" altLang="en-US" sz="2000" dirty="0" smtClean="0"/>
              <a:t>設計業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Reliability engineer.</a:t>
            </a:r>
          </a:p>
          <a:p>
            <a:r>
              <a:rPr lang="zh-TW" altLang="en-US" sz="2000" dirty="0" smtClean="0"/>
              <a:t>代工廠</a:t>
            </a:r>
            <a:r>
              <a:rPr lang="en-US" altLang="zh-TW" sz="2000" dirty="0" smtClean="0"/>
              <a:t>: QM of India repair line .</a:t>
            </a:r>
            <a:endParaRPr lang="zh-TW" altLang="en-US" sz="2000" dirty="0"/>
          </a:p>
          <a:p>
            <a:r>
              <a:rPr lang="zh-TW" altLang="en-US" sz="2000" dirty="0"/>
              <a:t>國家網路中心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System tester.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16" t="21443" r="19569" b="37287"/>
          <a:stretch/>
        </p:blipFill>
        <p:spPr>
          <a:xfrm>
            <a:off x="5605974" y="5259221"/>
            <a:ext cx="2206386" cy="169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0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126</Words>
  <Application>Microsoft Office PowerPoint</Application>
  <PresentationFormat>如螢幕大小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羊羽</dc:creator>
  <cp:lastModifiedBy>user</cp:lastModifiedBy>
  <cp:revision>6</cp:revision>
  <dcterms:created xsi:type="dcterms:W3CDTF">2018-10-23T02:03:57Z</dcterms:created>
  <dcterms:modified xsi:type="dcterms:W3CDTF">2018-10-23T02:50:58Z</dcterms:modified>
</cp:coreProperties>
</file>