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0"/>
    <p:restoredTop sz="94703"/>
  </p:normalViewPr>
  <p:slideViewPr>
    <p:cSldViewPr>
      <p:cViewPr varScale="1">
        <p:scale>
          <a:sx n="87" d="100"/>
          <a:sy n="87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7ED48-90EA-5E47-B9C5-B7D1DCFC373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FE7DD-20D3-5440-9603-5374AAAF5B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67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FE7DD-20D3-5440-9603-5374AAAF5B6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55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716016" y="1556792"/>
            <a:ext cx="4355976" cy="38164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 smtClean="0"/>
              <a:t>專長</a:t>
            </a:r>
            <a:r>
              <a:rPr lang="en-US" altLang="zh-TW" sz="2000" dirty="0"/>
              <a:t>:</a:t>
            </a:r>
          </a:p>
          <a:p>
            <a:r>
              <a:rPr lang="zh-TW" altLang="en-US" sz="2000" dirty="0" smtClean="0"/>
              <a:t>程式</a:t>
            </a:r>
            <a:r>
              <a:rPr lang="zh-TW" altLang="en-US" sz="2000" dirty="0"/>
              <a:t>語言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Python</a:t>
            </a:r>
            <a:r>
              <a:rPr lang="zh-TW" altLang="en-US" sz="2000" dirty="0"/>
              <a:t>、</a:t>
            </a:r>
            <a:r>
              <a:rPr lang="en-US" altLang="zh-TW" sz="2000" dirty="0"/>
              <a:t>Java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IDL</a:t>
            </a:r>
            <a:endParaRPr lang="en-US" altLang="zh-TW" sz="2000" dirty="0"/>
          </a:p>
          <a:p>
            <a:r>
              <a:rPr lang="en-US" altLang="zh-TW" sz="2000" dirty="0"/>
              <a:t>DIY</a:t>
            </a:r>
            <a:r>
              <a:rPr lang="zh-TW" altLang="en-US" sz="2000" dirty="0"/>
              <a:t>技職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青年活動企劃、天文攝影、攝影後製處理</a:t>
            </a:r>
            <a:r>
              <a:rPr lang="en-US" altLang="zh-TW" sz="2000" dirty="0" smtClean="0"/>
              <a:t>Photoshop</a:t>
            </a:r>
            <a:endParaRPr lang="en-US" altLang="zh-TW" sz="2000" dirty="0" smtClean="0"/>
          </a:p>
          <a:p>
            <a:r>
              <a:rPr lang="zh-TW" altLang="en-US" sz="2000" dirty="0"/>
              <a:t>聯絡</a:t>
            </a:r>
            <a:r>
              <a:rPr lang="zh-TW" altLang="en-US" sz="2000" dirty="0" smtClean="0"/>
              <a:t>方式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chenkuan0716@gmail.com</a:t>
            </a:r>
            <a:endParaRPr lang="zh-TW" altLang="en-US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323528" y="620689"/>
            <a:ext cx="440841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陳寬</a:t>
            </a:r>
            <a:endParaRPr lang="zh-TW" alt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 smtClean="0"/>
              <a:t>學歷：</a:t>
            </a:r>
          </a:p>
          <a:p>
            <a:r>
              <a:rPr lang="zh-TW" altLang="en-US" sz="2000" dirty="0" smtClean="0"/>
              <a:t>自強基金會 資料科學與大數據分析師養成班</a:t>
            </a:r>
            <a:r>
              <a:rPr lang="en-US" altLang="zh-TW" sz="2000" dirty="0" smtClean="0"/>
              <a:t>.</a:t>
            </a:r>
            <a:endParaRPr lang="zh-TW" altLang="en-US" sz="2000" dirty="0" smtClean="0"/>
          </a:p>
          <a:p>
            <a:r>
              <a:rPr lang="zh-TW" altLang="en-US" sz="2000" dirty="0" smtClean="0"/>
              <a:t>碩士</a:t>
            </a:r>
            <a:r>
              <a:rPr lang="zh-TW" altLang="en-US" sz="2000" dirty="0" smtClean="0"/>
              <a:t>：國立台灣師範大學天文所</a:t>
            </a:r>
            <a:r>
              <a:rPr lang="en-US" altLang="zh-TW" sz="2000" dirty="0" smtClean="0"/>
              <a:t>.</a:t>
            </a:r>
            <a:endParaRPr lang="zh-TW" altLang="en-US" sz="2000" dirty="0" smtClean="0"/>
          </a:p>
          <a:p>
            <a:r>
              <a:rPr lang="zh-TW" altLang="en-US" sz="2000" dirty="0" smtClean="0"/>
              <a:t>學士</a:t>
            </a:r>
            <a:r>
              <a:rPr lang="zh-TW" altLang="en-US" sz="2000" dirty="0" smtClean="0"/>
              <a:t>：國立嘉義大學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林</a:t>
            </a:r>
            <a:r>
              <a:rPr lang="zh-TW" altLang="en-US" sz="2000" dirty="0" smtClean="0"/>
              <a:t>產科學</a:t>
            </a:r>
            <a:r>
              <a:rPr lang="zh-TW" altLang="en-US" sz="2000" dirty="0" smtClean="0"/>
              <a:t>系</a:t>
            </a:r>
            <a:r>
              <a:rPr lang="en-US" altLang="zh-TW" sz="2000" dirty="0" smtClean="0"/>
              <a:t>.</a:t>
            </a:r>
            <a:endParaRPr lang="zh-TW" altLang="en-US" sz="2000" dirty="0" smtClean="0"/>
          </a:p>
          <a:p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 smtClean="0"/>
              <a:t>經歷</a:t>
            </a:r>
            <a:r>
              <a:rPr lang="zh-TW" altLang="en-US" sz="2000" dirty="0"/>
              <a:t>：</a:t>
            </a:r>
          </a:p>
          <a:p>
            <a:r>
              <a:rPr lang="zh-TW" altLang="en-US" sz="2000" dirty="0" smtClean="0"/>
              <a:t>教育業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zh-TW" altLang="en-US" sz="2000" dirty="0" smtClean="0"/>
              <a:t>台北市立</a:t>
            </a:r>
            <a:r>
              <a:rPr lang="zh-TW" altLang="en-US" sz="2000" dirty="0" smtClean="0"/>
              <a:t>天文館導覽解說員</a:t>
            </a:r>
            <a:r>
              <a:rPr lang="zh-TW" altLang="en-US" sz="2000" dirty="0" smtClean="0"/>
              <a:t>、</a:t>
            </a:r>
            <a:r>
              <a:rPr lang="zh-TW" altLang="en-US" sz="2000" dirty="0" smtClean="0"/>
              <a:t>台南市立南瀛天文館星象廳解說員、天文觀測解說員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33056"/>
            <a:ext cx="2545392" cy="25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84</Words>
  <Application>Microsoft Macintosh PowerPoint</Application>
  <PresentationFormat>如螢幕大小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Wingdings</vt:lpstr>
      <vt:lpstr>新細明體</vt:lpstr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羊羽</dc:creator>
  <cp:lastModifiedBy>Microsoft Office 使用者</cp:lastModifiedBy>
  <cp:revision>10</cp:revision>
  <dcterms:created xsi:type="dcterms:W3CDTF">2018-10-23T02:03:57Z</dcterms:created>
  <dcterms:modified xsi:type="dcterms:W3CDTF">2018-10-24T02:53:17Z</dcterms:modified>
</cp:coreProperties>
</file>