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DA5D-0E09-62FC-12DC-C0D9F37B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35F6B-825F-A2E1-228D-33D273302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9899-97BE-5D9E-F2DB-887C67D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34CF-24BC-8324-F8FE-3FBB541B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E18B-A8A0-32F5-D043-399E4D2B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1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CDD6-26EB-9451-B268-915D10F6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21E49-6ECA-530B-9ABB-944AD1C9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DCAA-DE20-02A2-D340-0D68D9A6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5E3E-8228-0064-4DD0-5F84A8C8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5C70-6C0B-3B37-3D31-4B89F0F9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7DAA9-5E0E-2F4D-B886-C36184A0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D23FB-2DC6-384D-98DE-D5CCF8CD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A053-D627-B553-0491-9B644560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7323-4ED9-C319-0317-39425284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30C1-872F-DE38-92A0-27348B8B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8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AE92-3923-C1BD-E012-7200D472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FDB9-5D95-BD2F-10CC-B54CC20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43A2-BA97-A487-917E-322FAB98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CA1D-D98A-28DD-9C1C-C03A98D5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2177-3031-275F-A9CB-4AD37B0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36B-788A-5376-4BC2-90B51AF8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5E340-4317-7F22-3B9E-A748C7B3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4C8C-6878-7ED7-F2EF-00CD92D7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46C4-830B-7055-37D2-D839BCD1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F499-C757-5014-0380-CFB87E6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C266-7693-03CC-09DD-FBD537BD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639C-944C-2FE5-C782-D8AB4334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1B151-B9CE-B582-DC19-B52DC879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C727-5E51-016C-A5FA-06DC700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34702-3C8D-96CA-C79D-CF5FA4BD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4038-D735-F366-E485-0C2CFA5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4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69E7-B9B1-966C-68FC-4315A95C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B925-DD73-5DF6-C4CC-3BFFE056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FAD0-5F9D-0458-7D86-88AEEAE9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86302-C9A1-185F-D3DD-C2EEFBCE2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E23EE-C461-EE1D-C3D3-3C66D16D2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944D-0017-EE54-07A9-795BDAE7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DE46-1950-B3EE-720A-21AAC0E6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D55B3-A848-F1B2-39C7-6372254D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94D4-66F9-16EC-A366-B8439431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F5649-0555-AC67-3E08-3E029471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A30A-5A92-E795-C448-29272F27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D3065-BF94-7F06-DA29-1449B411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6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FF0AA-E6C6-A62F-D0B6-BE7A4553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03554-2451-18F5-06F3-0661D8AF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73341-2B36-48EB-4AAA-D7E61586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8A20-F7F8-B7AF-6E4A-A50CEB8E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476A-7B0F-6AFD-C4DD-C7231CA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FC10B-ACA4-3DF4-13F8-29A8BA5B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EC50-31F1-C11D-D40F-7648377F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093D-3BA6-35DF-1F70-63FD0EE2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3FB0-FBF9-7951-1403-BE0BD479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6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6E93-BD71-647C-495F-0DC28590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7C30B-4B09-DE72-717A-6A901043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DF9E7-5269-C996-5C4D-3E6D89A8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6A9B6-0159-36EF-C5EC-371A1E8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8ECE-E77A-3430-8ECC-07DF320F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433B-6903-BBA9-0EEE-75D01ED5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8839D-AB7D-A768-C7B3-7B72245E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E2AB-A827-0D82-D2AA-81ADA3F4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994A4-92F0-54C1-5103-66AAE6D5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B173F-451D-4958-B0AC-092A2CCADCBE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D10A-DD66-7C5F-A41E-1975BBAFB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BCF6-A8CE-4BEE-B3B5-84FE4DDC5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84918-79DB-4FB9-8DFE-1E37C5460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3E5-1EDF-4EED-41B9-5AF12AF7F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LightMatter.jl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B87D-A329-8382-0A56-25B15C816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9AF6-61CA-8A0D-5CD3-67DBA8D6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Laser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5B2D-C1A4-D585-3C12-64347DE3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All laser profiles are normalised so input same energy in same timeframe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84F51-CF7C-63BB-0DD0-E8201141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95" y="2219377"/>
            <a:ext cx="4139187" cy="1781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B3777-B2A1-7823-8FC8-76B80F1E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16" y="2219377"/>
            <a:ext cx="4169013" cy="1781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8E849-5503-2B32-DE1E-63D0152EA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95" y="4136231"/>
            <a:ext cx="4139187" cy="1733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FDE86-6BA6-35B1-F205-B7E0B6B63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316" y="4083829"/>
            <a:ext cx="4139187" cy="17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LightMatter.jl</vt:lpstr>
      <vt:lpstr>Different Laser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Snowden</dc:creator>
  <cp:lastModifiedBy>Henry Snowden</cp:lastModifiedBy>
  <cp:revision>1</cp:revision>
  <dcterms:created xsi:type="dcterms:W3CDTF">2024-06-15T10:38:06Z</dcterms:created>
  <dcterms:modified xsi:type="dcterms:W3CDTF">2024-06-15T10:41:39Z</dcterms:modified>
</cp:coreProperties>
</file>