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C05B7-9F56-0162-ABB1-28DE06EF0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233A8B-1A70-FEA1-B741-55A892AB1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C9EA04-53F1-27F7-B06E-531B8C5A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394E-773D-4EDB-9D47-BCE3EEE660DB}" type="datetimeFigureOut">
              <a:rPr lang="es-AR" smtClean="0"/>
              <a:t>26/12/2022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2AD605-0AEA-0A4F-F171-76F73EA8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5E452A-BF98-9F69-8193-40F41792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BEC1-DFE2-4A32-9ED6-808BBE49DA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382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BD8CC-14C6-0E6C-D910-66AFD668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731260-D271-C1A9-6CC6-031DC0BB6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369256-5B41-A82E-EB88-9F554FA7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394E-773D-4EDB-9D47-BCE3EEE660DB}" type="datetimeFigureOut">
              <a:rPr lang="es-AR" smtClean="0"/>
              <a:t>26/12/2022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0097A3-0062-7E53-54B7-812E6908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884AE5-BE69-B633-B946-8D4C6E9B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BEC1-DFE2-4A32-9ED6-808BBE49DA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415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376BD4-437C-B88F-CEC3-B1C1C3B36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0801C7-E772-B394-2244-E055DC11B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B405DA-944E-E530-71AB-BB6437EB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394E-773D-4EDB-9D47-BCE3EEE660DB}" type="datetimeFigureOut">
              <a:rPr lang="es-AR" smtClean="0"/>
              <a:t>26/12/2022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B1F0DF-0E72-DF22-D7F5-CD35FDBA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2EEA95-0E50-73F9-E3D2-C2AB5F13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BEC1-DFE2-4A32-9ED6-808BBE49DA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100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BDFD4-24F1-32CD-5660-23C4C11A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A66F59-A8A3-8036-679D-400A1205B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65DE3D-D39B-0CE3-6914-522855DF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394E-773D-4EDB-9D47-BCE3EEE660DB}" type="datetimeFigureOut">
              <a:rPr lang="es-AR" smtClean="0"/>
              <a:t>26/12/2022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5EEBA9-5790-36A9-C974-3F827BE9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CB0759-E13F-B56F-48D7-1957A281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BEC1-DFE2-4A32-9ED6-808BBE49DA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842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1C1C5-3F2F-1834-623E-6AA11F635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746F9A-5696-662D-5EC2-020354C88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366535-C6A9-25B0-783E-51378E1E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394E-773D-4EDB-9D47-BCE3EEE660DB}" type="datetimeFigureOut">
              <a:rPr lang="es-AR" smtClean="0"/>
              <a:t>26/12/2022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F2CFC5-4857-E581-8BAE-DDD4506D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32C48A-8214-2203-18FF-CB6F5432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BEC1-DFE2-4A32-9ED6-808BBE49DA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502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F11AD-102F-A3E0-C6D1-D4E0D337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F35E76-06A6-A2C7-980B-A65826AC6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DA1DD5-5FE5-068D-653D-3EAA18B31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67A7CE-5A80-49CF-ED33-F1B242000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394E-773D-4EDB-9D47-BCE3EEE660DB}" type="datetimeFigureOut">
              <a:rPr lang="es-AR" smtClean="0"/>
              <a:t>26/12/2022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6F3BFA-0C10-4C2F-4669-6D829E7A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DE6A61-B716-41F3-340B-EF6DC92A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BEC1-DFE2-4A32-9ED6-808BBE49DA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395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F6395-C501-FFF2-07A1-9E163F1F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9D306-AD51-F2F4-68BD-D59DB9C54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F8F382-7FC9-17EF-6467-7D76CE8D9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0407F4-0143-CB86-95B3-9B3D07099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882004-1CA0-18E3-A60D-D6E6EF669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2A9DCB-8FBB-3C2D-333F-92242778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394E-773D-4EDB-9D47-BCE3EEE660DB}" type="datetimeFigureOut">
              <a:rPr lang="es-AR" smtClean="0"/>
              <a:t>26/12/2022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1BC68F-4AD2-9D1E-9B56-2009A2E9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CE62BD-7B3B-8B4E-4704-33CE3CBA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BEC1-DFE2-4A32-9ED6-808BBE49DA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677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C79BC-0136-D172-1338-CFD64632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26A478-A2CF-FF47-FC4F-9D11F7CD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394E-773D-4EDB-9D47-BCE3EEE660DB}" type="datetimeFigureOut">
              <a:rPr lang="es-AR" smtClean="0"/>
              <a:t>26/12/2022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F337F9-2960-EC6C-37E5-A0617C17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E62142-CAD9-2DF4-EB5E-08886612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BEC1-DFE2-4A32-9ED6-808BBE49DA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350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0F15867-59E3-A94F-1BE5-5428FA14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394E-773D-4EDB-9D47-BCE3EEE660DB}" type="datetimeFigureOut">
              <a:rPr lang="es-AR" smtClean="0"/>
              <a:t>26/12/2022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3A7A69-E032-27F1-A53B-10DE52A9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33E9DD-6E62-3262-61EB-18DA67AD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BEC1-DFE2-4A32-9ED6-808BBE49DA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989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18805-2CF6-7E22-862B-84C08452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7BBD7F-39F3-E6F6-3E91-2A7D7D79F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D5393B-060A-F95D-823F-ED2436AF0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879D2E-B40F-093A-9E67-3CF5A22D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394E-773D-4EDB-9D47-BCE3EEE660DB}" type="datetimeFigureOut">
              <a:rPr lang="es-AR" smtClean="0"/>
              <a:t>26/12/2022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81C9B0-1286-EF57-1323-165DA6E6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CCBE91-8AC1-D80F-8519-040E4A78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BEC1-DFE2-4A32-9ED6-808BBE49DA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87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1B419-4749-0076-5BEE-D188390A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4C1C2EA-4A3B-146D-EC50-6A8EBDE6B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47A903-748A-2478-D37A-D60133AC9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52050A-23BF-4266-7EEF-BE2E88BC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394E-773D-4EDB-9D47-BCE3EEE660DB}" type="datetimeFigureOut">
              <a:rPr lang="es-AR" smtClean="0"/>
              <a:t>26/12/2022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E11EC5-2D36-4522-9E1E-5B8C005C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A54F0F-68EF-02BC-BD37-92E47BE2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BEC1-DFE2-4A32-9ED6-808BBE49DA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619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E36331-7235-3B21-D623-3E848A8F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891B77-EBCC-FA8C-5B51-148B5CFA6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2D95D8-6D0C-DE97-2B6D-A822CF819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F394E-773D-4EDB-9D47-BCE3EEE660DB}" type="datetimeFigureOut">
              <a:rPr lang="es-AR" smtClean="0"/>
              <a:t>26/12/2022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A7D0C5-D199-6194-254C-026C06795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B9E525-BF22-05CC-AF15-9E707982D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1BEC1-DFE2-4A32-9ED6-808BBE49DA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021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B06F22-1B63-53A5-4D28-E9E7AD178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31340"/>
            <a:ext cx="5181600" cy="619073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s-AR" dirty="0"/>
              <a:t>Logo - Barra de </a:t>
            </a:r>
            <a:r>
              <a:rPr lang="es-AR" dirty="0" err="1"/>
              <a:t>Navegacion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CFB5F9C-1222-352A-E3D1-5B6AA24D3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31340"/>
            <a:ext cx="5181600" cy="61907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s-AR" dirty="0"/>
              <a:t>Logo – Barra de </a:t>
            </a:r>
            <a:r>
              <a:rPr lang="es-AR" dirty="0" err="1"/>
              <a:t>Navegacion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4F2A2FC-1F74-D120-FBD0-E7A4F44CEB5A}"/>
              </a:ext>
            </a:extLst>
          </p:cNvPr>
          <p:cNvSpPr/>
          <p:nvPr/>
        </p:nvSpPr>
        <p:spPr>
          <a:xfrm>
            <a:off x="988541" y="1309816"/>
            <a:ext cx="48562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IMAGEN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C72EC5-D271-D742-D88A-197707AF8FAB}"/>
              </a:ext>
            </a:extLst>
          </p:cNvPr>
          <p:cNvSpPr/>
          <p:nvPr/>
        </p:nvSpPr>
        <p:spPr>
          <a:xfrm>
            <a:off x="988541" y="2471351"/>
            <a:ext cx="4856205" cy="864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IMAGEN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D23F2F3-89F7-EA90-253A-8414755AFBAA}"/>
              </a:ext>
            </a:extLst>
          </p:cNvPr>
          <p:cNvSpPr/>
          <p:nvPr/>
        </p:nvSpPr>
        <p:spPr>
          <a:xfrm>
            <a:off x="988541" y="3669957"/>
            <a:ext cx="4856205" cy="864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IMAGEN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9AEB84C-1B64-CEA8-BB18-1F5803FF88FA}"/>
              </a:ext>
            </a:extLst>
          </p:cNvPr>
          <p:cNvSpPr/>
          <p:nvPr/>
        </p:nvSpPr>
        <p:spPr>
          <a:xfrm>
            <a:off x="988541" y="4868563"/>
            <a:ext cx="4856205" cy="864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IMAGEN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0507502-843E-6D50-2180-2B930CD61500}"/>
              </a:ext>
            </a:extLst>
          </p:cNvPr>
          <p:cNvSpPr/>
          <p:nvPr/>
        </p:nvSpPr>
        <p:spPr>
          <a:xfrm>
            <a:off x="988541" y="4534930"/>
            <a:ext cx="4856205" cy="3336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TEXTO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C0BCC46-3C71-845E-458E-0F77DD8F8347}"/>
              </a:ext>
            </a:extLst>
          </p:cNvPr>
          <p:cNvSpPr/>
          <p:nvPr/>
        </p:nvSpPr>
        <p:spPr>
          <a:xfrm>
            <a:off x="988541" y="3336324"/>
            <a:ext cx="4856205" cy="3336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TEXTO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E58A388-BFFE-99E1-DB41-FC63E5518DE5}"/>
              </a:ext>
            </a:extLst>
          </p:cNvPr>
          <p:cNvSpPr/>
          <p:nvPr/>
        </p:nvSpPr>
        <p:spPr>
          <a:xfrm>
            <a:off x="988541" y="2224216"/>
            <a:ext cx="4856205" cy="3336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TEXTO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05AE365A-47DA-E27F-FE35-335333896638}"/>
              </a:ext>
            </a:extLst>
          </p:cNvPr>
          <p:cNvCxnSpPr/>
          <p:nvPr/>
        </p:nvCxnSpPr>
        <p:spPr>
          <a:xfrm>
            <a:off x="838200" y="1076453"/>
            <a:ext cx="518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9DD77F0-6DCF-0CB6-E1F5-8F7169549A81}"/>
              </a:ext>
            </a:extLst>
          </p:cNvPr>
          <p:cNvCxnSpPr/>
          <p:nvPr/>
        </p:nvCxnSpPr>
        <p:spPr>
          <a:xfrm>
            <a:off x="838200" y="6005384"/>
            <a:ext cx="518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75E3518-365C-8220-6D53-8D3B1CB9126E}"/>
              </a:ext>
            </a:extLst>
          </p:cNvPr>
          <p:cNvSpPr/>
          <p:nvPr/>
        </p:nvSpPr>
        <p:spPr>
          <a:xfrm>
            <a:off x="988541" y="6176963"/>
            <a:ext cx="4856205" cy="3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CONTACTO – REDES SOCIALES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1D4A4D5-D435-31C5-49D9-44890E4685AE}"/>
              </a:ext>
            </a:extLst>
          </p:cNvPr>
          <p:cNvCxnSpPr/>
          <p:nvPr/>
        </p:nvCxnSpPr>
        <p:spPr>
          <a:xfrm>
            <a:off x="6170141" y="1125880"/>
            <a:ext cx="5183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2CB1D27-A113-4DBB-22D3-7EA72ECE3B2A}"/>
              </a:ext>
            </a:extLst>
          </p:cNvPr>
          <p:cNvSpPr/>
          <p:nvPr/>
        </p:nvSpPr>
        <p:spPr>
          <a:xfrm>
            <a:off x="6573795" y="1532244"/>
            <a:ext cx="4250723" cy="4114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D165522-29EA-C745-6443-6B80681D5189}"/>
              </a:ext>
            </a:extLst>
          </p:cNvPr>
          <p:cNvSpPr/>
          <p:nvPr/>
        </p:nvSpPr>
        <p:spPr>
          <a:xfrm>
            <a:off x="6820929" y="1853512"/>
            <a:ext cx="3694672" cy="358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Nombre y </a:t>
            </a:r>
            <a:r>
              <a:rPr lang="es-AR" dirty="0" err="1"/>
              <a:t>Aellido</a:t>
            </a:r>
            <a:endParaRPr lang="es-AR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055340D-1323-C24C-FB0E-02EB467D094F}"/>
              </a:ext>
            </a:extLst>
          </p:cNvPr>
          <p:cNvSpPr/>
          <p:nvPr/>
        </p:nvSpPr>
        <p:spPr>
          <a:xfrm>
            <a:off x="6820929" y="2326127"/>
            <a:ext cx="3694671" cy="358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Correo </a:t>
            </a:r>
            <a:r>
              <a:rPr lang="es-AR" dirty="0" err="1"/>
              <a:t>electronico</a:t>
            </a:r>
            <a:endParaRPr lang="es-AR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1749008-DA07-06CB-9EEE-6B9919A68C82}"/>
              </a:ext>
            </a:extLst>
          </p:cNvPr>
          <p:cNvSpPr/>
          <p:nvPr/>
        </p:nvSpPr>
        <p:spPr>
          <a:xfrm>
            <a:off x="6833286" y="2830345"/>
            <a:ext cx="3682314" cy="389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Fecha y Domicilio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E228C9E-B605-7EDF-468D-C81B076EF089}"/>
              </a:ext>
            </a:extLst>
          </p:cNvPr>
          <p:cNvSpPr/>
          <p:nvPr/>
        </p:nvSpPr>
        <p:spPr>
          <a:xfrm>
            <a:off x="6833286" y="3336324"/>
            <a:ext cx="3682314" cy="15322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MENSAJE Y CONSULTAS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14F0309-B791-A144-655F-403D37D2B2B1}"/>
              </a:ext>
            </a:extLst>
          </p:cNvPr>
          <p:cNvSpPr/>
          <p:nvPr/>
        </p:nvSpPr>
        <p:spPr>
          <a:xfrm>
            <a:off x="7970108" y="4967420"/>
            <a:ext cx="1458098" cy="234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BOTON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74E16D9B-D7E7-6AF7-E97F-3383F4BEB1AB}"/>
              </a:ext>
            </a:extLst>
          </p:cNvPr>
          <p:cNvCxnSpPr>
            <a:cxnSpLocks/>
          </p:cNvCxnSpPr>
          <p:nvPr/>
        </p:nvCxnSpPr>
        <p:spPr>
          <a:xfrm>
            <a:off x="6170141" y="6005384"/>
            <a:ext cx="5183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DAE05DD8-70F9-E315-986B-2DEA39CE5761}"/>
              </a:ext>
            </a:extLst>
          </p:cNvPr>
          <p:cNvSpPr/>
          <p:nvPr/>
        </p:nvSpPr>
        <p:spPr>
          <a:xfrm>
            <a:off x="6314303" y="6176963"/>
            <a:ext cx="4889156" cy="37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CONTACTO – REDES SOCIALES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04E43D1-6271-1910-B2F4-8F113D703740}"/>
              </a:ext>
            </a:extLst>
          </p:cNvPr>
          <p:cNvSpPr/>
          <p:nvPr/>
        </p:nvSpPr>
        <p:spPr>
          <a:xfrm>
            <a:off x="2261286" y="278735"/>
            <a:ext cx="2051222" cy="166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HOME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366B818-F9CB-6BC4-039A-E432783F7448}"/>
              </a:ext>
            </a:extLst>
          </p:cNvPr>
          <p:cNvSpPr/>
          <p:nvPr/>
        </p:nvSpPr>
        <p:spPr>
          <a:xfrm>
            <a:off x="7970108" y="278735"/>
            <a:ext cx="1742303" cy="179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CONTACTO</a:t>
            </a:r>
          </a:p>
        </p:txBody>
      </p:sp>
    </p:spTree>
    <p:extLst>
      <p:ext uri="{BB962C8B-B14F-4D97-AF65-F5344CB8AC3E}">
        <p14:creationId xmlns:p14="http://schemas.microsoft.com/office/powerpoint/2010/main" val="93045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722E2C-971A-0186-EE56-D5E738F76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83059"/>
            <a:ext cx="5181600" cy="606716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s-AR" dirty="0"/>
              <a:t>Logo - Barra de </a:t>
            </a:r>
            <a:r>
              <a:rPr lang="es-AR" dirty="0" err="1"/>
              <a:t>Navegacion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6B14F0-21ED-DF84-CD9E-CE4261915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136" y="383059"/>
            <a:ext cx="5181600" cy="606716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s-AR" dirty="0"/>
              <a:t>Logo - Barra de </a:t>
            </a:r>
            <a:r>
              <a:rPr lang="es-AR" dirty="0" err="1"/>
              <a:t>Navegacion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ED8D289-B627-B7AC-A9F7-B0BA5D908889}"/>
              </a:ext>
            </a:extLst>
          </p:cNvPr>
          <p:cNvCxnSpPr/>
          <p:nvPr/>
        </p:nvCxnSpPr>
        <p:spPr>
          <a:xfrm>
            <a:off x="838200" y="951470"/>
            <a:ext cx="5181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32D5D27-2AE7-38A8-7AA6-0CA91C0F1926}"/>
              </a:ext>
            </a:extLst>
          </p:cNvPr>
          <p:cNvCxnSpPr/>
          <p:nvPr/>
        </p:nvCxnSpPr>
        <p:spPr>
          <a:xfrm>
            <a:off x="6172201" y="951470"/>
            <a:ext cx="51815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A7848C1A-95FC-6F78-3EEC-1829C944858C}"/>
              </a:ext>
            </a:extLst>
          </p:cNvPr>
          <p:cNvSpPr/>
          <p:nvPr/>
        </p:nvSpPr>
        <p:spPr>
          <a:xfrm>
            <a:off x="6400800" y="1248032"/>
            <a:ext cx="4720281" cy="1346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FOTO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A58E5D6-4FD4-19E6-2432-F4C190C7C7FB}"/>
              </a:ext>
            </a:extLst>
          </p:cNvPr>
          <p:cNvSpPr/>
          <p:nvPr/>
        </p:nvSpPr>
        <p:spPr>
          <a:xfrm>
            <a:off x="6400796" y="2724670"/>
            <a:ext cx="4720281" cy="14086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FOTO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E71885D-AD70-2DE3-D78B-B221010A7F4F}"/>
              </a:ext>
            </a:extLst>
          </p:cNvPr>
          <p:cNvSpPr/>
          <p:nvPr/>
        </p:nvSpPr>
        <p:spPr>
          <a:xfrm>
            <a:off x="6400796" y="4263085"/>
            <a:ext cx="4720281" cy="1272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FOTO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9F13C72-D855-AE17-AB95-10AB18D928E5}"/>
              </a:ext>
            </a:extLst>
          </p:cNvPr>
          <p:cNvCxnSpPr/>
          <p:nvPr/>
        </p:nvCxnSpPr>
        <p:spPr>
          <a:xfrm>
            <a:off x="6170135" y="5730450"/>
            <a:ext cx="5181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A883A21-6875-CEEC-F36A-7A0DDBDBA5CA}"/>
              </a:ext>
            </a:extLst>
          </p:cNvPr>
          <p:cNvSpPr/>
          <p:nvPr/>
        </p:nvSpPr>
        <p:spPr>
          <a:xfrm>
            <a:off x="6277232" y="5906529"/>
            <a:ext cx="4942703" cy="392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CONTACTO - REDES SOCIALES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31DCC63-C91E-4EA5-FC77-0BDCD819C5A3}"/>
              </a:ext>
            </a:extLst>
          </p:cNvPr>
          <p:cNvSpPr/>
          <p:nvPr/>
        </p:nvSpPr>
        <p:spPr>
          <a:xfrm>
            <a:off x="1198605" y="1248033"/>
            <a:ext cx="4386649" cy="23354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FOTO - IMAGEN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37B69AA-85DC-58C1-855C-635D7F2AB810}"/>
              </a:ext>
            </a:extLst>
          </p:cNvPr>
          <p:cNvSpPr/>
          <p:nvPr/>
        </p:nvSpPr>
        <p:spPr>
          <a:xfrm>
            <a:off x="1196541" y="3781172"/>
            <a:ext cx="4386649" cy="1754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TEXTO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B6CF6D-BC4A-7431-5A89-7BA4648C553E}"/>
              </a:ext>
            </a:extLst>
          </p:cNvPr>
          <p:cNvCxnSpPr/>
          <p:nvPr/>
        </p:nvCxnSpPr>
        <p:spPr>
          <a:xfrm flipH="1">
            <a:off x="838200" y="5730450"/>
            <a:ext cx="518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DA9531D-D2C1-A772-311B-42285701FBEF}"/>
              </a:ext>
            </a:extLst>
          </p:cNvPr>
          <p:cNvSpPr/>
          <p:nvPr/>
        </p:nvSpPr>
        <p:spPr>
          <a:xfrm>
            <a:off x="963827" y="5925070"/>
            <a:ext cx="4868562" cy="373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CONTACTO - REDES SOCIALES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B587EC5-5016-D54E-4E7A-769F8157619B}"/>
              </a:ext>
            </a:extLst>
          </p:cNvPr>
          <p:cNvSpPr/>
          <p:nvPr/>
        </p:nvSpPr>
        <p:spPr>
          <a:xfrm>
            <a:off x="2323069" y="142103"/>
            <a:ext cx="1804087" cy="18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TRABAJO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DFB8CC4-D664-CA11-F58B-8095868227FB}"/>
              </a:ext>
            </a:extLst>
          </p:cNvPr>
          <p:cNvSpPr/>
          <p:nvPr/>
        </p:nvSpPr>
        <p:spPr>
          <a:xfrm>
            <a:off x="7735330" y="145193"/>
            <a:ext cx="1643448" cy="189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GALERIA</a:t>
            </a:r>
          </a:p>
        </p:txBody>
      </p:sp>
    </p:spTree>
    <p:extLst>
      <p:ext uri="{BB962C8B-B14F-4D97-AF65-F5344CB8AC3E}">
        <p14:creationId xmlns:p14="http://schemas.microsoft.com/office/powerpoint/2010/main" val="1626891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Panorámica</PresentationFormat>
  <Paragraphs>29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mauricio barbona</dc:creator>
  <cp:lastModifiedBy>mauricio barbona</cp:lastModifiedBy>
  <cp:revision>1</cp:revision>
  <dcterms:created xsi:type="dcterms:W3CDTF">2022-12-26T13:51:13Z</dcterms:created>
  <dcterms:modified xsi:type="dcterms:W3CDTF">2022-12-26T13:51:35Z</dcterms:modified>
</cp:coreProperties>
</file>