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7"/>
  </p:notesMasterIdLst>
  <p:sldIdLst>
    <p:sldId id="256" r:id="rId2"/>
    <p:sldId id="274" r:id="rId3"/>
    <p:sldId id="257" r:id="rId4"/>
    <p:sldId id="263" r:id="rId5"/>
    <p:sldId id="258" r:id="rId6"/>
    <p:sldId id="260" r:id="rId7"/>
    <p:sldId id="259" r:id="rId8"/>
    <p:sldId id="261" r:id="rId9"/>
    <p:sldId id="267" r:id="rId10"/>
    <p:sldId id="264" r:id="rId11"/>
    <p:sldId id="265" r:id="rId12"/>
    <p:sldId id="266" r:id="rId13"/>
    <p:sldId id="262" r:id="rId14"/>
    <p:sldId id="268" r:id="rId15"/>
    <p:sldId id="269" r:id="rId16"/>
    <p:sldId id="270" r:id="rId17"/>
    <p:sldId id="271" r:id="rId18"/>
    <p:sldId id="272" r:id="rId19"/>
    <p:sldId id="273" r:id="rId20"/>
    <p:sldId id="291" r:id="rId21"/>
    <p:sldId id="275" r:id="rId22"/>
    <p:sldId id="276" r:id="rId23"/>
    <p:sldId id="277" r:id="rId24"/>
    <p:sldId id="278" r:id="rId25"/>
    <p:sldId id="279" r:id="rId26"/>
    <p:sldId id="285" r:id="rId27"/>
    <p:sldId id="280" r:id="rId28"/>
    <p:sldId id="292" r:id="rId29"/>
    <p:sldId id="283" r:id="rId30"/>
    <p:sldId id="294" r:id="rId31"/>
    <p:sldId id="297" r:id="rId32"/>
    <p:sldId id="295" r:id="rId33"/>
    <p:sldId id="300" r:id="rId34"/>
    <p:sldId id="296" r:id="rId35"/>
    <p:sldId id="298" r:id="rId36"/>
    <p:sldId id="299" r:id="rId37"/>
    <p:sldId id="286" r:id="rId38"/>
    <p:sldId id="281" r:id="rId39"/>
    <p:sldId id="287" r:id="rId40"/>
    <p:sldId id="288" r:id="rId41"/>
    <p:sldId id="289" r:id="rId42"/>
    <p:sldId id="290" r:id="rId43"/>
    <p:sldId id="282" r:id="rId44"/>
    <p:sldId id="293" r:id="rId45"/>
    <p:sldId id="284" r:id="rId4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638" autoAdjust="0"/>
  </p:normalViewPr>
  <p:slideViewPr>
    <p:cSldViewPr snapToGrid="0">
      <p:cViewPr varScale="1">
        <p:scale>
          <a:sx n="91" d="100"/>
          <a:sy n="91" d="100"/>
        </p:scale>
        <p:origin x="13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01AE36-0F5C-46BD-A66C-F28111E3BA92}" type="datetimeFigureOut">
              <a:rPr lang="LID4096" smtClean="0"/>
              <a:t>04/06/2022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3BE343-A93A-4DB8-8EE3-0D9FD6886DD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18104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3BE343-A93A-4DB8-8EE3-0D9FD6886DD6}" type="slidenum">
              <a:rPr lang="LID4096" smtClean="0"/>
              <a:t>10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20291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B8F46-4B62-476F-AA02-430E3D058D77}" type="datetimeFigureOut">
              <a:rPr lang="LID4096" smtClean="0"/>
              <a:t>04/06/2022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A6AFA-C656-47F3-9400-267EFCCCAE6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8489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B8F46-4B62-476F-AA02-430E3D058D77}" type="datetimeFigureOut">
              <a:rPr lang="LID4096" smtClean="0"/>
              <a:t>04/06/2022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A6AFA-C656-47F3-9400-267EFCCCAE6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19968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B8F46-4B62-476F-AA02-430E3D058D77}" type="datetimeFigureOut">
              <a:rPr lang="LID4096" smtClean="0"/>
              <a:t>04/06/2022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A6AFA-C656-47F3-9400-267EFCCCAE6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27373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B8F46-4B62-476F-AA02-430E3D058D77}" type="datetimeFigureOut">
              <a:rPr lang="LID4096" smtClean="0"/>
              <a:t>04/06/2022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A6AFA-C656-47F3-9400-267EFCCCAE6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87638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B8F46-4B62-476F-AA02-430E3D058D77}" type="datetimeFigureOut">
              <a:rPr lang="LID4096" smtClean="0"/>
              <a:t>04/06/2022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A6AFA-C656-47F3-9400-267EFCCCAE6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88853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B8F46-4B62-476F-AA02-430E3D058D77}" type="datetimeFigureOut">
              <a:rPr lang="LID4096" smtClean="0"/>
              <a:t>04/06/2022</a:t>
            </a:fld>
            <a:endParaRPr lang="LID4096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A6AFA-C656-47F3-9400-267EFCCCAE6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44701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B8F46-4B62-476F-AA02-430E3D058D77}" type="datetimeFigureOut">
              <a:rPr lang="LID4096" smtClean="0"/>
              <a:t>04/06/2022</a:t>
            </a:fld>
            <a:endParaRPr lang="LID4096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A6AFA-C656-47F3-9400-267EFCCCAE6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13952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B8F46-4B62-476F-AA02-430E3D058D77}" type="datetimeFigureOut">
              <a:rPr lang="LID4096" smtClean="0"/>
              <a:t>04/06/2022</a:t>
            </a:fld>
            <a:endParaRPr lang="LID4096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A6AFA-C656-47F3-9400-267EFCCCAE6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25796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B8F46-4B62-476F-AA02-430E3D058D77}" type="datetimeFigureOut">
              <a:rPr lang="LID4096" smtClean="0"/>
              <a:t>04/06/2022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A6AFA-C656-47F3-9400-267EFCCCAE6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44912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B8F46-4B62-476F-AA02-430E3D058D77}" type="datetimeFigureOut">
              <a:rPr lang="LID4096" smtClean="0"/>
              <a:t>04/06/2022</a:t>
            </a:fld>
            <a:endParaRPr lang="LID4096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A6AFA-C656-47F3-9400-267EFCCCAE6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41396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B8F46-4B62-476F-AA02-430E3D058D77}" type="datetimeFigureOut">
              <a:rPr lang="LID4096" smtClean="0"/>
              <a:t>04/06/2022</a:t>
            </a:fld>
            <a:endParaRPr lang="LID4096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LID4096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A6AFA-C656-47F3-9400-267EFCCCAE6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61508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D6B8F46-4B62-476F-AA02-430E3D058D77}" type="datetimeFigureOut">
              <a:rPr lang="LID4096" smtClean="0"/>
              <a:t>04/06/2022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74EA6AFA-C656-47F3-9400-267EFCCCAE6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45553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gist.github.com/basarat/1c2923f91643a16a90de638e76bce0ab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effectivetypescript.com/2022/02/25/gentips-4-display/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1263C-F0BA-4292-9048-CF337F54DB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37C454-20A0-421F-A08E-F64C22699A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83922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6162E-94CE-47DA-A2AF-2FF577A9A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259957-E0AE-4216-B158-261C7419DC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980653" y="863600"/>
            <a:ext cx="5091369" cy="5121275"/>
          </a:xfrm>
        </p:spPr>
      </p:pic>
    </p:spTree>
    <p:extLst>
      <p:ext uri="{BB962C8B-B14F-4D97-AF65-F5344CB8AC3E}">
        <p14:creationId xmlns:p14="http://schemas.microsoft.com/office/powerpoint/2010/main" val="1578818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B9AC2-598B-4D5D-8DC2-B58C53293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Unchecked</a:t>
            </a:r>
            <a:br>
              <a:rPr lang="nl-NL" dirty="0"/>
            </a:br>
            <a:r>
              <a:rPr lang="nl-NL" dirty="0" err="1"/>
              <a:t>Indexed</a:t>
            </a:r>
            <a:br>
              <a:rPr lang="nl-NL" dirty="0"/>
            </a:br>
            <a:r>
              <a:rPr lang="nl-NL" dirty="0"/>
              <a:t>Access</a:t>
            </a:r>
            <a:endParaRPr lang="LID4096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93FB74-9DAB-4EB9-8EBD-6E4B2E3F50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2016307"/>
            <a:ext cx="7315200" cy="2815861"/>
          </a:xfrm>
        </p:spPr>
      </p:pic>
    </p:spTree>
    <p:extLst>
      <p:ext uri="{BB962C8B-B14F-4D97-AF65-F5344CB8AC3E}">
        <p14:creationId xmlns:p14="http://schemas.microsoft.com/office/powerpoint/2010/main" val="1226472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88EF6-17BF-4F12-A36D-5B1DE540F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Unused</a:t>
            </a:r>
            <a:br>
              <a:rPr lang="en-US" dirty="0"/>
            </a:br>
            <a:r>
              <a:rPr lang="en-US" dirty="0"/>
              <a:t>Parameters</a:t>
            </a:r>
            <a:endParaRPr lang="LID4096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866101-2A0B-4F1B-B405-06FB33D1EC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2664015"/>
            <a:ext cx="7315200" cy="1520444"/>
          </a:xfrm>
        </p:spPr>
      </p:pic>
    </p:spTree>
    <p:extLst>
      <p:ext uri="{BB962C8B-B14F-4D97-AF65-F5344CB8AC3E}">
        <p14:creationId xmlns:p14="http://schemas.microsoft.com/office/powerpoint/2010/main" val="1698321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DBE940C-EA93-454F-8881-A24437DC7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Validating data at the boundary</a:t>
            </a:r>
            <a:endParaRPr lang="LID4096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1A771-8BEA-4D6F-BF66-BFF26CFB9B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303703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C94DD-93BD-4D93-B379-4E74D815D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E7F722-09EE-4A30-92E0-5D8751DA51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1384942"/>
            <a:ext cx="7315200" cy="4078590"/>
          </a:xfrm>
        </p:spPr>
      </p:pic>
    </p:spTree>
    <p:extLst>
      <p:ext uri="{BB962C8B-B14F-4D97-AF65-F5344CB8AC3E}">
        <p14:creationId xmlns:p14="http://schemas.microsoft.com/office/powerpoint/2010/main" val="7863000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2CA59-D4DF-4BD3-943E-B494EFFEE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414736-F26E-4760-A510-1FFE97348C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1861993"/>
            <a:ext cx="7315200" cy="3124489"/>
          </a:xfrm>
        </p:spPr>
      </p:pic>
    </p:spTree>
    <p:extLst>
      <p:ext uri="{BB962C8B-B14F-4D97-AF65-F5344CB8AC3E}">
        <p14:creationId xmlns:p14="http://schemas.microsoft.com/office/powerpoint/2010/main" val="22224707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289E5C-3B87-4162-A9A4-710EB864B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Inferring TS types</a:t>
            </a:r>
            <a:endParaRPr lang="LID4096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7DC376-8A0C-469D-BED5-C9DC4A3034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777322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A4F78-C42F-4D34-95EF-B281B9027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FA64FC-36B3-4787-8D8C-CEA1087CAE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1887659"/>
            <a:ext cx="7315200" cy="3073157"/>
          </a:xfrm>
        </p:spPr>
      </p:pic>
    </p:spTree>
    <p:extLst>
      <p:ext uri="{BB962C8B-B14F-4D97-AF65-F5344CB8AC3E}">
        <p14:creationId xmlns:p14="http://schemas.microsoft.com/office/powerpoint/2010/main" val="35907213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E140FB-7DAC-4D9B-AC2B-476218979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Unknown</a:t>
            </a:r>
            <a:r>
              <a:rPr lang="nl-NL" dirty="0"/>
              <a:t> In Catch</a:t>
            </a:r>
            <a:endParaRPr lang="LID4096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C3F0B0-2723-4D8C-9F43-492D1654C6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678392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63FB6-64FF-4C72-9F23-A48B56CC8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F8C51F-BDB9-461C-A531-DF505CF742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1305152"/>
            <a:ext cx="7315200" cy="4238171"/>
          </a:xfrm>
        </p:spPr>
      </p:pic>
    </p:spTree>
    <p:extLst>
      <p:ext uri="{BB962C8B-B14F-4D97-AF65-F5344CB8AC3E}">
        <p14:creationId xmlns:p14="http://schemas.microsoft.com/office/powerpoint/2010/main" val="2398233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98FF4-A15A-40BD-A314-F7BF89DBA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EFF7F-6670-4A97-8A85-3BD9D2EE6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88645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0E5DB-319E-4D0A-A2E4-EF027D0FE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Mapped</a:t>
            </a:r>
            <a:r>
              <a:rPr lang="nl-NL" dirty="0"/>
              <a:t> Types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0FB64A-0743-4563-95D5-997D6F690B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678659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F9CE9C3-1656-47A4-8A3D-64B001602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Readonly</a:t>
            </a:r>
            <a:endParaRPr lang="LID4096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76ECA8-0EE5-455A-A8D3-8763B6A425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333380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DD856-2410-40D4-81B7-81C03269B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BA4505-AA9B-4B27-9F63-3B6F8ED0B9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1992558"/>
            <a:ext cx="7315200" cy="2863358"/>
          </a:xfrm>
        </p:spPr>
      </p:pic>
    </p:spTree>
    <p:extLst>
      <p:ext uri="{BB962C8B-B14F-4D97-AF65-F5344CB8AC3E}">
        <p14:creationId xmlns:p14="http://schemas.microsoft.com/office/powerpoint/2010/main" val="29046197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01C29-8A77-453D-BC36-3F9831F5F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337DFA-2A0A-46FC-AC3D-F438424470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1829299"/>
            <a:ext cx="7315200" cy="3189876"/>
          </a:xfrm>
        </p:spPr>
      </p:pic>
    </p:spTree>
    <p:extLst>
      <p:ext uri="{BB962C8B-B14F-4D97-AF65-F5344CB8AC3E}">
        <p14:creationId xmlns:p14="http://schemas.microsoft.com/office/powerpoint/2010/main" val="22156349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57207-25EE-4CCD-8ACE-8DBDC61E1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57C2DD-C594-4987-A585-68FF9C3BA1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1985182"/>
            <a:ext cx="7315200" cy="2878111"/>
          </a:xfrm>
        </p:spPr>
      </p:pic>
    </p:spTree>
    <p:extLst>
      <p:ext uri="{BB962C8B-B14F-4D97-AF65-F5344CB8AC3E}">
        <p14:creationId xmlns:p14="http://schemas.microsoft.com/office/powerpoint/2010/main" val="11494290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B0E19C9-C1E7-410F-BE8D-1221607DA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DeepReadonly</a:t>
            </a:r>
            <a:endParaRPr lang="LID4096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01B5E3A-FECE-49BD-98FA-9E16F8A33B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132294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51C36-51BF-4D84-BD05-A75788983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9EC22-3731-40E4-8FA1-31ACEEADD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7" y="864108"/>
            <a:ext cx="7797215" cy="5120640"/>
          </a:xfrm>
        </p:spPr>
        <p:txBody>
          <a:bodyPr/>
          <a:lstStyle/>
          <a:p>
            <a:r>
              <a:rPr lang="en-US" dirty="0"/>
              <a:t>Recursive types are very powerful</a:t>
            </a:r>
          </a:p>
          <a:p>
            <a:r>
              <a:rPr lang="en-US" dirty="0"/>
              <a:t>Source:</a:t>
            </a:r>
            <a:br>
              <a:rPr lang="en-US" dirty="0"/>
            </a:br>
            <a:r>
              <a:rPr lang="en-US" dirty="0">
                <a:hlinkClick r:id="rId2"/>
              </a:rPr>
              <a:t>https://gist.github.com/basarat/1c2923f91643a16a90de638e76bce0ab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4565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7AD46-5CFE-4ECA-A255-14FCBEF39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36C8A60-F50A-4AB6-8183-7BDBAAF367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9134" y="863600"/>
            <a:ext cx="7134408" cy="5121275"/>
          </a:xfrm>
        </p:spPr>
      </p:pic>
    </p:spTree>
    <p:extLst>
      <p:ext uri="{BB962C8B-B14F-4D97-AF65-F5344CB8AC3E}">
        <p14:creationId xmlns:p14="http://schemas.microsoft.com/office/powerpoint/2010/main" val="4253878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B95EE-64FE-49C2-851E-D8B2A1BCC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Indexed</a:t>
            </a:r>
            <a:r>
              <a:rPr lang="nl-NL" dirty="0"/>
              <a:t> Access Types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BFDE6A-C6D2-4183-9276-166E3881E1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619430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4193A-D81A-42C7-AE01-593AFA395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EF61F8-CF50-4BBB-8E4A-55F19640B8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54909" y="2576618"/>
            <a:ext cx="4342857" cy="1695238"/>
          </a:xfrm>
        </p:spPr>
      </p:pic>
    </p:spTree>
    <p:extLst>
      <p:ext uri="{BB962C8B-B14F-4D97-AF65-F5344CB8AC3E}">
        <p14:creationId xmlns:p14="http://schemas.microsoft.com/office/powerpoint/2010/main" val="1435631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C44D2-39A1-4DC2-872A-FED26A8FE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BCB46-EEC1-4546-BBCA-F54C7DC2C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463562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AB292-15A0-4D91-8757-8084C1C4F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Mapping with Omit&lt;&gt; and Pick&lt;&gt;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F39C5F-B039-431B-8E81-AD0E124493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481212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31A44-895E-4EB1-A4D0-B8E9D52DC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DA3D50-D8BB-4B9D-90AC-35849C7436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2658008"/>
            <a:ext cx="7315200" cy="1532458"/>
          </a:xfrm>
        </p:spPr>
      </p:pic>
    </p:spTree>
    <p:extLst>
      <p:ext uri="{BB962C8B-B14F-4D97-AF65-F5344CB8AC3E}">
        <p14:creationId xmlns:p14="http://schemas.microsoft.com/office/powerpoint/2010/main" val="34953309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49A91-0F6B-418D-B05B-3B636DEC5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Displaying Types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D3B5F2-51AF-4C7E-8CB1-D182107516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768484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99977-B8AF-4A8A-96D2-9CE55F4AE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7CBA3-A00F-4CB1-AB23-47E468178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Source:</a:t>
            </a:r>
            <a:br>
              <a:rPr lang="en-US" dirty="0"/>
            </a:br>
            <a:r>
              <a:rPr lang="en-US" dirty="0">
                <a:hlinkClick r:id="rId2"/>
              </a:rPr>
              <a:t>https://effectivetypescript.com/2022/02/25/gentips-4-display/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3457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90CCBBC-9EFF-4298-8572-5FBD4C65F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6A67132-BEBA-4F9C-9888-FE56E45D34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2221137"/>
            <a:ext cx="7315200" cy="2406200"/>
          </a:xfrm>
        </p:spPr>
      </p:pic>
    </p:spTree>
    <p:extLst>
      <p:ext uri="{BB962C8B-B14F-4D97-AF65-F5344CB8AC3E}">
        <p14:creationId xmlns:p14="http://schemas.microsoft.com/office/powerpoint/2010/main" val="33226901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6451E6E-4D2D-4FF4-85B3-9344D034A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5404E9F-E0A3-452B-8D47-A6F5B57058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2484638"/>
            <a:ext cx="7315200" cy="1879199"/>
          </a:xfrm>
        </p:spPr>
      </p:pic>
    </p:spTree>
    <p:extLst>
      <p:ext uri="{BB962C8B-B14F-4D97-AF65-F5344CB8AC3E}">
        <p14:creationId xmlns:p14="http://schemas.microsoft.com/office/powerpoint/2010/main" val="31846650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4EF39C2-3431-4B44-B1E3-BCDB001D8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A83EBC1-0791-4586-8ACD-424B2863DF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2528" y="2457571"/>
            <a:ext cx="6047619" cy="1933333"/>
          </a:xfrm>
        </p:spPr>
      </p:pic>
    </p:spTree>
    <p:extLst>
      <p:ext uri="{BB962C8B-B14F-4D97-AF65-F5344CB8AC3E}">
        <p14:creationId xmlns:p14="http://schemas.microsoft.com/office/powerpoint/2010/main" val="27771508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54574-7476-4310-848F-B10757E5E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ReturnType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265E3-FD13-4A9F-B2FF-F99641DC80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361062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95B1F5-8B6A-42E4-8096-DAFCB3CA5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Opague</a:t>
            </a:r>
            <a:r>
              <a:rPr lang="nl-NL" dirty="0"/>
              <a:t> </a:t>
            </a:r>
            <a:endParaRPr lang="LID4096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A7C8B1-41F2-4DA1-A9FC-3A76FD8EC5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991638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54464-11C5-4EF9-A9BC-92D9DDAB8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Type </a:t>
            </a:r>
            <a:r>
              <a:rPr lang="nl-NL" dirty="0" err="1"/>
              <a:t>guards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AA18B7-5453-4F00-9710-6F0BA385FE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52040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FA09B0-F920-44BD-B090-0EEC08088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Enabling strict mode</a:t>
            </a:r>
            <a:endParaRPr lang="LID4096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B6FD27-F215-46BE-8BA6-08E4B2B85A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586923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1ACF5-2433-4BAE-861E-DB2830054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Type </a:t>
            </a:r>
            <a:r>
              <a:rPr lang="nl-NL" dirty="0" err="1"/>
              <a:t>Assertion</a:t>
            </a:r>
            <a:r>
              <a:rPr lang="nl-NL" dirty="0"/>
              <a:t> </a:t>
            </a:r>
            <a:r>
              <a:rPr lang="nl-NL" dirty="0" err="1"/>
              <a:t>Functions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2F927D-483D-4265-83CC-9DA3D829DD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455241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94244-6051-466E-9EB0-3A182D843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Exhaustiveness</a:t>
            </a:r>
            <a:r>
              <a:rPr lang="nl-NL" dirty="0"/>
              <a:t> </a:t>
            </a:r>
            <a:r>
              <a:rPr lang="nl-NL" dirty="0" err="1"/>
              <a:t>Checking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49CCE7-62A4-4F71-AF57-A8C936CDB6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187923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CED1C-6239-4D0F-BCE5-51B7705A8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Conditional</a:t>
            </a:r>
            <a:r>
              <a:rPr lang="nl-NL" dirty="0"/>
              <a:t> Types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7C80D7-0319-48B5-BEEB-1C56F590E2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574955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A0FFF-D1EC-4B38-871E-70A8539C4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52232-9671-42B0-A846-80D6903AD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896437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E43A7-B930-45D4-9109-87D0B68CB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26AB6-ADC5-49D2-82B8-015F60709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7600067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F5A6A-D9B9-4E9C-8B59-E0D40B2BF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EC1CD-9A6C-4478-9788-1B6527415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27707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4B0EB-EDCE-4C98-8124-60F295228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9E7456-F6AF-407E-AA6E-B28965D196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64433" y="1167094"/>
            <a:ext cx="5123809" cy="4514286"/>
          </a:xfrm>
        </p:spPr>
      </p:pic>
    </p:spTree>
    <p:extLst>
      <p:ext uri="{BB962C8B-B14F-4D97-AF65-F5344CB8AC3E}">
        <p14:creationId xmlns:p14="http://schemas.microsoft.com/office/powerpoint/2010/main" val="1786540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193D6-18F0-4EAF-A6D9-28CC8E1CB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!</a:t>
            </a:r>
            <a:endParaRPr lang="LID4096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5BAE8FC-FCF0-4341-8031-F324FDC6DE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2311895"/>
            <a:ext cx="7315200" cy="2224685"/>
          </a:xfrm>
        </p:spPr>
      </p:pic>
    </p:spTree>
    <p:extLst>
      <p:ext uri="{BB962C8B-B14F-4D97-AF65-F5344CB8AC3E}">
        <p14:creationId xmlns:p14="http://schemas.microsoft.com/office/powerpoint/2010/main" val="2308952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BED81-3388-4164-AE07-A2BBC0FDB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CB02C9-0727-4D5F-932D-34FC3A4455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2306426"/>
            <a:ext cx="7315200" cy="2235622"/>
          </a:xfrm>
        </p:spPr>
      </p:pic>
    </p:spTree>
    <p:extLst>
      <p:ext uri="{BB962C8B-B14F-4D97-AF65-F5344CB8AC3E}">
        <p14:creationId xmlns:p14="http://schemas.microsoft.com/office/powerpoint/2010/main" val="734896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B53D71-C6DD-4CA2-A91B-B1FB344EE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strict features</a:t>
            </a:r>
            <a:endParaRPr lang="LID4096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6E0A8B-15AC-4533-A057-68CE6B7AAC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74259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E334F-D518-4936-88CD-EB4EFF497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A6FDE-68BF-4CF6-BBC2-A45D2FD7E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71899792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0</TotalTime>
  <Words>88</Words>
  <Application>Microsoft Office PowerPoint</Application>
  <PresentationFormat>Widescreen</PresentationFormat>
  <Paragraphs>24</Paragraphs>
  <Slides>45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9" baseType="lpstr">
      <vt:lpstr>Calibri</vt:lpstr>
      <vt:lpstr>Corbel</vt:lpstr>
      <vt:lpstr>Wingdings 2</vt:lpstr>
      <vt:lpstr>Frame</vt:lpstr>
      <vt:lpstr>PowerPoint Presentation</vt:lpstr>
      <vt:lpstr>PowerPoint Presentation</vt:lpstr>
      <vt:lpstr>PowerPoint Presentation</vt:lpstr>
      <vt:lpstr>Enabling strict mode</vt:lpstr>
      <vt:lpstr>PowerPoint Presentation</vt:lpstr>
      <vt:lpstr>Using !</vt:lpstr>
      <vt:lpstr>PowerPoint Presentation</vt:lpstr>
      <vt:lpstr>More strict features</vt:lpstr>
      <vt:lpstr>PowerPoint Presentation</vt:lpstr>
      <vt:lpstr>PowerPoint Presentation</vt:lpstr>
      <vt:lpstr>Unchecked Indexed Access</vt:lpstr>
      <vt:lpstr>Unused Parameters</vt:lpstr>
      <vt:lpstr>Validating data at the boundary</vt:lpstr>
      <vt:lpstr>PowerPoint Presentation</vt:lpstr>
      <vt:lpstr>PowerPoint Presentation</vt:lpstr>
      <vt:lpstr>Inferring TS types</vt:lpstr>
      <vt:lpstr>PowerPoint Presentation</vt:lpstr>
      <vt:lpstr>Unknown In Catch</vt:lpstr>
      <vt:lpstr>PowerPoint Presentation</vt:lpstr>
      <vt:lpstr>Mapped Types</vt:lpstr>
      <vt:lpstr>Readonly</vt:lpstr>
      <vt:lpstr>PowerPoint Presentation</vt:lpstr>
      <vt:lpstr>PowerPoint Presentation</vt:lpstr>
      <vt:lpstr>PowerPoint Presentation</vt:lpstr>
      <vt:lpstr>DeepReadonly</vt:lpstr>
      <vt:lpstr>PowerPoint Presentation</vt:lpstr>
      <vt:lpstr>PowerPoint Presentation</vt:lpstr>
      <vt:lpstr>Indexed Access Types</vt:lpstr>
      <vt:lpstr>PowerPoint Presentation</vt:lpstr>
      <vt:lpstr>Type Mapping with Omit&lt;&gt; and Pick&lt;&gt;</vt:lpstr>
      <vt:lpstr>PowerPoint Presentation</vt:lpstr>
      <vt:lpstr>Displaying Types</vt:lpstr>
      <vt:lpstr>PowerPoint Presentation</vt:lpstr>
      <vt:lpstr>PowerPoint Presentation</vt:lpstr>
      <vt:lpstr>PowerPoint Presentation</vt:lpstr>
      <vt:lpstr>PowerPoint Presentation</vt:lpstr>
      <vt:lpstr>ReturnType</vt:lpstr>
      <vt:lpstr>Opague </vt:lpstr>
      <vt:lpstr>Type guards</vt:lpstr>
      <vt:lpstr>Type Assertion Functions</vt:lpstr>
      <vt:lpstr>Exhaustiveness Checking</vt:lpstr>
      <vt:lpstr>Conditional Types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Maurice de Beijer</dc:creator>
  <cp:lastModifiedBy>Maurice de Beijer</cp:lastModifiedBy>
  <cp:revision>27</cp:revision>
  <dcterms:created xsi:type="dcterms:W3CDTF">2022-04-01T17:25:31Z</dcterms:created>
  <dcterms:modified xsi:type="dcterms:W3CDTF">2022-04-06T18:36:15Z</dcterms:modified>
</cp:coreProperties>
</file>