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1555" r:id="rId2"/>
  </p:sldIdLst>
  <p:sldSz cx="17068800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3D3A"/>
    <a:srgbClr val="CD524F"/>
    <a:srgbClr val="F3FBFF"/>
    <a:srgbClr val="CDF0FF"/>
    <a:srgbClr val="F7FCFF"/>
    <a:srgbClr val="EBF8FF"/>
    <a:srgbClr val="D56C69"/>
    <a:srgbClr val="CF5855"/>
    <a:srgbClr val="C8DFF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40" autoAdjust="0"/>
    <p:restoredTop sz="96357" autoAdjust="0"/>
  </p:normalViewPr>
  <p:slideViewPr>
    <p:cSldViewPr>
      <p:cViewPr varScale="1">
        <p:scale>
          <a:sx n="79" d="100"/>
          <a:sy n="79" d="100"/>
        </p:scale>
        <p:origin x="8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571308"/>
            <a:ext cx="1280160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5042853"/>
            <a:ext cx="128016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30F5-2B37-4E18-8DC1-4FAE960A040A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2405-2B26-4961-8DF9-2516F491D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10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30F5-2B37-4E18-8DC1-4FAE960A040A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2405-2B26-4961-8DF9-2516F491D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80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14860" y="511175"/>
            <a:ext cx="3680460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480" y="511175"/>
            <a:ext cx="10828020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30F5-2B37-4E18-8DC1-4FAE960A040A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2405-2B26-4961-8DF9-2516F491D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17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30F5-2B37-4E18-8DC1-4FAE960A040A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2405-2B26-4961-8DF9-2516F491D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139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590" y="2393634"/>
            <a:ext cx="1472184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590" y="6425249"/>
            <a:ext cx="1472184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30F5-2B37-4E18-8DC1-4FAE960A040A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2405-2B26-4961-8DF9-2516F491D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22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480" y="2555875"/>
            <a:ext cx="725424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1080" y="2555875"/>
            <a:ext cx="725424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30F5-2B37-4E18-8DC1-4FAE960A040A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2405-2B26-4961-8DF9-2516F491D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58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3" y="511176"/>
            <a:ext cx="1472184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704" y="2353628"/>
            <a:ext cx="7220902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5704" y="3507105"/>
            <a:ext cx="7220902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41080" y="2353628"/>
            <a:ext cx="7256463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41080" y="3507105"/>
            <a:ext cx="7256463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30F5-2B37-4E18-8DC1-4FAE960A040A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2405-2B26-4961-8DF9-2516F491D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37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30F5-2B37-4E18-8DC1-4FAE960A040A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2405-2B26-4961-8DF9-2516F491D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757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30F5-2B37-4E18-8DC1-4FAE960A040A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2405-2B26-4961-8DF9-2516F491D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07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463" y="1382396"/>
            <a:ext cx="864108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30F5-2B37-4E18-8DC1-4FAE960A040A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2405-2B26-4961-8DF9-2516F491D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37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56463" y="1382396"/>
            <a:ext cx="864108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30F5-2B37-4E18-8DC1-4FAE960A040A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2405-2B26-4961-8DF9-2516F491D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92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3480" y="2555875"/>
            <a:ext cx="1472184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A30F5-2B37-4E18-8DC1-4FAE960A040A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92405-2B26-4961-8DF9-2516F491D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22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5445EA-D82F-53A7-9CA5-3A40F0D8B7DF}"/>
              </a:ext>
            </a:extLst>
          </p:cNvPr>
          <p:cNvSpPr/>
          <p:nvPr/>
        </p:nvSpPr>
        <p:spPr>
          <a:xfrm>
            <a:off x="8475123" y="827189"/>
            <a:ext cx="7550988" cy="4509592"/>
          </a:xfrm>
          <a:prstGeom prst="rect">
            <a:avLst/>
          </a:prstGeom>
          <a:solidFill>
            <a:srgbClr val="EDF2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702A9C-5529-238C-AA4A-4A10BF02A86B}"/>
              </a:ext>
            </a:extLst>
          </p:cNvPr>
          <p:cNvSpPr/>
          <p:nvPr/>
        </p:nvSpPr>
        <p:spPr>
          <a:xfrm>
            <a:off x="605040" y="826051"/>
            <a:ext cx="7560000" cy="4517626"/>
          </a:xfrm>
          <a:prstGeom prst="rect">
            <a:avLst/>
          </a:prstGeom>
          <a:solidFill>
            <a:srgbClr val="EDF2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53A199-43EB-7CE0-12DC-28556C94B70F}"/>
              </a:ext>
            </a:extLst>
          </p:cNvPr>
          <p:cNvSpPr/>
          <p:nvPr/>
        </p:nvSpPr>
        <p:spPr>
          <a:xfrm>
            <a:off x="611915" y="2338826"/>
            <a:ext cx="7558317" cy="3003998"/>
          </a:xfrm>
          <a:custGeom>
            <a:avLst/>
            <a:gdLst>
              <a:gd name="connsiteX0" fmla="*/ 0 w 7567455"/>
              <a:gd name="connsiteY0" fmla="*/ 0 h 2145079"/>
              <a:gd name="connsiteX1" fmla="*/ 7567455 w 7567455"/>
              <a:gd name="connsiteY1" fmla="*/ 0 h 2145079"/>
              <a:gd name="connsiteX2" fmla="*/ 7567455 w 7567455"/>
              <a:gd name="connsiteY2" fmla="*/ 2145079 h 2145079"/>
              <a:gd name="connsiteX3" fmla="*/ 0 w 7567455"/>
              <a:gd name="connsiteY3" fmla="*/ 2145079 h 2145079"/>
              <a:gd name="connsiteX4" fmla="*/ 0 w 7567455"/>
              <a:gd name="connsiteY4" fmla="*/ 0 h 2145079"/>
              <a:gd name="connsiteX0" fmla="*/ 0 w 7567455"/>
              <a:gd name="connsiteY0" fmla="*/ 292360 h 2437439"/>
              <a:gd name="connsiteX1" fmla="*/ 7548793 w 7567455"/>
              <a:gd name="connsiteY1" fmla="*/ 0 h 2437439"/>
              <a:gd name="connsiteX2" fmla="*/ 7567455 w 7567455"/>
              <a:gd name="connsiteY2" fmla="*/ 2437439 h 2437439"/>
              <a:gd name="connsiteX3" fmla="*/ 0 w 7567455"/>
              <a:gd name="connsiteY3" fmla="*/ 2437439 h 2437439"/>
              <a:gd name="connsiteX4" fmla="*/ 0 w 7567455"/>
              <a:gd name="connsiteY4" fmla="*/ 292360 h 2437439"/>
              <a:gd name="connsiteX0" fmla="*/ 0 w 7567455"/>
              <a:gd name="connsiteY0" fmla="*/ 510074 h 2437439"/>
              <a:gd name="connsiteX1" fmla="*/ 7548793 w 7567455"/>
              <a:gd name="connsiteY1" fmla="*/ 0 h 2437439"/>
              <a:gd name="connsiteX2" fmla="*/ 7567455 w 7567455"/>
              <a:gd name="connsiteY2" fmla="*/ 2437439 h 2437439"/>
              <a:gd name="connsiteX3" fmla="*/ 0 w 7567455"/>
              <a:gd name="connsiteY3" fmla="*/ 2437439 h 2437439"/>
              <a:gd name="connsiteX4" fmla="*/ 0 w 7567455"/>
              <a:gd name="connsiteY4" fmla="*/ 510074 h 2437439"/>
              <a:gd name="connsiteX0" fmla="*/ 0 w 7567455"/>
              <a:gd name="connsiteY0" fmla="*/ 447870 h 2375235"/>
              <a:gd name="connsiteX1" fmla="*/ 7555014 w 7567455"/>
              <a:gd name="connsiteY1" fmla="*/ 0 h 2375235"/>
              <a:gd name="connsiteX2" fmla="*/ 7567455 w 7567455"/>
              <a:gd name="connsiteY2" fmla="*/ 2375235 h 2375235"/>
              <a:gd name="connsiteX3" fmla="*/ 0 w 7567455"/>
              <a:gd name="connsiteY3" fmla="*/ 2375235 h 2375235"/>
              <a:gd name="connsiteX4" fmla="*/ 0 w 7567455"/>
              <a:gd name="connsiteY4" fmla="*/ 447870 h 2375235"/>
              <a:gd name="connsiteX0" fmla="*/ 0 w 7567455"/>
              <a:gd name="connsiteY0" fmla="*/ 338539 h 2265904"/>
              <a:gd name="connsiteX1" fmla="*/ 7564954 w 7567455"/>
              <a:gd name="connsiteY1" fmla="*/ 0 h 2265904"/>
              <a:gd name="connsiteX2" fmla="*/ 7567455 w 7567455"/>
              <a:gd name="connsiteY2" fmla="*/ 2265904 h 2265904"/>
              <a:gd name="connsiteX3" fmla="*/ 0 w 7567455"/>
              <a:gd name="connsiteY3" fmla="*/ 2265904 h 2265904"/>
              <a:gd name="connsiteX4" fmla="*/ 0 w 7567455"/>
              <a:gd name="connsiteY4" fmla="*/ 338539 h 2265904"/>
              <a:gd name="connsiteX0" fmla="*/ 0 w 7567455"/>
              <a:gd name="connsiteY0" fmla="*/ 338539 h 2265904"/>
              <a:gd name="connsiteX1" fmla="*/ 7564954 w 7567455"/>
              <a:gd name="connsiteY1" fmla="*/ 0 h 2265904"/>
              <a:gd name="connsiteX2" fmla="*/ 7567455 w 7567455"/>
              <a:gd name="connsiteY2" fmla="*/ 2265904 h 2265904"/>
              <a:gd name="connsiteX3" fmla="*/ 0 w 7567455"/>
              <a:gd name="connsiteY3" fmla="*/ 2265904 h 2265904"/>
              <a:gd name="connsiteX4" fmla="*/ 0 w 7567455"/>
              <a:gd name="connsiteY4" fmla="*/ 338539 h 2265904"/>
              <a:gd name="connsiteX0" fmla="*/ 22033 w 7567455"/>
              <a:gd name="connsiteY0" fmla="*/ 316505 h 2265904"/>
              <a:gd name="connsiteX1" fmla="*/ 7564954 w 7567455"/>
              <a:gd name="connsiteY1" fmla="*/ 0 h 2265904"/>
              <a:gd name="connsiteX2" fmla="*/ 7567455 w 7567455"/>
              <a:gd name="connsiteY2" fmla="*/ 2265904 h 2265904"/>
              <a:gd name="connsiteX3" fmla="*/ 0 w 7567455"/>
              <a:gd name="connsiteY3" fmla="*/ 2265904 h 2265904"/>
              <a:gd name="connsiteX4" fmla="*/ 22033 w 7567455"/>
              <a:gd name="connsiteY4" fmla="*/ 316505 h 2265904"/>
              <a:gd name="connsiteX0" fmla="*/ 22033 w 7567455"/>
              <a:gd name="connsiteY0" fmla="*/ 316505 h 2265904"/>
              <a:gd name="connsiteX1" fmla="*/ 7564954 w 7567455"/>
              <a:gd name="connsiteY1" fmla="*/ 0 h 2265904"/>
              <a:gd name="connsiteX2" fmla="*/ 7567455 w 7567455"/>
              <a:gd name="connsiteY2" fmla="*/ 2265904 h 2265904"/>
              <a:gd name="connsiteX3" fmla="*/ 0 w 7567455"/>
              <a:gd name="connsiteY3" fmla="*/ 2265904 h 2265904"/>
              <a:gd name="connsiteX4" fmla="*/ 22033 w 7567455"/>
              <a:gd name="connsiteY4" fmla="*/ 316505 h 2265904"/>
              <a:gd name="connsiteX0" fmla="*/ 22033 w 7567455"/>
              <a:gd name="connsiteY0" fmla="*/ 316505 h 2265904"/>
              <a:gd name="connsiteX1" fmla="*/ 7564954 w 7567455"/>
              <a:gd name="connsiteY1" fmla="*/ 0 h 2265904"/>
              <a:gd name="connsiteX2" fmla="*/ 7567455 w 7567455"/>
              <a:gd name="connsiteY2" fmla="*/ 2265904 h 2265904"/>
              <a:gd name="connsiteX3" fmla="*/ 0 w 7567455"/>
              <a:gd name="connsiteY3" fmla="*/ 2265904 h 2265904"/>
              <a:gd name="connsiteX4" fmla="*/ 22033 w 7567455"/>
              <a:gd name="connsiteY4" fmla="*/ 316505 h 2265904"/>
              <a:gd name="connsiteX0" fmla="*/ 22033 w 7567455"/>
              <a:gd name="connsiteY0" fmla="*/ 316505 h 2265904"/>
              <a:gd name="connsiteX1" fmla="*/ 7564954 w 7567455"/>
              <a:gd name="connsiteY1" fmla="*/ 0 h 2265904"/>
              <a:gd name="connsiteX2" fmla="*/ 7567455 w 7567455"/>
              <a:gd name="connsiteY2" fmla="*/ 2265904 h 2265904"/>
              <a:gd name="connsiteX3" fmla="*/ 0 w 7567455"/>
              <a:gd name="connsiteY3" fmla="*/ 2265904 h 2265904"/>
              <a:gd name="connsiteX4" fmla="*/ 22033 w 7567455"/>
              <a:gd name="connsiteY4" fmla="*/ 316505 h 2265904"/>
              <a:gd name="connsiteX0" fmla="*/ 22033 w 7567455"/>
              <a:gd name="connsiteY0" fmla="*/ 316505 h 2265904"/>
              <a:gd name="connsiteX1" fmla="*/ 7564954 w 7567455"/>
              <a:gd name="connsiteY1" fmla="*/ 0 h 2265904"/>
              <a:gd name="connsiteX2" fmla="*/ 7567455 w 7567455"/>
              <a:gd name="connsiteY2" fmla="*/ 2265904 h 2265904"/>
              <a:gd name="connsiteX3" fmla="*/ 0 w 7567455"/>
              <a:gd name="connsiteY3" fmla="*/ 2265904 h 2265904"/>
              <a:gd name="connsiteX4" fmla="*/ 22033 w 7567455"/>
              <a:gd name="connsiteY4" fmla="*/ 316505 h 2265904"/>
              <a:gd name="connsiteX0" fmla="*/ 22033 w 7567455"/>
              <a:gd name="connsiteY0" fmla="*/ 316505 h 2265904"/>
              <a:gd name="connsiteX1" fmla="*/ 7564954 w 7567455"/>
              <a:gd name="connsiteY1" fmla="*/ 0 h 2265904"/>
              <a:gd name="connsiteX2" fmla="*/ 7567455 w 7567455"/>
              <a:gd name="connsiteY2" fmla="*/ 2265904 h 2265904"/>
              <a:gd name="connsiteX3" fmla="*/ 0 w 7567455"/>
              <a:gd name="connsiteY3" fmla="*/ 2265904 h 2265904"/>
              <a:gd name="connsiteX4" fmla="*/ 22033 w 7567455"/>
              <a:gd name="connsiteY4" fmla="*/ 316505 h 2265904"/>
              <a:gd name="connsiteX0" fmla="*/ 22033 w 7567455"/>
              <a:gd name="connsiteY0" fmla="*/ 316505 h 2265904"/>
              <a:gd name="connsiteX1" fmla="*/ 7564954 w 7567455"/>
              <a:gd name="connsiteY1" fmla="*/ 0 h 2265904"/>
              <a:gd name="connsiteX2" fmla="*/ 7567455 w 7567455"/>
              <a:gd name="connsiteY2" fmla="*/ 2265904 h 2265904"/>
              <a:gd name="connsiteX3" fmla="*/ 0 w 7567455"/>
              <a:gd name="connsiteY3" fmla="*/ 2265904 h 2265904"/>
              <a:gd name="connsiteX4" fmla="*/ 22033 w 7567455"/>
              <a:gd name="connsiteY4" fmla="*/ 316505 h 2265904"/>
              <a:gd name="connsiteX0" fmla="*/ 7820 w 7567455"/>
              <a:gd name="connsiteY0" fmla="*/ 212273 h 2265904"/>
              <a:gd name="connsiteX1" fmla="*/ 7564954 w 7567455"/>
              <a:gd name="connsiteY1" fmla="*/ 0 h 2265904"/>
              <a:gd name="connsiteX2" fmla="*/ 7567455 w 7567455"/>
              <a:gd name="connsiteY2" fmla="*/ 2265904 h 2265904"/>
              <a:gd name="connsiteX3" fmla="*/ 0 w 7567455"/>
              <a:gd name="connsiteY3" fmla="*/ 2265904 h 2265904"/>
              <a:gd name="connsiteX4" fmla="*/ 7820 w 7567455"/>
              <a:gd name="connsiteY4" fmla="*/ 212273 h 2265904"/>
              <a:gd name="connsiteX0" fmla="*/ 7820 w 7567455"/>
              <a:gd name="connsiteY0" fmla="*/ 212273 h 2265904"/>
              <a:gd name="connsiteX1" fmla="*/ 7564954 w 7567455"/>
              <a:gd name="connsiteY1" fmla="*/ 0 h 2265904"/>
              <a:gd name="connsiteX2" fmla="*/ 7567455 w 7567455"/>
              <a:gd name="connsiteY2" fmla="*/ 2265904 h 2265904"/>
              <a:gd name="connsiteX3" fmla="*/ 0 w 7567455"/>
              <a:gd name="connsiteY3" fmla="*/ 2265904 h 2265904"/>
              <a:gd name="connsiteX4" fmla="*/ 7820 w 7567455"/>
              <a:gd name="connsiteY4" fmla="*/ 212273 h 2265904"/>
              <a:gd name="connsiteX0" fmla="*/ 7820 w 7567455"/>
              <a:gd name="connsiteY0" fmla="*/ 212273 h 2265904"/>
              <a:gd name="connsiteX1" fmla="*/ 7564954 w 7567455"/>
              <a:gd name="connsiteY1" fmla="*/ 0 h 2265904"/>
              <a:gd name="connsiteX2" fmla="*/ 7567455 w 7567455"/>
              <a:gd name="connsiteY2" fmla="*/ 2265904 h 2265904"/>
              <a:gd name="connsiteX3" fmla="*/ 0 w 7567455"/>
              <a:gd name="connsiteY3" fmla="*/ 2265904 h 2265904"/>
              <a:gd name="connsiteX4" fmla="*/ 7820 w 7567455"/>
              <a:gd name="connsiteY4" fmla="*/ 212273 h 2265904"/>
              <a:gd name="connsiteX0" fmla="*/ 7820 w 7567455"/>
              <a:gd name="connsiteY0" fmla="*/ 212273 h 2265904"/>
              <a:gd name="connsiteX1" fmla="*/ 7564954 w 7567455"/>
              <a:gd name="connsiteY1" fmla="*/ 0 h 2265904"/>
              <a:gd name="connsiteX2" fmla="*/ 7567455 w 7567455"/>
              <a:gd name="connsiteY2" fmla="*/ 2265904 h 2265904"/>
              <a:gd name="connsiteX3" fmla="*/ 0 w 7567455"/>
              <a:gd name="connsiteY3" fmla="*/ 2265904 h 2265904"/>
              <a:gd name="connsiteX4" fmla="*/ 7820 w 7567455"/>
              <a:gd name="connsiteY4" fmla="*/ 212273 h 2265904"/>
              <a:gd name="connsiteX0" fmla="*/ 7820 w 7564972"/>
              <a:gd name="connsiteY0" fmla="*/ 212273 h 2280637"/>
              <a:gd name="connsiteX1" fmla="*/ 7564954 w 7564972"/>
              <a:gd name="connsiteY1" fmla="*/ 0 h 2280637"/>
              <a:gd name="connsiteX2" fmla="*/ 7538217 w 7564972"/>
              <a:gd name="connsiteY2" fmla="*/ 2280637 h 2280637"/>
              <a:gd name="connsiteX3" fmla="*/ 0 w 7564972"/>
              <a:gd name="connsiteY3" fmla="*/ 2265904 h 2280637"/>
              <a:gd name="connsiteX4" fmla="*/ 7820 w 7564972"/>
              <a:gd name="connsiteY4" fmla="*/ 212273 h 2280637"/>
              <a:gd name="connsiteX0" fmla="*/ 7820 w 7565235"/>
              <a:gd name="connsiteY0" fmla="*/ 212273 h 2280637"/>
              <a:gd name="connsiteX1" fmla="*/ 7564954 w 7565235"/>
              <a:gd name="connsiteY1" fmla="*/ 0 h 2280637"/>
              <a:gd name="connsiteX2" fmla="*/ 7538217 w 7565235"/>
              <a:gd name="connsiteY2" fmla="*/ 2280637 h 2280637"/>
              <a:gd name="connsiteX3" fmla="*/ 0 w 7565235"/>
              <a:gd name="connsiteY3" fmla="*/ 2265904 h 2280637"/>
              <a:gd name="connsiteX4" fmla="*/ 7820 w 7565235"/>
              <a:gd name="connsiteY4" fmla="*/ 212273 h 2280637"/>
              <a:gd name="connsiteX0" fmla="*/ 117357 w 7565235"/>
              <a:gd name="connsiteY0" fmla="*/ 310121 h 2280637"/>
              <a:gd name="connsiteX1" fmla="*/ 7564954 w 7565235"/>
              <a:gd name="connsiteY1" fmla="*/ 0 h 2280637"/>
              <a:gd name="connsiteX2" fmla="*/ 7538217 w 7565235"/>
              <a:gd name="connsiteY2" fmla="*/ 2280637 h 2280637"/>
              <a:gd name="connsiteX3" fmla="*/ 0 w 7565235"/>
              <a:gd name="connsiteY3" fmla="*/ 2265904 h 2280637"/>
              <a:gd name="connsiteX4" fmla="*/ 117357 w 7565235"/>
              <a:gd name="connsiteY4" fmla="*/ 310121 h 2280637"/>
              <a:gd name="connsiteX0" fmla="*/ 117357 w 7565235"/>
              <a:gd name="connsiteY0" fmla="*/ 310121 h 2280637"/>
              <a:gd name="connsiteX1" fmla="*/ 7564954 w 7565235"/>
              <a:gd name="connsiteY1" fmla="*/ 0 h 2280637"/>
              <a:gd name="connsiteX2" fmla="*/ 7538217 w 7565235"/>
              <a:gd name="connsiteY2" fmla="*/ 2280637 h 2280637"/>
              <a:gd name="connsiteX3" fmla="*/ 0 w 7565235"/>
              <a:gd name="connsiteY3" fmla="*/ 2265904 h 2280637"/>
              <a:gd name="connsiteX4" fmla="*/ 117357 w 7565235"/>
              <a:gd name="connsiteY4" fmla="*/ 310121 h 2280637"/>
              <a:gd name="connsiteX0" fmla="*/ 117357 w 7565235"/>
              <a:gd name="connsiteY0" fmla="*/ 310121 h 2280637"/>
              <a:gd name="connsiteX1" fmla="*/ 7564954 w 7565235"/>
              <a:gd name="connsiteY1" fmla="*/ 0 h 2280637"/>
              <a:gd name="connsiteX2" fmla="*/ 7538217 w 7565235"/>
              <a:gd name="connsiteY2" fmla="*/ 2280637 h 2280637"/>
              <a:gd name="connsiteX3" fmla="*/ 0 w 7565235"/>
              <a:gd name="connsiteY3" fmla="*/ 2265904 h 2280637"/>
              <a:gd name="connsiteX4" fmla="*/ 117357 w 7565235"/>
              <a:gd name="connsiteY4" fmla="*/ 310121 h 2280637"/>
              <a:gd name="connsiteX0" fmla="*/ 117357 w 7565235"/>
              <a:gd name="connsiteY0" fmla="*/ 310121 h 2280637"/>
              <a:gd name="connsiteX1" fmla="*/ 7564954 w 7565235"/>
              <a:gd name="connsiteY1" fmla="*/ 0 h 2280637"/>
              <a:gd name="connsiteX2" fmla="*/ 7538217 w 7565235"/>
              <a:gd name="connsiteY2" fmla="*/ 2280637 h 2280637"/>
              <a:gd name="connsiteX3" fmla="*/ 0 w 7565235"/>
              <a:gd name="connsiteY3" fmla="*/ 2265904 h 2280637"/>
              <a:gd name="connsiteX4" fmla="*/ 117357 w 7565235"/>
              <a:gd name="connsiteY4" fmla="*/ 310121 h 2280637"/>
              <a:gd name="connsiteX0" fmla="*/ 127315 w 7565235"/>
              <a:gd name="connsiteY0" fmla="*/ 280015 h 2280637"/>
              <a:gd name="connsiteX1" fmla="*/ 7564954 w 7565235"/>
              <a:gd name="connsiteY1" fmla="*/ 0 h 2280637"/>
              <a:gd name="connsiteX2" fmla="*/ 7538217 w 7565235"/>
              <a:gd name="connsiteY2" fmla="*/ 2280637 h 2280637"/>
              <a:gd name="connsiteX3" fmla="*/ 0 w 7565235"/>
              <a:gd name="connsiteY3" fmla="*/ 2265904 h 2280637"/>
              <a:gd name="connsiteX4" fmla="*/ 127315 w 7565235"/>
              <a:gd name="connsiteY4" fmla="*/ 280015 h 2280637"/>
              <a:gd name="connsiteX0" fmla="*/ 127315 w 7572655"/>
              <a:gd name="connsiteY0" fmla="*/ 274245 h 2274867"/>
              <a:gd name="connsiteX1" fmla="*/ 7572589 w 7572655"/>
              <a:gd name="connsiteY1" fmla="*/ 0 h 2274867"/>
              <a:gd name="connsiteX2" fmla="*/ 7538217 w 7572655"/>
              <a:gd name="connsiteY2" fmla="*/ 2274867 h 2274867"/>
              <a:gd name="connsiteX3" fmla="*/ 0 w 7572655"/>
              <a:gd name="connsiteY3" fmla="*/ 2260134 h 2274867"/>
              <a:gd name="connsiteX4" fmla="*/ 127315 w 7572655"/>
              <a:gd name="connsiteY4" fmla="*/ 274245 h 2274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72655" h="2274867">
                <a:moveTo>
                  <a:pt x="127315" y="274245"/>
                </a:moveTo>
                <a:cubicBezTo>
                  <a:pt x="1399211" y="228755"/>
                  <a:pt x="4987571" y="349249"/>
                  <a:pt x="7572589" y="0"/>
                </a:cubicBezTo>
                <a:cubicBezTo>
                  <a:pt x="7573423" y="755301"/>
                  <a:pt x="7566621" y="1526933"/>
                  <a:pt x="7538217" y="2274867"/>
                </a:cubicBezTo>
                <a:lnTo>
                  <a:pt x="0" y="2260134"/>
                </a:lnTo>
                <a:cubicBezTo>
                  <a:pt x="2607" y="1575590"/>
                  <a:pt x="124708" y="958789"/>
                  <a:pt x="127315" y="2742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>
              <a:solidFill>
                <a:srgbClr val="00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E44F8F-6767-E81E-2178-43DDA3043B2A}"/>
              </a:ext>
            </a:extLst>
          </p:cNvPr>
          <p:cNvSpPr/>
          <p:nvPr/>
        </p:nvSpPr>
        <p:spPr>
          <a:xfrm>
            <a:off x="8489400" y="2337213"/>
            <a:ext cx="7543786" cy="2909396"/>
          </a:xfrm>
          <a:custGeom>
            <a:avLst/>
            <a:gdLst>
              <a:gd name="connsiteX0" fmla="*/ 0 w 7549068"/>
              <a:gd name="connsiteY0" fmla="*/ 0 h 2027905"/>
              <a:gd name="connsiteX1" fmla="*/ 7549068 w 7549068"/>
              <a:gd name="connsiteY1" fmla="*/ 0 h 2027905"/>
              <a:gd name="connsiteX2" fmla="*/ 7549068 w 7549068"/>
              <a:gd name="connsiteY2" fmla="*/ 2027905 h 2027905"/>
              <a:gd name="connsiteX3" fmla="*/ 0 w 7549068"/>
              <a:gd name="connsiteY3" fmla="*/ 2027905 h 2027905"/>
              <a:gd name="connsiteX4" fmla="*/ 0 w 7549068"/>
              <a:gd name="connsiteY4" fmla="*/ 0 h 2027905"/>
              <a:gd name="connsiteX0" fmla="*/ 0 w 7549068"/>
              <a:gd name="connsiteY0" fmla="*/ 0 h 2226209"/>
              <a:gd name="connsiteX1" fmla="*/ 7549068 w 7549068"/>
              <a:gd name="connsiteY1" fmla="*/ 198304 h 2226209"/>
              <a:gd name="connsiteX2" fmla="*/ 7549068 w 7549068"/>
              <a:gd name="connsiteY2" fmla="*/ 2226209 h 2226209"/>
              <a:gd name="connsiteX3" fmla="*/ 0 w 7549068"/>
              <a:gd name="connsiteY3" fmla="*/ 2226209 h 2226209"/>
              <a:gd name="connsiteX4" fmla="*/ 0 w 7549068"/>
              <a:gd name="connsiteY4" fmla="*/ 0 h 2226209"/>
              <a:gd name="connsiteX0" fmla="*/ 0 w 7549068"/>
              <a:gd name="connsiteY0" fmla="*/ 0 h 2248242"/>
              <a:gd name="connsiteX1" fmla="*/ 7549068 w 7549068"/>
              <a:gd name="connsiteY1" fmla="*/ 220337 h 2248242"/>
              <a:gd name="connsiteX2" fmla="*/ 7549068 w 7549068"/>
              <a:gd name="connsiteY2" fmla="*/ 2248242 h 2248242"/>
              <a:gd name="connsiteX3" fmla="*/ 0 w 7549068"/>
              <a:gd name="connsiteY3" fmla="*/ 2248242 h 2248242"/>
              <a:gd name="connsiteX4" fmla="*/ 0 w 7549068"/>
              <a:gd name="connsiteY4" fmla="*/ 0 h 2248242"/>
              <a:gd name="connsiteX0" fmla="*/ 0 w 7549068"/>
              <a:gd name="connsiteY0" fmla="*/ 0 h 2248242"/>
              <a:gd name="connsiteX1" fmla="*/ 7549068 w 7549068"/>
              <a:gd name="connsiteY1" fmla="*/ 220337 h 2248242"/>
              <a:gd name="connsiteX2" fmla="*/ 7549068 w 7549068"/>
              <a:gd name="connsiteY2" fmla="*/ 2248242 h 2248242"/>
              <a:gd name="connsiteX3" fmla="*/ 0 w 7549068"/>
              <a:gd name="connsiteY3" fmla="*/ 2248242 h 2248242"/>
              <a:gd name="connsiteX4" fmla="*/ 0 w 7549068"/>
              <a:gd name="connsiteY4" fmla="*/ 0 h 2248242"/>
              <a:gd name="connsiteX0" fmla="*/ 0 w 7549068"/>
              <a:gd name="connsiteY0" fmla="*/ 0 h 2248242"/>
              <a:gd name="connsiteX1" fmla="*/ 7549068 w 7549068"/>
              <a:gd name="connsiteY1" fmla="*/ 220337 h 2248242"/>
              <a:gd name="connsiteX2" fmla="*/ 7549068 w 7549068"/>
              <a:gd name="connsiteY2" fmla="*/ 2248242 h 2248242"/>
              <a:gd name="connsiteX3" fmla="*/ 0 w 7549068"/>
              <a:gd name="connsiteY3" fmla="*/ 2248242 h 2248242"/>
              <a:gd name="connsiteX4" fmla="*/ 0 w 7549068"/>
              <a:gd name="connsiteY4" fmla="*/ 0 h 2248242"/>
              <a:gd name="connsiteX0" fmla="*/ 0 w 7549068"/>
              <a:gd name="connsiteY0" fmla="*/ 0 h 2248242"/>
              <a:gd name="connsiteX1" fmla="*/ 7538310 w 7549068"/>
              <a:gd name="connsiteY1" fmla="*/ 317156 h 2248242"/>
              <a:gd name="connsiteX2" fmla="*/ 7549068 w 7549068"/>
              <a:gd name="connsiteY2" fmla="*/ 2248242 h 2248242"/>
              <a:gd name="connsiteX3" fmla="*/ 0 w 7549068"/>
              <a:gd name="connsiteY3" fmla="*/ 2248242 h 2248242"/>
              <a:gd name="connsiteX4" fmla="*/ 0 w 7549068"/>
              <a:gd name="connsiteY4" fmla="*/ 0 h 2248242"/>
              <a:gd name="connsiteX0" fmla="*/ 0 w 7549068"/>
              <a:gd name="connsiteY0" fmla="*/ 0 h 2248242"/>
              <a:gd name="connsiteX1" fmla="*/ 7538310 w 7549068"/>
              <a:gd name="connsiteY1" fmla="*/ 317156 h 2248242"/>
              <a:gd name="connsiteX2" fmla="*/ 7549068 w 7549068"/>
              <a:gd name="connsiteY2" fmla="*/ 2248242 h 2248242"/>
              <a:gd name="connsiteX3" fmla="*/ 0 w 7549068"/>
              <a:gd name="connsiteY3" fmla="*/ 2248242 h 2248242"/>
              <a:gd name="connsiteX4" fmla="*/ 0 w 7549068"/>
              <a:gd name="connsiteY4" fmla="*/ 0 h 2248242"/>
              <a:gd name="connsiteX0" fmla="*/ 0 w 7549068"/>
              <a:gd name="connsiteY0" fmla="*/ 0 h 2248242"/>
              <a:gd name="connsiteX1" fmla="*/ 7538310 w 7549068"/>
              <a:gd name="connsiteY1" fmla="*/ 317156 h 2248242"/>
              <a:gd name="connsiteX2" fmla="*/ 7549068 w 7549068"/>
              <a:gd name="connsiteY2" fmla="*/ 2248242 h 2248242"/>
              <a:gd name="connsiteX3" fmla="*/ 0 w 7549068"/>
              <a:gd name="connsiteY3" fmla="*/ 2248242 h 2248242"/>
              <a:gd name="connsiteX4" fmla="*/ 0 w 7549068"/>
              <a:gd name="connsiteY4" fmla="*/ 0 h 2248242"/>
              <a:gd name="connsiteX0" fmla="*/ 0 w 7549068"/>
              <a:gd name="connsiteY0" fmla="*/ 0 h 2248242"/>
              <a:gd name="connsiteX1" fmla="*/ 7538310 w 7549068"/>
              <a:gd name="connsiteY1" fmla="*/ 317156 h 2248242"/>
              <a:gd name="connsiteX2" fmla="*/ 7549068 w 7549068"/>
              <a:gd name="connsiteY2" fmla="*/ 2248242 h 2248242"/>
              <a:gd name="connsiteX3" fmla="*/ 0 w 7549068"/>
              <a:gd name="connsiteY3" fmla="*/ 2248242 h 2248242"/>
              <a:gd name="connsiteX4" fmla="*/ 0 w 7549068"/>
              <a:gd name="connsiteY4" fmla="*/ 0 h 2248242"/>
              <a:gd name="connsiteX0" fmla="*/ 0 w 7549068"/>
              <a:gd name="connsiteY0" fmla="*/ 0 h 2248242"/>
              <a:gd name="connsiteX1" fmla="*/ 7538310 w 7549068"/>
              <a:gd name="connsiteY1" fmla="*/ 317156 h 2248242"/>
              <a:gd name="connsiteX2" fmla="*/ 7549068 w 7549068"/>
              <a:gd name="connsiteY2" fmla="*/ 2248242 h 2248242"/>
              <a:gd name="connsiteX3" fmla="*/ 0 w 7549068"/>
              <a:gd name="connsiteY3" fmla="*/ 2248242 h 2248242"/>
              <a:gd name="connsiteX4" fmla="*/ 0 w 7549068"/>
              <a:gd name="connsiteY4" fmla="*/ 0 h 2248242"/>
              <a:gd name="connsiteX0" fmla="*/ 0 w 7549068"/>
              <a:gd name="connsiteY0" fmla="*/ 0 h 2248242"/>
              <a:gd name="connsiteX1" fmla="*/ 7538310 w 7549068"/>
              <a:gd name="connsiteY1" fmla="*/ 317156 h 2248242"/>
              <a:gd name="connsiteX2" fmla="*/ 7549068 w 7549068"/>
              <a:gd name="connsiteY2" fmla="*/ 2248242 h 2248242"/>
              <a:gd name="connsiteX3" fmla="*/ 0 w 7549068"/>
              <a:gd name="connsiteY3" fmla="*/ 2248242 h 2248242"/>
              <a:gd name="connsiteX4" fmla="*/ 0 w 7549068"/>
              <a:gd name="connsiteY4" fmla="*/ 0 h 2248242"/>
              <a:gd name="connsiteX0" fmla="*/ 0 w 7549068"/>
              <a:gd name="connsiteY0" fmla="*/ 0 h 2248242"/>
              <a:gd name="connsiteX1" fmla="*/ 7538310 w 7549068"/>
              <a:gd name="connsiteY1" fmla="*/ 317156 h 2248242"/>
              <a:gd name="connsiteX2" fmla="*/ 7549068 w 7549068"/>
              <a:gd name="connsiteY2" fmla="*/ 2248242 h 2248242"/>
              <a:gd name="connsiteX3" fmla="*/ 0 w 7549068"/>
              <a:gd name="connsiteY3" fmla="*/ 2248242 h 2248242"/>
              <a:gd name="connsiteX4" fmla="*/ 0 w 7549068"/>
              <a:gd name="connsiteY4" fmla="*/ 0 h 2248242"/>
              <a:gd name="connsiteX0" fmla="*/ 0 w 7538310"/>
              <a:gd name="connsiteY0" fmla="*/ 0 h 2248242"/>
              <a:gd name="connsiteX1" fmla="*/ 7538310 w 7538310"/>
              <a:gd name="connsiteY1" fmla="*/ 317156 h 2248242"/>
              <a:gd name="connsiteX2" fmla="*/ 7526225 w 7538310"/>
              <a:gd name="connsiteY2" fmla="*/ 2248242 h 2248242"/>
              <a:gd name="connsiteX3" fmla="*/ 0 w 7538310"/>
              <a:gd name="connsiteY3" fmla="*/ 2248242 h 2248242"/>
              <a:gd name="connsiteX4" fmla="*/ 0 w 7538310"/>
              <a:gd name="connsiteY4" fmla="*/ 0 h 2248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8310" h="2248242">
                <a:moveTo>
                  <a:pt x="0" y="0"/>
                </a:moveTo>
                <a:cubicBezTo>
                  <a:pt x="2359719" y="111099"/>
                  <a:pt x="4600939" y="21192"/>
                  <a:pt x="7538310" y="317156"/>
                </a:cubicBezTo>
                <a:cubicBezTo>
                  <a:pt x="7534282" y="960851"/>
                  <a:pt x="7530253" y="1604547"/>
                  <a:pt x="7526225" y="2248242"/>
                </a:cubicBezTo>
                <a:lnTo>
                  <a:pt x="0" y="2248242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18721-8DED-EC48-998C-6AA4297132D9}"/>
              </a:ext>
            </a:extLst>
          </p:cNvPr>
          <p:cNvSpPr txBox="1"/>
          <p:nvPr/>
        </p:nvSpPr>
        <p:spPr>
          <a:xfrm>
            <a:off x="614395" y="300601"/>
            <a:ext cx="7559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b="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El Niño</a:t>
            </a:r>
            <a:endParaRPr lang="en-GB" sz="2800" b="1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FAA748-0100-685D-C319-0D3FC4F57B0F}"/>
              </a:ext>
            </a:extLst>
          </p:cNvPr>
          <p:cNvSpPr txBox="1"/>
          <p:nvPr/>
        </p:nvSpPr>
        <p:spPr>
          <a:xfrm>
            <a:off x="8468081" y="300600"/>
            <a:ext cx="7559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b="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 Niña</a:t>
            </a:r>
            <a:endParaRPr lang="en-GB" sz="2800" b="1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311426-72FF-456C-33A0-06B32BE1A63C}"/>
              </a:ext>
            </a:extLst>
          </p:cNvPr>
          <p:cNvSpPr txBox="1"/>
          <p:nvPr/>
        </p:nvSpPr>
        <p:spPr>
          <a:xfrm>
            <a:off x="605039" y="378934"/>
            <a:ext cx="359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b="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endParaRPr lang="en-GB" sz="2400" b="1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406FE6-FAED-3218-1084-0897A587A588}"/>
              </a:ext>
            </a:extLst>
          </p:cNvPr>
          <p:cNvSpPr txBox="1"/>
          <p:nvPr/>
        </p:nvSpPr>
        <p:spPr>
          <a:xfrm>
            <a:off x="8467140" y="364386"/>
            <a:ext cx="359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b="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  <a:endParaRPr lang="en-GB" sz="2400" b="1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06F238-74BC-090E-F48E-5C4EE2732136}"/>
              </a:ext>
            </a:extLst>
          </p:cNvPr>
          <p:cNvSpPr txBox="1"/>
          <p:nvPr/>
        </p:nvSpPr>
        <p:spPr>
          <a:xfrm>
            <a:off x="2783912" y="2243725"/>
            <a:ext cx="2034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5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Less sea ice</a:t>
            </a:r>
            <a:endParaRPr lang="en-GB" sz="1550" dirty="0">
              <a:solidFill>
                <a:srgbClr val="000000"/>
              </a:solidFill>
              <a:highlight>
                <a:srgbClr val="FFFF00"/>
              </a:highligh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F73F563-0D10-ECBA-F642-F6E5EBDE61B1}"/>
              </a:ext>
            </a:extLst>
          </p:cNvPr>
          <p:cNvSpPr/>
          <p:nvPr/>
        </p:nvSpPr>
        <p:spPr>
          <a:xfrm>
            <a:off x="614390" y="1764838"/>
            <a:ext cx="2171933" cy="725915"/>
          </a:xfrm>
          <a:custGeom>
            <a:avLst/>
            <a:gdLst>
              <a:gd name="connsiteX0" fmla="*/ 0 w 2340010"/>
              <a:gd name="connsiteY0" fmla="*/ 0 h 258027"/>
              <a:gd name="connsiteX1" fmla="*/ 2340010 w 2340010"/>
              <a:gd name="connsiteY1" fmla="*/ 0 h 258027"/>
              <a:gd name="connsiteX2" fmla="*/ 2340010 w 2340010"/>
              <a:gd name="connsiteY2" fmla="*/ 258027 h 258027"/>
              <a:gd name="connsiteX3" fmla="*/ 0 w 2340010"/>
              <a:gd name="connsiteY3" fmla="*/ 258027 h 258027"/>
              <a:gd name="connsiteX4" fmla="*/ 0 w 2340010"/>
              <a:gd name="connsiteY4" fmla="*/ 0 h 258027"/>
              <a:gd name="connsiteX0" fmla="*/ 0 w 2340010"/>
              <a:gd name="connsiteY0" fmla="*/ 0 h 258027"/>
              <a:gd name="connsiteX1" fmla="*/ 2340010 w 2340010"/>
              <a:gd name="connsiteY1" fmla="*/ 0 h 258027"/>
              <a:gd name="connsiteX2" fmla="*/ 2340010 w 2340010"/>
              <a:gd name="connsiteY2" fmla="*/ 258027 h 258027"/>
              <a:gd name="connsiteX3" fmla="*/ 227667 w 2340010"/>
              <a:gd name="connsiteY3" fmla="*/ 119934 h 258027"/>
              <a:gd name="connsiteX4" fmla="*/ 0 w 2340010"/>
              <a:gd name="connsiteY4" fmla="*/ 0 h 258027"/>
              <a:gd name="connsiteX0" fmla="*/ 0 w 2340010"/>
              <a:gd name="connsiteY0" fmla="*/ 0 h 258027"/>
              <a:gd name="connsiteX1" fmla="*/ 2340010 w 2340010"/>
              <a:gd name="connsiteY1" fmla="*/ 0 h 258027"/>
              <a:gd name="connsiteX2" fmla="*/ 2340010 w 2340010"/>
              <a:gd name="connsiteY2" fmla="*/ 258027 h 258027"/>
              <a:gd name="connsiteX3" fmla="*/ 0 w 2340010"/>
              <a:gd name="connsiteY3" fmla="*/ 105005 h 258027"/>
              <a:gd name="connsiteX4" fmla="*/ 0 w 2340010"/>
              <a:gd name="connsiteY4" fmla="*/ 0 h 258027"/>
              <a:gd name="connsiteX0" fmla="*/ 0 w 2340010"/>
              <a:gd name="connsiteY0" fmla="*/ 0 h 258027"/>
              <a:gd name="connsiteX1" fmla="*/ 2340010 w 2340010"/>
              <a:gd name="connsiteY1" fmla="*/ 0 h 258027"/>
              <a:gd name="connsiteX2" fmla="*/ 2340010 w 2340010"/>
              <a:gd name="connsiteY2" fmla="*/ 258027 h 258027"/>
              <a:gd name="connsiteX3" fmla="*/ 0 w 2340010"/>
              <a:gd name="connsiteY3" fmla="*/ 105005 h 258027"/>
              <a:gd name="connsiteX4" fmla="*/ 0 w 2340010"/>
              <a:gd name="connsiteY4" fmla="*/ 0 h 258027"/>
              <a:gd name="connsiteX0" fmla="*/ 0 w 2340010"/>
              <a:gd name="connsiteY0" fmla="*/ 0 h 258027"/>
              <a:gd name="connsiteX1" fmla="*/ 2340010 w 2340010"/>
              <a:gd name="connsiteY1" fmla="*/ 0 h 258027"/>
              <a:gd name="connsiteX2" fmla="*/ 2340010 w 2340010"/>
              <a:gd name="connsiteY2" fmla="*/ 258027 h 258027"/>
              <a:gd name="connsiteX3" fmla="*/ 0 w 2340010"/>
              <a:gd name="connsiteY3" fmla="*/ 105005 h 258027"/>
              <a:gd name="connsiteX4" fmla="*/ 0 w 2340010"/>
              <a:gd name="connsiteY4" fmla="*/ 0 h 258027"/>
              <a:gd name="connsiteX0" fmla="*/ 0 w 2340010"/>
              <a:gd name="connsiteY0" fmla="*/ 0 h 258027"/>
              <a:gd name="connsiteX1" fmla="*/ 2340010 w 2340010"/>
              <a:gd name="connsiteY1" fmla="*/ 0 h 258027"/>
              <a:gd name="connsiteX2" fmla="*/ 2340010 w 2340010"/>
              <a:gd name="connsiteY2" fmla="*/ 258027 h 258027"/>
              <a:gd name="connsiteX3" fmla="*/ 0 w 2340010"/>
              <a:gd name="connsiteY3" fmla="*/ 105005 h 258027"/>
              <a:gd name="connsiteX4" fmla="*/ 0 w 2340010"/>
              <a:gd name="connsiteY4" fmla="*/ 0 h 258027"/>
              <a:gd name="connsiteX0" fmla="*/ 0 w 2340010"/>
              <a:gd name="connsiteY0" fmla="*/ 0 h 258027"/>
              <a:gd name="connsiteX1" fmla="*/ 2340010 w 2340010"/>
              <a:gd name="connsiteY1" fmla="*/ 0 h 258027"/>
              <a:gd name="connsiteX2" fmla="*/ 2340010 w 2340010"/>
              <a:gd name="connsiteY2" fmla="*/ 258027 h 258027"/>
              <a:gd name="connsiteX3" fmla="*/ 0 w 2340010"/>
              <a:gd name="connsiteY3" fmla="*/ 105005 h 258027"/>
              <a:gd name="connsiteX4" fmla="*/ 0 w 2340010"/>
              <a:gd name="connsiteY4" fmla="*/ 0 h 258027"/>
              <a:gd name="connsiteX0" fmla="*/ 0 w 2340010"/>
              <a:gd name="connsiteY0" fmla="*/ 0 h 258027"/>
              <a:gd name="connsiteX1" fmla="*/ 2340010 w 2340010"/>
              <a:gd name="connsiteY1" fmla="*/ 0 h 258027"/>
              <a:gd name="connsiteX2" fmla="*/ 2340010 w 2340010"/>
              <a:gd name="connsiteY2" fmla="*/ 258027 h 258027"/>
              <a:gd name="connsiteX3" fmla="*/ 0 w 2340010"/>
              <a:gd name="connsiteY3" fmla="*/ 105005 h 258027"/>
              <a:gd name="connsiteX4" fmla="*/ 0 w 2340010"/>
              <a:gd name="connsiteY4" fmla="*/ 0 h 258027"/>
              <a:gd name="connsiteX0" fmla="*/ 0 w 2340010"/>
              <a:gd name="connsiteY0" fmla="*/ 0 h 258027"/>
              <a:gd name="connsiteX1" fmla="*/ 2340010 w 2340010"/>
              <a:gd name="connsiteY1" fmla="*/ 0 h 258027"/>
              <a:gd name="connsiteX2" fmla="*/ 2340010 w 2340010"/>
              <a:gd name="connsiteY2" fmla="*/ 258027 h 258027"/>
              <a:gd name="connsiteX3" fmla="*/ 0 w 2340010"/>
              <a:gd name="connsiteY3" fmla="*/ 105005 h 258027"/>
              <a:gd name="connsiteX4" fmla="*/ 0 w 2340010"/>
              <a:gd name="connsiteY4" fmla="*/ 0 h 258027"/>
              <a:gd name="connsiteX0" fmla="*/ 0 w 2340010"/>
              <a:gd name="connsiteY0" fmla="*/ 0 h 258027"/>
              <a:gd name="connsiteX1" fmla="*/ 2246704 w 2340010"/>
              <a:gd name="connsiteY1" fmla="*/ 41055 h 258027"/>
              <a:gd name="connsiteX2" fmla="*/ 2340010 w 2340010"/>
              <a:gd name="connsiteY2" fmla="*/ 258027 h 258027"/>
              <a:gd name="connsiteX3" fmla="*/ 0 w 2340010"/>
              <a:gd name="connsiteY3" fmla="*/ 105005 h 258027"/>
              <a:gd name="connsiteX4" fmla="*/ 0 w 2340010"/>
              <a:gd name="connsiteY4" fmla="*/ 0 h 258027"/>
              <a:gd name="connsiteX0" fmla="*/ 0 w 2340010"/>
              <a:gd name="connsiteY0" fmla="*/ 0 h 258027"/>
              <a:gd name="connsiteX1" fmla="*/ 2246704 w 2340010"/>
              <a:gd name="connsiteY1" fmla="*/ 41055 h 258027"/>
              <a:gd name="connsiteX2" fmla="*/ 2340010 w 2340010"/>
              <a:gd name="connsiteY2" fmla="*/ 258027 h 258027"/>
              <a:gd name="connsiteX3" fmla="*/ 0 w 2340010"/>
              <a:gd name="connsiteY3" fmla="*/ 105005 h 258027"/>
              <a:gd name="connsiteX4" fmla="*/ 0 w 2340010"/>
              <a:gd name="connsiteY4" fmla="*/ 0 h 258027"/>
              <a:gd name="connsiteX0" fmla="*/ 0 w 2340010"/>
              <a:gd name="connsiteY0" fmla="*/ 0 h 258027"/>
              <a:gd name="connsiteX1" fmla="*/ 2246704 w 2340010"/>
              <a:gd name="connsiteY1" fmla="*/ 41055 h 258027"/>
              <a:gd name="connsiteX2" fmla="*/ 2340010 w 2340010"/>
              <a:gd name="connsiteY2" fmla="*/ 258027 h 258027"/>
              <a:gd name="connsiteX3" fmla="*/ 0 w 2340010"/>
              <a:gd name="connsiteY3" fmla="*/ 105005 h 258027"/>
              <a:gd name="connsiteX4" fmla="*/ 0 w 2340010"/>
              <a:gd name="connsiteY4" fmla="*/ 0 h 258027"/>
              <a:gd name="connsiteX0" fmla="*/ 0 w 2340010"/>
              <a:gd name="connsiteY0" fmla="*/ 0 h 258027"/>
              <a:gd name="connsiteX1" fmla="*/ 1869748 w 2340010"/>
              <a:gd name="connsiteY1" fmla="*/ 167952 h 258027"/>
              <a:gd name="connsiteX2" fmla="*/ 2340010 w 2340010"/>
              <a:gd name="connsiteY2" fmla="*/ 258027 h 258027"/>
              <a:gd name="connsiteX3" fmla="*/ 0 w 2340010"/>
              <a:gd name="connsiteY3" fmla="*/ 105005 h 258027"/>
              <a:gd name="connsiteX4" fmla="*/ 0 w 2340010"/>
              <a:gd name="connsiteY4" fmla="*/ 0 h 258027"/>
              <a:gd name="connsiteX0" fmla="*/ 0 w 2340010"/>
              <a:gd name="connsiteY0" fmla="*/ 0 h 258027"/>
              <a:gd name="connsiteX1" fmla="*/ 1869748 w 2340010"/>
              <a:gd name="connsiteY1" fmla="*/ 167952 h 258027"/>
              <a:gd name="connsiteX2" fmla="*/ 2340010 w 2340010"/>
              <a:gd name="connsiteY2" fmla="*/ 258027 h 258027"/>
              <a:gd name="connsiteX3" fmla="*/ 0 w 2340010"/>
              <a:gd name="connsiteY3" fmla="*/ 105005 h 258027"/>
              <a:gd name="connsiteX4" fmla="*/ 0 w 2340010"/>
              <a:gd name="connsiteY4" fmla="*/ 0 h 258027"/>
              <a:gd name="connsiteX0" fmla="*/ 0 w 2340010"/>
              <a:gd name="connsiteY0" fmla="*/ 0 h 258027"/>
              <a:gd name="connsiteX1" fmla="*/ 1869748 w 2340010"/>
              <a:gd name="connsiteY1" fmla="*/ 167952 h 258027"/>
              <a:gd name="connsiteX2" fmla="*/ 2340010 w 2340010"/>
              <a:gd name="connsiteY2" fmla="*/ 258027 h 258027"/>
              <a:gd name="connsiteX3" fmla="*/ 0 w 2340010"/>
              <a:gd name="connsiteY3" fmla="*/ 105005 h 258027"/>
              <a:gd name="connsiteX4" fmla="*/ 0 w 2340010"/>
              <a:gd name="connsiteY4" fmla="*/ 0 h 258027"/>
              <a:gd name="connsiteX0" fmla="*/ 0 w 2340010"/>
              <a:gd name="connsiteY0" fmla="*/ 0 h 258027"/>
              <a:gd name="connsiteX1" fmla="*/ 1869748 w 2340010"/>
              <a:gd name="connsiteY1" fmla="*/ 167952 h 258027"/>
              <a:gd name="connsiteX2" fmla="*/ 2340010 w 2340010"/>
              <a:gd name="connsiteY2" fmla="*/ 258027 h 258027"/>
              <a:gd name="connsiteX3" fmla="*/ 0 w 2340010"/>
              <a:gd name="connsiteY3" fmla="*/ 105005 h 258027"/>
              <a:gd name="connsiteX4" fmla="*/ 0 w 2340010"/>
              <a:gd name="connsiteY4" fmla="*/ 0 h 258027"/>
              <a:gd name="connsiteX0" fmla="*/ 0 w 2340010"/>
              <a:gd name="connsiteY0" fmla="*/ 0 h 258027"/>
              <a:gd name="connsiteX1" fmla="*/ 1787063 w 2340010"/>
              <a:gd name="connsiteY1" fmla="*/ 104723 h 258027"/>
              <a:gd name="connsiteX2" fmla="*/ 2340010 w 2340010"/>
              <a:gd name="connsiteY2" fmla="*/ 258027 h 258027"/>
              <a:gd name="connsiteX3" fmla="*/ 0 w 2340010"/>
              <a:gd name="connsiteY3" fmla="*/ 105005 h 258027"/>
              <a:gd name="connsiteX4" fmla="*/ 0 w 2340010"/>
              <a:gd name="connsiteY4" fmla="*/ 0 h 258027"/>
              <a:gd name="connsiteX0" fmla="*/ 0 w 2340010"/>
              <a:gd name="connsiteY0" fmla="*/ 0 h 258027"/>
              <a:gd name="connsiteX1" fmla="*/ 1787063 w 2340010"/>
              <a:gd name="connsiteY1" fmla="*/ 104723 h 258027"/>
              <a:gd name="connsiteX2" fmla="*/ 2340010 w 2340010"/>
              <a:gd name="connsiteY2" fmla="*/ 258027 h 258027"/>
              <a:gd name="connsiteX3" fmla="*/ 0 w 2340010"/>
              <a:gd name="connsiteY3" fmla="*/ 105005 h 258027"/>
              <a:gd name="connsiteX4" fmla="*/ 0 w 2340010"/>
              <a:gd name="connsiteY4" fmla="*/ 0 h 258027"/>
              <a:gd name="connsiteX0" fmla="*/ 0 w 2340010"/>
              <a:gd name="connsiteY0" fmla="*/ 0 h 258027"/>
              <a:gd name="connsiteX1" fmla="*/ 1787063 w 2340010"/>
              <a:gd name="connsiteY1" fmla="*/ 104723 h 258027"/>
              <a:gd name="connsiteX2" fmla="*/ 2340010 w 2340010"/>
              <a:gd name="connsiteY2" fmla="*/ 258027 h 258027"/>
              <a:gd name="connsiteX3" fmla="*/ 0 w 2340010"/>
              <a:gd name="connsiteY3" fmla="*/ 105005 h 258027"/>
              <a:gd name="connsiteX4" fmla="*/ 0 w 2340010"/>
              <a:gd name="connsiteY4" fmla="*/ 0 h 258027"/>
              <a:gd name="connsiteX0" fmla="*/ 0 w 2340010"/>
              <a:gd name="connsiteY0" fmla="*/ 0 h 258027"/>
              <a:gd name="connsiteX1" fmla="*/ 1787063 w 2340010"/>
              <a:gd name="connsiteY1" fmla="*/ 104723 h 258027"/>
              <a:gd name="connsiteX2" fmla="*/ 2340010 w 2340010"/>
              <a:gd name="connsiteY2" fmla="*/ 258027 h 258027"/>
              <a:gd name="connsiteX3" fmla="*/ 0 w 2340010"/>
              <a:gd name="connsiteY3" fmla="*/ 105005 h 258027"/>
              <a:gd name="connsiteX4" fmla="*/ 0 w 2340010"/>
              <a:gd name="connsiteY4" fmla="*/ 0 h 258027"/>
              <a:gd name="connsiteX0" fmla="*/ 0 w 2340010"/>
              <a:gd name="connsiteY0" fmla="*/ 0 h 258027"/>
              <a:gd name="connsiteX1" fmla="*/ 1787063 w 2340010"/>
              <a:gd name="connsiteY1" fmla="*/ 104723 h 258027"/>
              <a:gd name="connsiteX2" fmla="*/ 2340010 w 2340010"/>
              <a:gd name="connsiteY2" fmla="*/ 258027 h 258027"/>
              <a:gd name="connsiteX3" fmla="*/ 0 w 2340010"/>
              <a:gd name="connsiteY3" fmla="*/ 105005 h 258027"/>
              <a:gd name="connsiteX4" fmla="*/ 0 w 2340010"/>
              <a:gd name="connsiteY4" fmla="*/ 0 h 258027"/>
              <a:gd name="connsiteX0" fmla="*/ 0 w 2340010"/>
              <a:gd name="connsiteY0" fmla="*/ 0 h 258027"/>
              <a:gd name="connsiteX1" fmla="*/ 1787063 w 2340010"/>
              <a:gd name="connsiteY1" fmla="*/ 104723 h 258027"/>
              <a:gd name="connsiteX2" fmla="*/ 2340010 w 2340010"/>
              <a:gd name="connsiteY2" fmla="*/ 258027 h 258027"/>
              <a:gd name="connsiteX3" fmla="*/ 0 w 2340010"/>
              <a:gd name="connsiteY3" fmla="*/ 105005 h 258027"/>
              <a:gd name="connsiteX4" fmla="*/ 0 w 2340010"/>
              <a:gd name="connsiteY4" fmla="*/ 0 h 258027"/>
              <a:gd name="connsiteX0" fmla="*/ 4863 w 2340010"/>
              <a:gd name="connsiteY0" fmla="*/ 0 h 374759"/>
              <a:gd name="connsiteX1" fmla="*/ 1787063 w 2340010"/>
              <a:gd name="connsiteY1" fmla="*/ 221455 h 374759"/>
              <a:gd name="connsiteX2" fmla="*/ 2340010 w 2340010"/>
              <a:gd name="connsiteY2" fmla="*/ 374759 h 374759"/>
              <a:gd name="connsiteX3" fmla="*/ 0 w 2340010"/>
              <a:gd name="connsiteY3" fmla="*/ 221737 h 374759"/>
              <a:gd name="connsiteX4" fmla="*/ 4863 w 2340010"/>
              <a:gd name="connsiteY4" fmla="*/ 0 h 374759"/>
              <a:gd name="connsiteX0" fmla="*/ 4863 w 2340010"/>
              <a:gd name="connsiteY0" fmla="*/ 0 h 374759"/>
              <a:gd name="connsiteX1" fmla="*/ 1776528 w 2340010"/>
              <a:gd name="connsiteY1" fmla="*/ 158900 h 374759"/>
              <a:gd name="connsiteX2" fmla="*/ 2340010 w 2340010"/>
              <a:gd name="connsiteY2" fmla="*/ 374759 h 374759"/>
              <a:gd name="connsiteX3" fmla="*/ 0 w 2340010"/>
              <a:gd name="connsiteY3" fmla="*/ 221737 h 374759"/>
              <a:gd name="connsiteX4" fmla="*/ 4863 w 2340010"/>
              <a:gd name="connsiteY4" fmla="*/ 0 h 374759"/>
              <a:gd name="connsiteX0" fmla="*/ 4863 w 2340010"/>
              <a:gd name="connsiteY0" fmla="*/ 0 h 374759"/>
              <a:gd name="connsiteX1" fmla="*/ 1776528 w 2340010"/>
              <a:gd name="connsiteY1" fmla="*/ 158900 h 374759"/>
              <a:gd name="connsiteX2" fmla="*/ 2340010 w 2340010"/>
              <a:gd name="connsiteY2" fmla="*/ 374759 h 374759"/>
              <a:gd name="connsiteX3" fmla="*/ 0 w 2340010"/>
              <a:gd name="connsiteY3" fmla="*/ 221737 h 374759"/>
              <a:gd name="connsiteX4" fmla="*/ 4863 w 2340010"/>
              <a:gd name="connsiteY4" fmla="*/ 0 h 374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0010" h="374759">
                <a:moveTo>
                  <a:pt x="4863" y="0"/>
                </a:moveTo>
                <a:cubicBezTo>
                  <a:pt x="684095" y="14929"/>
                  <a:pt x="967223" y="160369"/>
                  <a:pt x="1776528" y="158900"/>
                </a:cubicBezTo>
                <a:cubicBezTo>
                  <a:pt x="2361607" y="152742"/>
                  <a:pt x="2308908" y="302435"/>
                  <a:pt x="2340010" y="374759"/>
                </a:cubicBezTo>
                <a:cubicBezTo>
                  <a:pt x="1560007" y="323752"/>
                  <a:pt x="291078" y="332459"/>
                  <a:pt x="0" y="221737"/>
                </a:cubicBezTo>
                <a:lnTo>
                  <a:pt x="4863" y="0"/>
                </a:lnTo>
                <a:close/>
              </a:path>
            </a:pathLst>
          </a:custGeom>
          <a:solidFill>
            <a:schemeClr val="bg1">
              <a:alpha val="74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A4371D-798A-4280-390D-9C0B4E253D13}"/>
              </a:ext>
            </a:extLst>
          </p:cNvPr>
          <p:cNvSpPr txBox="1"/>
          <p:nvPr/>
        </p:nvSpPr>
        <p:spPr>
          <a:xfrm>
            <a:off x="1240271" y="1650600"/>
            <a:ext cx="2049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55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More </a:t>
            </a:r>
            <a:r>
              <a:rPr lang="en-GB" sz="155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snowfall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AB97B1D-3C98-C46B-C2C8-0C63F8569407}"/>
              </a:ext>
            </a:extLst>
          </p:cNvPr>
          <p:cNvSpPr/>
          <p:nvPr/>
        </p:nvSpPr>
        <p:spPr>
          <a:xfrm>
            <a:off x="10634964" y="2412685"/>
            <a:ext cx="861774" cy="72263"/>
          </a:xfrm>
          <a:prstGeom prst="rect">
            <a:avLst/>
          </a:prstGeom>
          <a:solidFill>
            <a:srgbClr val="F3FBFF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9FCCA3D-4497-D8F1-EE63-48A771741E00}"/>
              </a:ext>
            </a:extLst>
          </p:cNvPr>
          <p:cNvSpPr/>
          <p:nvPr/>
        </p:nvSpPr>
        <p:spPr>
          <a:xfrm>
            <a:off x="11522462" y="2412955"/>
            <a:ext cx="1213764" cy="71722"/>
          </a:xfrm>
          <a:prstGeom prst="rect">
            <a:avLst/>
          </a:prstGeom>
          <a:solidFill>
            <a:srgbClr val="F3FBFF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A29368C-4A73-CB90-D3AC-35AC8FB4C1B2}"/>
              </a:ext>
            </a:extLst>
          </p:cNvPr>
          <p:cNvSpPr txBox="1"/>
          <p:nvPr/>
        </p:nvSpPr>
        <p:spPr>
          <a:xfrm>
            <a:off x="10630031" y="2087962"/>
            <a:ext cx="2045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5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More sea ice</a:t>
            </a:r>
            <a:endParaRPr lang="en-GB" sz="1550" dirty="0">
              <a:solidFill>
                <a:srgbClr val="000000"/>
              </a:solidFill>
              <a:highlight>
                <a:srgbClr val="FFFF00"/>
              </a:highligh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5" name="Rectangle 58">
            <a:extLst>
              <a:ext uri="{FF2B5EF4-FFF2-40B4-BE49-F238E27FC236}">
                <a16:creationId xmlns:a16="http://schemas.microsoft.com/office/drawing/2014/main" id="{408E481B-E5AC-75C2-2D5A-71455F6088AF}"/>
              </a:ext>
            </a:extLst>
          </p:cNvPr>
          <p:cNvSpPr/>
          <p:nvPr/>
        </p:nvSpPr>
        <p:spPr>
          <a:xfrm>
            <a:off x="8472120" y="1982454"/>
            <a:ext cx="2154861" cy="461665"/>
          </a:xfrm>
          <a:custGeom>
            <a:avLst/>
            <a:gdLst>
              <a:gd name="connsiteX0" fmla="*/ 0 w 2340010"/>
              <a:gd name="connsiteY0" fmla="*/ 0 h 258027"/>
              <a:gd name="connsiteX1" fmla="*/ 2340010 w 2340010"/>
              <a:gd name="connsiteY1" fmla="*/ 0 h 258027"/>
              <a:gd name="connsiteX2" fmla="*/ 2340010 w 2340010"/>
              <a:gd name="connsiteY2" fmla="*/ 258027 h 258027"/>
              <a:gd name="connsiteX3" fmla="*/ 0 w 2340010"/>
              <a:gd name="connsiteY3" fmla="*/ 258027 h 258027"/>
              <a:gd name="connsiteX4" fmla="*/ 0 w 2340010"/>
              <a:gd name="connsiteY4" fmla="*/ 0 h 258027"/>
              <a:gd name="connsiteX0" fmla="*/ 0 w 2340010"/>
              <a:gd name="connsiteY0" fmla="*/ 0 h 258027"/>
              <a:gd name="connsiteX1" fmla="*/ 2340010 w 2340010"/>
              <a:gd name="connsiteY1" fmla="*/ 0 h 258027"/>
              <a:gd name="connsiteX2" fmla="*/ 2340010 w 2340010"/>
              <a:gd name="connsiteY2" fmla="*/ 258027 h 258027"/>
              <a:gd name="connsiteX3" fmla="*/ 227667 w 2340010"/>
              <a:gd name="connsiteY3" fmla="*/ 119934 h 258027"/>
              <a:gd name="connsiteX4" fmla="*/ 0 w 2340010"/>
              <a:gd name="connsiteY4" fmla="*/ 0 h 258027"/>
              <a:gd name="connsiteX0" fmla="*/ 0 w 2340010"/>
              <a:gd name="connsiteY0" fmla="*/ 0 h 258027"/>
              <a:gd name="connsiteX1" fmla="*/ 2340010 w 2340010"/>
              <a:gd name="connsiteY1" fmla="*/ 0 h 258027"/>
              <a:gd name="connsiteX2" fmla="*/ 2340010 w 2340010"/>
              <a:gd name="connsiteY2" fmla="*/ 258027 h 258027"/>
              <a:gd name="connsiteX3" fmla="*/ 0 w 2340010"/>
              <a:gd name="connsiteY3" fmla="*/ 105005 h 258027"/>
              <a:gd name="connsiteX4" fmla="*/ 0 w 2340010"/>
              <a:gd name="connsiteY4" fmla="*/ 0 h 258027"/>
              <a:gd name="connsiteX0" fmla="*/ 0 w 2340010"/>
              <a:gd name="connsiteY0" fmla="*/ 0 h 258027"/>
              <a:gd name="connsiteX1" fmla="*/ 2340010 w 2340010"/>
              <a:gd name="connsiteY1" fmla="*/ 0 h 258027"/>
              <a:gd name="connsiteX2" fmla="*/ 2340010 w 2340010"/>
              <a:gd name="connsiteY2" fmla="*/ 258027 h 258027"/>
              <a:gd name="connsiteX3" fmla="*/ 0 w 2340010"/>
              <a:gd name="connsiteY3" fmla="*/ 105005 h 258027"/>
              <a:gd name="connsiteX4" fmla="*/ 0 w 2340010"/>
              <a:gd name="connsiteY4" fmla="*/ 0 h 258027"/>
              <a:gd name="connsiteX0" fmla="*/ 0 w 2340010"/>
              <a:gd name="connsiteY0" fmla="*/ 0 h 258027"/>
              <a:gd name="connsiteX1" fmla="*/ 2340010 w 2340010"/>
              <a:gd name="connsiteY1" fmla="*/ 0 h 258027"/>
              <a:gd name="connsiteX2" fmla="*/ 2340010 w 2340010"/>
              <a:gd name="connsiteY2" fmla="*/ 258027 h 258027"/>
              <a:gd name="connsiteX3" fmla="*/ 0 w 2340010"/>
              <a:gd name="connsiteY3" fmla="*/ 105005 h 258027"/>
              <a:gd name="connsiteX4" fmla="*/ 0 w 2340010"/>
              <a:gd name="connsiteY4" fmla="*/ 0 h 258027"/>
              <a:gd name="connsiteX0" fmla="*/ 0 w 2340010"/>
              <a:gd name="connsiteY0" fmla="*/ 0 h 258027"/>
              <a:gd name="connsiteX1" fmla="*/ 2340010 w 2340010"/>
              <a:gd name="connsiteY1" fmla="*/ 0 h 258027"/>
              <a:gd name="connsiteX2" fmla="*/ 2340010 w 2340010"/>
              <a:gd name="connsiteY2" fmla="*/ 258027 h 258027"/>
              <a:gd name="connsiteX3" fmla="*/ 0 w 2340010"/>
              <a:gd name="connsiteY3" fmla="*/ 105005 h 258027"/>
              <a:gd name="connsiteX4" fmla="*/ 0 w 2340010"/>
              <a:gd name="connsiteY4" fmla="*/ 0 h 258027"/>
              <a:gd name="connsiteX0" fmla="*/ 0 w 2340010"/>
              <a:gd name="connsiteY0" fmla="*/ 0 h 258027"/>
              <a:gd name="connsiteX1" fmla="*/ 2340010 w 2340010"/>
              <a:gd name="connsiteY1" fmla="*/ 0 h 258027"/>
              <a:gd name="connsiteX2" fmla="*/ 2340010 w 2340010"/>
              <a:gd name="connsiteY2" fmla="*/ 258027 h 258027"/>
              <a:gd name="connsiteX3" fmla="*/ 0 w 2340010"/>
              <a:gd name="connsiteY3" fmla="*/ 105005 h 258027"/>
              <a:gd name="connsiteX4" fmla="*/ 0 w 2340010"/>
              <a:gd name="connsiteY4" fmla="*/ 0 h 258027"/>
              <a:gd name="connsiteX0" fmla="*/ 0 w 2340010"/>
              <a:gd name="connsiteY0" fmla="*/ 0 h 258027"/>
              <a:gd name="connsiteX1" fmla="*/ 2340010 w 2340010"/>
              <a:gd name="connsiteY1" fmla="*/ 0 h 258027"/>
              <a:gd name="connsiteX2" fmla="*/ 2340010 w 2340010"/>
              <a:gd name="connsiteY2" fmla="*/ 258027 h 258027"/>
              <a:gd name="connsiteX3" fmla="*/ 0 w 2340010"/>
              <a:gd name="connsiteY3" fmla="*/ 105005 h 258027"/>
              <a:gd name="connsiteX4" fmla="*/ 0 w 2340010"/>
              <a:gd name="connsiteY4" fmla="*/ 0 h 258027"/>
              <a:gd name="connsiteX0" fmla="*/ 0 w 2340010"/>
              <a:gd name="connsiteY0" fmla="*/ 0 h 258027"/>
              <a:gd name="connsiteX1" fmla="*/ 2340010 w 2340010"/>
              <a:gd name="connsiteY1" fmla="*/ 0 h 258027"/>
              <a:gd name="connsiteX2" fmla="*/ 2340010 w 2340010"/>
              <a:gd name="connsiteY2" fmla="*/ 258027 h 258027"/>
              <a:gd name="connsiteX3" fmla="*/ 0 w 2340010"/>
              <a:gd name="connsiteY3" fmla="*/ 105005 h 258027"/>
              <a:gd name="connsiteX4" fmla="*/ 0 w 2340010"/>
              <a:gd name="connsiteY4" fmla="*/ 0 h 258027"/>
              <a:gd name="connsiteX0" fmla="*/ 0 w 2340010"/>
              <a:gd name="connsiteY0" fmla="*/ 0 h 258027"/>
              <a:gd name="connsiteX1" fmla="*/ 2246704 w 2340010"/>
              <a:gd name="connsiteY1" fmla="*/ 41055 h 258027"/>
              <a:gd name="connsiteX2" fmla="*/ 2340010 w 2340010"/>
              <a:gd name="connsiteY2" fmla="*/ 258027 h 258027"/>
              <a:gd name="connsiteX3" fmla="*/ 0 w 2340010"/>
              <a:gd name="connsiteY3" fmla="*/ 105005 h 258027"/>
              <a:gd name="connsiteX4" fmla="*/ 0 w 2340010"/>
              <a:gd name="connsiteY4" fmla="*/ 0 h 258027"/>
              <a:gd name="connsiteX0" fmla="*/ 0 w 2340010"/>
              <a:gd name="connsiteY0" fmla="*/ 0 h 258027"/>
              <a:gd name="connsiteX1" fmla="*/ 2246704 w 2340010"/>
              <a:gd name="connsiteY1" fmla="*/ 41055 h 258027"/>
              <a:gd name="connsiteX2" fmla="*/ 2340010 w 2340010"/>
              <a:gd name="connsiteY2" fmla="*/ 258027 h 258027"/>
              <a:gd name="connsiteX3" fmla="*/ 0 w 2340010"/>
              <a:gd name="connsiteY3" fmla="*/ 105005 h 258027"/>
              <a:gd name="connsiteX4" fmla="*/ 0 w 2340010"/>
              <a:gd name="connsiteY4" fmla="*/ 0 h 258027"/>
              <a:gd name="connsiteX0" fmla="*/ 0 w 2340010"/>
              <a:gd name="connsiteY0" fmla="*/ 0 h 258027"/>
              <a:gd name="connsiteX1" fmla="*/ 2246704 w 2340010"/>
              <a:gd name="connsiteY1" fmla="*/ 41055 h 258027"/>
              <a:gd name="connsiteX2" fmla="*/ 2340010 w 2340010"/>
              <a:gd name="connsiteY2" fmla="*/ 258027 h 258027"/>
              <a:gd name="connsiteX3" fmla="*/ 0 w 2340010"/>
              <a:gd name="connsiteY3" fmla="*/ 105005 h 258027"/>
              <a:gd name="connsiteX4" fmla="*/ 0 w 2340010"/>
              <a:gd name="connsiteY4" fmla="*/ 0 h 258027"/>
              <a:gd name="connsiteX0" fmla="*/ 0 w 2340010"/>
              <a:gd name="connsiteY0" fmla="*/ 0 h 258027"/>
              <a:gd name="connsiteX1" fmla="*/ 1869748 w 2340010"/>
              <a:gd name="connsiteY1" fmla="*/ 167952 h 258027"/>
              <a:gd name="connsiteX2" fmla="*/ 2340010 w 2340010"/>
              <a:gd name="connsiteY2" fmla="*/ 258027 h 258027"/>
              <a:gd name="connsiteX3" fmla="*/ 0 w 2340010"/>
              <a:gd name="connsiteY3" fmla="*/ 105005 h 258027"/>
              <a:gd name="connsiteX4" fmla="*/ 0 w 2340010"/>
              <a:gd name="connsiteY4" fmla="*/ 0 h 258027"/>
              <a:gd name="connsiteX0" fmla="*/ 0 w 2340010"/>
              <a:gd name="connsiteY0" fmla="*/ 0 h 258027"/>
              <a:gd name="connsiteX1" fmla="*/ 1869748 w 2340010"/>
              <a:gd name="connsiteY1" fmla="*/ 167952 h 258027"/>
              <a:gd name="connsiteX2" fmla="*/ 2340010 w 2340010"/>
              <a:gd name="connsiteY2" fmla="*/ 258027 h 258027"/>
              <a:gd name="connsiteX3" fmla="*/ 0 w 2340010"/>
              <a:gd name="connsiteY3" fmla="*/ 105005 h 258027"/>
              <a:gd name="connsiteX4" fmla="*/ 0 w 2340010"/>
              <a:gd name="connsiteY4" fmla="*/ 0 h 258027"/>
              <a:gd name="connsiteX0" fmla="*/ 0 w 2340010"/>
              <a:gd name="connsiteY0" fmla="*/ 0 h 258027"/>
              <a:gd name="connsiteX1" fmla="*/ 1869748 w 2340010"/>
              <a:gd name="connsiteY1" fmla="*/ 167952 h 258027"/>
              <a:gd name="connsiteX2" fmla="*/ 2340010 w 2340010"/>
              <a:gd name="connsiteY2" fmla="*/ 258027 h 258027"/>
              <a:gd name="connsiteX3" fmla="*/ 0 w 2340010"/>
              <a:gd name="connsiteY3" fmla="*/ 105005 h 258027"/>
              <a:gd name="connsiteX4" fmla="*/ 0 w 2340010"/>
              <a:gd name="connsiteY4" fmla="*/ 0 h 258027"/>
              <a:gd name="connsiteX0" fmla="*/ 0 w 2340010"/>
              <a:gd name="connsiteY0" fmla="*/ 0 h 258027"/>
              <a:gd name="connsiteX1" fmla="*/ 1869748 w 2340010"/>
              <a:gd name="connsiteY1" fmla="*/ 167952 h 258027"/>
              <a:gd name="connsiteX2" fmla="*/ 2340010 w 2340010"/>
              <a:gd name="connsiteY2" fmla="*/ 258027 h 258027"/>
              <a:gd name="connsiteX3" fmla="*/ 0 w 2340010"/>
              <a:gd name="connsiteY3" fmla="*/ 105005 h 258027"/>
              <a:gd name="connsiteX4" fmla="*/ 0 w 2340010"/>
              <a:gd name="connsiteY4" fmla="*/ 0 h 258027"/>
              <a:gd name="connsiteX0" fmla="*/ 0 w 2342438"/>
              <a:gd name="connsiteY0" fmla="*/ 0 h 258027"/>
              <a:gd name="connsiteX1" fmla="*/ 1869748 w 2342438"/>
              <a:gd name="connsiteY1" fmla="*/ 167952 h 258027"/>
              <a:gd name="connsiteX2" fmla="*/ 2342438 w 2342438"/>
              <a:gd name="connsiteY2" fmla="*/ 258027 h 258027"/>
              <a:gd name="connsiteX3" fmla="*/ 0 w 2342438"/>
              <a:gd name="connsiteY3" fmla="*/ 105005 h 258027"/>
              <a:gd name="connsiteX4" fmla="*/ 0 w 2342438"/>
              <a:gd name="connsiteY4" fmla="*/ 0 h 258027"/>
              <a:gd name="connsiteX0" fmla="*/ 0 w 2342438"/>
              <a:gd name="connsiteY0" fmla="*/ 0 h 258027"/>
              <a:gd name="connsiteX1" fmla="*/ 1869748 w 2342438"/>
              <a:gd name="connsiteY1" fmla="*/ 167952 h 258027"/>
              <a:gd name="connsiteX2" fmla="*/ 2342438 w 2342438"/>
              <a:gd name="connsiteY2" fmla="*/ 258027 h 258027"/>
              <a:gd name="connsiteX3" fmla="*/ 0 w 2342438"/>
              <a:gd name="connsiteY3" fmla="*/ 105005 h 258027"/>
              <a:gd name="connsiteX4" fmla="*/ 0 w 2342438"/>
              <a:gd name="connsiteY4" fmla="*/ 0 h 258027"/>
              <a:gd name="connsiteX0" fmla="*/ 0 w 2342526"/>
              <a:gd name="connsiteY0" fmla="*/ 0 h 258027"/>
              <a:gd name="connsiteX1" fmla="*/ 1869748 w 2342526"/>
              <a:gd name="connsiteY1" fmla="*/ 167952 h 258027"/>
              <a:gd name="connsiteX2" fmla="*/ 2342438 w 2342526"/>
              <a:gd name="connsiteY2" fmla="*/ 258027 h 258027"/>
              <a:gd name="connsiteX3" fmla="*/ 0 w 2342526"/>
              <a:gd name="connsiteY3" fmla="*/ 105005 h 258027"/>
              <a:gd name="connsiteX4" fmla="*/ 0 w 2342526"/>
              <a:gd name="connsiteY4" fmla="*/ 0 h 258027"/>
              <a:gd name="connsiteX0" fmla="*/ 0 w 2348871"/>
              <a:gd name="connsiteY0" fmla="*/ 0 h 277952"/>
              <a:gd name="connsiteX1" fmla="*/ 1869748 w 2348871"/>
              <a:gd name="connsiteY1" fmla="*/ 167952 h 277952"/>
              <a:gd name="connsiteX2" fmla="*/ 2348786 w 2348871"/>
              <a:gd name="connsiteY2" fmla="*/ 277952 h 277952"/>
              <a:gd name="connsiteX3" fmla="*/ 0 w 2348871"/>
              <a:gd name="connsiteY3" fmla="*/ 105005 h 277952"/>
              <a:gd name="connsiteX4" fmla="*/ 0 w 2348871"/>
              <a:gd name="connsiteY4" fmla="*/ 0 h 27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8871" h="277952">
                <a:moveTo>
                  <a:pt x="0" y="0"/>
                </a:moveTo>
                <a:cubicBezTo>
                  <a:pt x="679232" y="14929"/>
                  <a:pt x="1138264" y="179149"/>
                  <a:pt x="1869748" y="167952"/>
                </a:cubicBezTo>
                <a:cubicBezTo>
                  <a:pt x="2150911" y="180560"/>
                  <a:pt x="2353653" y="183079"/>
                  <a:pt x="2348786" y="277952"/>
                </a:cubicBezTo>
                <a:cubicBezTo>
                  <a:pt x="1568783" y="226945"/>
                  <a:pt x="291078" y="215727"/>
                  <a:pt x="0" y="10500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74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0E460C3-A749-C768-8FD0-13A1D9EDD766}"/>
              </a:ext>
            </a:extLst>
          </p:cNvPr>
          <p:cNvSpPr txBox="1"/>
          <p:nvPr/>
        </p:nvSpPr>
        <p:spPr>
          <a:xfrm>
            <a:off x="8726623" y="1703256"/>
            <a:ext cx="2049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55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Less </a:t>
            </a:r>
            <a:r>
              <a:rPr lang="en-GB" sz="155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snowfall</a:t>
            </a:r>
            <a:endParaRPr lang="en-GB" sz="155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F1926AA-C653-0E74-B771-F5BCDCCB4CCE}"/>
              </a:ext>
            </a:extLst>
          </p:cNvPr>
          <p:cNvSpPr txBox="1"/>
          <p:nvPr/>
        </p:nvSpPr>
        <p:spPr>
          <a:xfrm>
            <a:off x="513886" y="5542046"/>
            <a:ext cx="2049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5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South</a:t>
            </a:r>
            <a:endParaRPr lang="en-GB" sz="155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BEC97AB-94F5-FAA2-DEF8-B01F4E4A00C8}"/>
              </a:ext>
            </a:extLst>
          </p:cNvPr>
          <p:cNvSpPr txBox="1"/>
          <p:nvPr/>
        </p:nvSpPr>
        <p:spPr>
          <a:xfrm>
            <a:off x="6014400" y="5542046"/>
            <a:ext cx="2212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55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North</a:t>
            </a:r>
            <a:endParaRPr lang="en-GB" sz="155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DB6A81-5FE4-2BCB-9433-16EF07EA6D9E}"/>
              </a:ext>
            </a:extLst>
          </p:cNvPr>
          <p:cNvSpPr txBox="1"/>
          <p:nvPr/>
        </p:nvSpPr>
        <p:spPr>
          <a:xfrm>
            <a:off x="833447" y="4554184"/>
            <a:ext cx="2049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55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Continental shelf</a:t>
            </a:r>
            <a:endParaRPr lang="en-GB" sz="155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283AE7-0B60-7A11-A499-8944949CAE71}"/>
              </a:ext>
            </a:extLst>
          </p:cNvPr>
          <p:cNvSpPr txBox="1"/>
          <p:nvPr/>
        </p:nvSpPr>
        <p:spPr>
          <a:xfrm>
            <a:off x="3539400" y="4990357"/>
            <a:ext cx="2003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55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Shelf break</a:t>
            </a:r>
            <a:endParaRPr lang="en-GB" sz="155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237766-6D1F-064B-6774-D06C06DB3ECF}"/>
              </a:ext>
            </a:extLst>
          </p:cNvPr>
          <p:cNvSpPr/>
          <p:nvPr/>
        </p:nvSpPr>
        <p:spPr>
          <a:xfrm>
            <a:off x="12759493" y="2411549"/>
            <a:ext cx="188177" cy="71250"/>
          </a:xfrm>
          <a:prstGeom prst="rect">
            <a:avLst/>
          </a:prstGeom>
          <a:solidFill>
            <a:srgbClr val="F3FBFF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C9BC31A-4D9F-56C7-3944-33D29C2BB004}"/>
              </a:ext>
            </a:extLst>
          </p:cNvPr>
          <p:cNvSpPr/>
          <p:nvPr/>
        </p:nvSpPr>
        <p:spPr>
          <a:xfrm>
            <a:off x="13107705" y="1455620"/>
            <a:ext cx="360000" cy="36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6FCA8E0-FA62-6C1A-4584-2CACA27A6CD7}"/>
              </a:ext>
            </a:extLst>
          </p:cNvPr>
          <p:cNvCxnSpPr>
            <a:cxnSpLocks/>
            <a:stCxn id="49" idx="7"/>
            <a:endCxn id="49" idx="3"/>
          </p:cNvCxnSpPr>
          <p:nvPr/>
        </p:nvCxnSpPr>
        <p:spPr>
          <a:xfrm flipH="1">
            <a:off x="13160426" y="1508341"/>
            <a:ext cx="254558" cy="2545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30F74E7-B9C9-6896-EB60-D65D6FA16E35}"/>
              </a:ext>
            </a:extLst>
          </p:cNvPr>
          <p:cNvCxnSpPr>
            <a:cxnSpLocks/>
            <a:stCxn id="49" idx="5"/>
            <a:endCxn id="49" idx="1"/>
          </p:cNvCxnSpPr>
          <p:nvPr/>
        </p:nvCxnSpPr>
        <p:spPr>
          <a:xfrm flipH="1" flipV="1">
            <a:off x="13160426" y="1508341"/>
            <a:ext cx="254558" cy="2545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Snowflake outline">
            <a:extLst>
              <a:ext uri="{FF2B5EF4-FFF2-40B4-BE49-F238E27FC236}">
                <a16:creationId xmlns:a16="http://schemas.microsoft.com/office/drawing/2014/main" id="{B96C5797-4E19-A2D0-D203-BD81FCA44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90245" y="1243779"/>
            <a:ext cx="530945" cy="530945"/>
          </a:xfrm>
          <a:prstGeom prst="rect">
            <a:avLst/>
          </a:prstGeom>
        </p:spPr>
      </p:pic>
      <p:pic>
        <p:nvPicPr>
          <p:cNvPr id="38" name="Graphic 37" descr="Snowflake outline">
            <a:extLst>
              <a:ext uri="{FF2B5EF4-FFF2-40B4-BE49-F238E27FC236}">
                <a16:creationId xmlns:a16="http://schemas.microsoft.com/office/drawing/2014/main" id="{F5F359A3-6A47-C6A3-F292-341BFF226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041" y="1144017"/>
            <a:ext cx="308893" cy="308893"/>
          </a:xfrm>
          <a:prstGeom prst="rect">
            <a:avLst/>
          </a:prstGeom>
        </p:spPr>
      </p:pic>
      <p:pic>
        <p:nvPicPr>
          <p:cNvPr id="44" name="Graphic 43" descr="Snowflake outline">
            <a:extLst>
              <a:ext uri="{FF2B5EF4-FFF2-40B4-BE49-F238E27FC236}">
                <a16:creationId xmlns:a16="http://schemas.microsoft.com/office/drawing/2014/main" id="{1D221E53-360B-2BDB-9388-338F2F269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7934" y="1510962"/>
            <a:ext cx="413380" cy="413380"/>
          </a:xfrm>
          <a:prstGeom prst="rect">
            <a:avLst/>
          </a:prstGeom>
        </p:spPr>
      </p:pic>
      <p:pic>
        <p:nvPicPr>
          <p:cNvPr id="45" name="Graphic 44" descr="Snowflake outline">
            <a:extLst>
              <a:ext uri="{FF2B5EF4-FFF2-40B4-BE49-F238E27FC236}">
                <a16:creationId xmlns:a16="http://schemas.microsoft.com/office/drawing/2014/main" id="{A1804C6E-EC95-8CD5-ACDD-35FA99C10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2252" y="981062"/>
            <a:ext cx="475957" cy="47595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A91F346-9867-CBD2-8DDE-A3ADF8C08DA9}"/>
              </a:ext>
            </a:extLst>
          </p:cNvPr>
          <p:cNvSpPr txBox="1"/>
          <p:nvPr/>
        </p:nvSpPr>
        <p:spPr>
          <a:xfrm>
            <a:off x="8399400" y="5537194"/>
            <a:ext cx="2049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5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South</a:t>
            </a:r>
            <a:endParaRPr lang="en-GB" sz="155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167C77-8717-8F67-39AD-91F429CD60FB}"/>
              </a:ext>
            </a:extLst>
          </p:cNvPr>
          <p:cNvSpPr txBox="1"/>
          <p:nvPr/>
        </p:nvSpPr>
        <p:spPr>
          <a:xfrm>
            <a:off x="13899914" y="5537194"/>
            <a:ext cx="2212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55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North</a:t>
            </a:r>
            <a:endParaRPr lang="en-GB" sz="155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2877E3-6651-4556-640A-AA36C73723BB}"/>
              </a:ext>
            </a:extLst>
          </p:cNvPr>
          <p:cNvSpPr txBox="1"/>
          <p:nvPr/>
        </p:nvSpPr>
        <p:spPr>
          <a:xfrm>
            <a:off x="13467705" y="1449944"/>
            <a:ext cx="2851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Stronger coastal easterlies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421B996-4E02-DBD1-3806-74023772D00B}"/>
              </a:ext>
            </a:extLst>
          </p:cNvPr>
          <p:cNvSpPr txBox="1"/>
          <p:nvPr/>
        </p:nvSpPr>
        <p:spPr>
          <a:xfrm>
            <a:off x="5573434" y="1442996"/>
            <a:ext cx="2865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5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Weaker coastal easterlies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AA9BAF-F554-721E-23BD-7100D577A1A7}"/>
              </a:ext>
            </a:extLst>
          </p:cNvPr>
          <p:cNvSpPr txBox="1"/>
          <p:nvPr/>
        </p:nvSpPr>
        <p:spPr>
          <a:xfrm>
            <a:off x="2512201" y="3317176"/>
            <a:ext cx="2389927" cy="3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5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Shallower thermocline</a:t>
            </a:r>
            <a:endParaRPr lang="en-GB" sz="155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Right Triangle 13">
            <a:extLst>
              <a:ext uri="{FF2B5EF4-FFF2-40B4-BE49-F238E27FC236}">
                <a16:creationId xmlns:a16="http://schemas.microsoft.com/office/drawing/2014/main" id="{E4B87CF6-E055-2D8B-AE89-FFB900784A38}"/>
              </a:ext>
            </a:extLst>
          </p:cNvPr>
          <p:cNvSpPr/>
          <p:nvPr/>
        </p:nvSpPr>
        <p:spPr>
          <a:xfrm>
            <a:off x="678729" y="2533201"/>
            <a:ext cx="7490509" cy="2995690"/>
          </a:xfrm>
          <a:custGeom>
            <a:avLst/>
            <a:gdLst>
              <a:gd name="connsiteX0" fmla="*/ 0 w 7560003"/>
              <a:gd name="connsiteY0" fmla="*/ 1800000 h 1800000"/>
              <a:gd name="connsiteX1" fmla="*/ 0 w 7560003"/>
              <a:gd name="connsiteY1" fmla="*/ 0 h 1800000"/>
              <a:gd name="connsiteX2" fmla="*/ 7560003 w 7560003"/>
              <a:gd name="connsiteY2" fmla="*/ 1800000 h 1800000"/>
              <a:gd name="connsiteX3" fmla="*/ 0 w 7560003"/>
              <a:gd name="connsiteY3" fmla="*/ 1800000 h 1800000"/>
              <a:gd name="connsiteX0" fmla="*/ 0 w 7560003"/>
              <a:gd name="connsiteY0" fmla="*/ 1800000 h 1800000"/>
              <a:gd name="connsiteX1" fmla="*/ 0 w 7560003"/>
              <a:gd name="connsiteY1" fmla="*/ 0 h 1800000"/>
              <a:gd name="connsiteX2" fmla="*/ 4811049 w 7560003"/>
              <a:gd name="connsiteY2" fmla="*/ 1142664 h 1800000"/>
              <a:gd name="connsiteX3" fmla="*/ 7560003 w 7560003"/>
              <a:gd name="connsiteY3" fmla="*/ 1800000 h 1800000"/>
              <a:gd name="connsiteX4" fmla="*/ 0 w 7560003"/>
              <a:gd name="connsiteY4" fmla="*/ 1800000 h 1800000"/>
              <a:gd name="connsiteX0" fmla="*/ 0 w 7560003"/>
              <a:gd name="connsiteY0" fmla="*/ 1800000 h 1800000"/>
              <a:gd name="connsiteX1" fmla="*/ 0 w 7560003"/>
              <a:gd name="connsiteY1" fmla="*/ 0 h 1800000"/>
              <a:gd name="connsiteX2" fmla="*/ 5018313 w 7560003"/>
              <a:gd name="connsiteY2" fmla="*/ 752520 h 1800000"/>
              <a:gd name="connsiteX3" fmla="*/ 7560003 w 7560003"/>
              <a:gd name="connsiteY3" fmla="*/ 1800000 h 1800000"/>
              <a:gd name="connsiteX4" fmla="*/ 0 w 7560003"/>
              <a:gd name="connsiteY4" fmla="*/ 1800000 h 1800000"/>
              <a:gd name="connsiteX0" fmla="*/ 0 w 7560003"/>
              <a:gd name="connsiteY0" fmla="*/ 1800000 h 1800000"/>
              <a:gd name="connsiteX1" fmla="*/ 0 w 7560003"/>
              <a:gd name="connsiteY1" fmla="*/ 0 h 1800000"/>
              <a:gd name="connsiteX2" fmla="*/ 5018313 w 7560003"/>
              <a:gd name="connsiteY2" fmla="*/ 752520 h 1800000"/>
              <a:gd name="connsiteX3" fmla="*/ 7560003 w 7560003"/>
              <a:gd name="connsiteY3" fmla="*/ 1800000 h 1800000"/>
              <a:gd name="connsiteX4" fmla="*/ 0 w 7560003"/>
              <a:gd name="connsiteY4" fmla="*/ 1800000 h 1800000"/>
              <a:gd name="connsiteX0" fmla="*/ 0 w 7560003"/>
              <a:gd name="connsiteY0" fmla="*/ 1800000 h 1800000"/>
              <a:gd name="connsiteX1" fmla="*/ 0 w 7560003"/>
              <a:gd name="connsiteY1" fmla="*/ 0 h 1800000"/>
              <a:gd name="connsiteX2" fmla="*/ 5018313 w 7560003"/>
              <a:gd name="connsiteY2" fmla="*/ 752520 h 1800000"/>
              <a:gd name="connsiteX3" fmla="*/ 7560003 w 7560003"/>
              <a:gd name="connsiteY3" fmla="*/ 1800000 h 1800000"/>
              <a:gd name="connsiteX4" fmla="*/ 0 w 7560003"/>
              <a:gd name="connsiteY4" fmla="*/ 1800000 h 1800000"/>
              <a:gd name="connsiteX0" fmla="*/ 0 w 7560003"/>
              <a:gd name="connsiteY0" fmla="*/ 1800000 h 1800000"/>
              <a:gd name="connsiteX1" fmla="*/ 0 w 7560003"/>
              <a:gd name="connsiteY1" fmla="*/ 0 h 1800000"/>
              <a:gd name="connsiteX2" fmla="*/ 5042697 w 7560003"/>
              <a:gd name="connsiteY2" fmla="*/ 935400 h 1800000"/>
              <a:gd name="connsiteX3" fmla="*/ 7560003 w 7560003"/>
              <a:gd name="connsiteY3" fmla="*/ 1800000 h 1800000"/>
              <a:gd name="connsiteX4" fmla="*/ 0 w 7560003"/>
              <a:gd name="connsiteY4" fmla="*/ 1800000 h 1800000"/>
              <a:gd name="connsiteX0" fmla="*/ 0 w 7560003"/>
              <a:gd name="connsiteY0" fmla="*/ 1800000 h 1800000"/>
              <a:gd name="connsiteX1" fmla="*/ 0 w 7560003"/>
              <a:gd name="connsiteY1" fmla="*/ 0 h 1800000"/>
              <a:gd name="connsiteX2" fmla="*/ 5091465 w 7560003"/>
              <a:gd name="connsiteY2" fmla="*/ 1057320 h 1800000"/>
              <a:gd name="connsiteX3" fmla="*/ 7560003 w 7560003"/>
              <a:gd name="connsiteY3" fmla="*/ 1800000 h 1800000"/>
              <a:gd name="connsiteX4" fmla="*/ 0 w 7560003"/>
              <a:gd name="connsiteY4" fmla="*/ 1800000 h 1800000"/>
              <a:gd name="connsiteX0" fmla="*/ 0 w 7560003"/>
              <a:gd name="connsiteY0" fmla="*/ 1800000 h 1800000"/>
              <a:gd name="connsiteX1" fmla="*/ 0 w 7560003"/>
              <a:gd name="connsiteY1" fmla="*/ 0 h 1800000"/>
              <a:gd name="connsiteX2" fmla="*/ 5091465 w 7560003"/>
              <a:gd name="connsiteY2" fmla="*/ 1057320 h 1800000"/>
              <a:gd name="connsiteX3" fmla="*/ 7560003 w 7560003"/>
              <a:gd name="connsiteY3" fmla="*/ 1800000 h 1800000"/>
              <a:gd name="connsiteX4" fmla="*/ 0 w 7560003"/>
              <a:gd name="connsiteY4" fmla="*/ 1800000 h 1800000"/>
              <a:gd name="connsiteX0" fmla="*/ 0 w 7560003"/>
              <a:gd name="connsiteY0" fmla="*/ 1800000 h 1800000"/>
              <a:gd name="connsiteX1" fmla="*/ 0 w 7560003"/>
              <a:gd name="connsiteY1" fmla="*/ 0 h 1800000"/>
              <a:gd name="connsiteX2" fmla="*/ 5091465 w 7560003"/>
              <a:gd name="connsiteY2" fmla="*/ 1057320 h 1800000"/>
              <a:gd name="connsiteX3" fmla="*/ 7560003 w 7560003"/>
              <a:gd name="connsiteY3" fmla="*/ 1800000 h 1800000"/>
              <a:gd name="connsiteX4" fmla="*/ 0 w 7560003"/>
              <a:gd name="connsiteY4" fmla="*/ 1800000 h 1800000"/>
              <a:gd name="connsiteX0" fmla="*/ 0 w 7560003"/>
              <a:gd name="connsiteY0" fmla="*/ 1800000 h 1800000"/>
              <a:gd name="connsiteX1" fmla="*/ 0 w 7560003"/>
              <a:gd name="connsiteY1" fmla="*/ 0 h 1800000"/>
              <a:gd name="connsiteX2" fmla="*/ 5091465 w 7560003"/>
              <a:gd name="connsiteY2" fmla="*/ 1057320 h 1800000"/>
              <a:gd name="connsiteX3" fmla="*/ 7560003 w 7560003"/>
              <a:gd name="connsiteY3" fmla="*/ 1800000 h 1800000"/>
              <a:gd name="connsiteX4" fmla="*/ 0 w 7560003"/>
              <a:gd name="connsiteY4" fmla="*/ 1800000 h 1800000"/>
              <a:gd name="connsiteX0" fmla="*/ 0 w 7560003"/>
              <a:gd name="connsiteY0" fmla="*/ 1800000 h 1800000"/>
              <a:gd name="connsiteX1" fmla="*/ 0 w 7560003"/>
              <a:gd name="connsiteY1" fmla="*/ 0 h 1800000"/>
              <a:gd name="connsiteX2" fmla="*/ 5091465 w 7560003"/>
              <a:gd name="connsiteY2" fmla="*/ 1057320 h 1800000"/>
              <a:gd name="connsiteX3" fmla="*/ 7560003 w 7560003"/>
              <a:gd name="connsiteY3" fmla="*/ 1800000 h 1800000"/>
              <a:gd name="connsiteX4" fmla="*/ 0 w 7560003"/>
              <a:gd name="connsiteY4" fmla="*/ 1800000 h 1800000"/>
              <a:gd name="connsiteX0" fmla="*/ 0 w 7560003"/>
              <a:gd name="connsiteY0" fmla="*/ 1800000 h 1800000"/>
              <a:gd name="connsiteX1" fmla="*/ 0 w 7560003"/>
              <a:gd name="connsiteY1" fmla="*/ 0 h 1800000"/>
              <a:gd name="connsiteX2" fmla="*/ 4304428 w 7560003"/>
              <a:gd name="connsiteY2" fmla="*/ 1054054 h 1800000"/>
              <a:gd name="connsiteX3" fmla="*/ 7560003 w 7560003"/>
              <a:gd name="connsiteY3" fmla="*/ 1800000 h 1800000"/>
              <a:gd name="connsiteX4" fmla="*/ 0 w 7560003"/>
              <a:gd name="connsiteY4" fmla="*/ 1800000 h 1800000"/>
              <a:gd name="connsiteX0" fmla="*/ 0 w 7560003"/>
              <a:gd name="connsiteY0" fmla="*/ 1800000 h 1800000"/>
              <a:gd name="connsiteX1" fmla="*/ 0 w 7560003"/>
              <a:gd name="connsiteY1" fmla="*/ 0 h 1800000"/>
              <a:gd name="connsiteX2" fmla="*/ 4304428 w 7560003"/>
              <a:gd name="connsiteY2" fmla="*/ 1054054 h 1800000"/>
              <a:gd name="connsiteX3" fmla="*/ 7560003 w 7560003"/>
              <a:gd name="connsiteY3" fmla="*/ 1800000 h 1800000"/>
              <a:gd name="connsiteX4" fmla="*/ 0 w 7560003"/>
              <a:gd name="connsiteY4" fmla="*/ 1800000 h 1800000"/>
              <a:gd name="connsiteX0" fmla="*/ 0 w 7560003"/>
              <a:gd name="connsiteY0" fmla="*/ 1800000 h 1800000"/>
              <a:gd name="connsiteX1" fmla="*/ 0 w 7560003"/>
              <a:gd name="connsiteY1" fmla="*/ 0 h 1800000"/>
              <a:gd name="connsiteX2" fmla="*/ 3955107 w 7560003"/>
              <a:gd name="connsiteY2" fmla="*/ 139654 h 1800000"/>
              <a:gd name="connsiteX3" fmla="*/ 7560003 w 7560003"/>
              <a:gd name="connsiteY3" fmla="*/ 1800000 h 1800000"/>
              <a:gd name="connsiteX4" fmla="*/ 0 w 7560003"/>
              <a:gd name="connsiteY4" fmla="*/ 1800000 h 1800000"/>
              <a:gd name="connsiteX0" fmla="*/ 0 w 7560003"/>
              <a:gd name="connsiteY0" fmla="*/ 1800000 h 1800000"/>
              <a:gd name="connsiteX1" fmla="*/ 0 w 7560003"/>
              <a:gd name="connsiteY1" fmla="*/ 0 h 1800000"/>
              <a:gd name="connsiteX2" fmla="*/ 3955107 w 7560003"/>
              <a:gd name="connsiteY2" fmla="*/ 139654 h 1800000"/>
              <a:gd name="connsiteX3" fmla="*/ 7560003 w 7560003"/>
              <a:gd name="connsiteY3" fmla="*/ 1800000 h 1800000"/>
              <a:gd name="connsiteX4" fmla="*/ 0 w 7560003"/>
              <a:gd name="connsiteY4" fmla="*/ 1800000 h 1800000"/>
              <a:gd name="connsiteX0" fmla="*/ 0 w 7560003"/>
              <a:gd name="connsiteY0" fmla="*/ 1800000 h 1800000"/>
              <a:gd name="connsiteX1" fmla="*/ 0 w 7560003"/>
              <a:gd name="connsiteY1" fmla="*/ 0 h 1800000"/>
              <a:gd name="connsiteX2" fmla="*/ 2044113 w 7560003"/>
              <a:gd name="connsiteY2" fmla="*/ 16364 h 1800000"/>
              <a:gd name="connsiteX3" fmla="*/ 7560003 w 7560003"/>
              <a:gd name="connsiteY3" fmla="*/ 1800000 h 1800000"/>
              <a:gd name="connsiteX4" fmla="*/ 0 w 7560003"/>
              <a:gd name="connsiteY4" fmla="*/ 1800000 h 1800000"/>
              <a:gd name="connsiteX0" fmla="*/ 0 w 7560003"/>
              <a:gd name="connsiteY0" fmla="*/ 1800000 h 1800000"/>
              <a:gd name="connsiteX1" fmla="*/ 0 w 7560003"/>
              <a:gd name="connsiteY1" fmla="*/ 0 h 1800000"/>
              <a:gd name="connsiteX2" fmla="*/ 2044113 w 7560003"/>
              <a:gd name="connsiteY2" fmla="*/ 16364 h 1800000"/>
              <a:gd name="connsiteX3" fmla="*/ 7560003 w 7560003"/>
              <a:gd name="connsiteY3" fmla="*/ 1800000 h 1800000"/>
              <a:gd name="connsiteX4" fmla="*/ 0 w 7560003"/>
              <a:gd name="connsiteY4" fmla="*/ 1800000 h 1800000"/>
              <a:gd name="connsiteX0" fmla="*/ 0 w 7560008"/>
              <a:gd name="connsiteY0" fmla="*/ 1800000 h 1800000"/>
              <a:gd name="connsiteX1" fmla="*/ 0 w 7560008"/>
              <a:gd name="connsiteY1" fmla="*/ 0 h 1800000"/>
              <a:gd name="connsiteX2" fmla="*/ 2044113 w 7560008"/>
              <a:gd name="connsiteY2" fmla="*/ 16364 h 1800000"/>
              <a:gd name="connsiteX3" fmla="*/ 7560003 w 7560008"/>
              <a:gd name="connsiteY3" fmla="*/ 1800000 h 1800000"/>
              <a:gd name="connsiteX4" fmla="*/ 0 w 7560008"/>
              <a:gd name="connsiteY4" fmla="*/ 1800000 h 1800000"/>
              <a:gd name="connsiteX0" fmla="*/ 0 w 7975456"/>
              <a:gd name="connsiteY0" fmla="*/ 1800000 h 1800000"/>
              <a:gd name="connsiteX1" fmla="*/ 0 w 7975456"/>
              <a:gd name="connsiteY1" fmla="*/ 0 h 1800000"/>
              <a:gd name="connsiteX2" fmla="*/ 2044113 w 7975456"/>
              <a:gd name="connsiteY2" fmla="*/ 16364 h 1800000"/>
              <a:gd name="connsiteX3" fmla="*/ 6464502 w 7975456"/>
              <a:gd name="connsiteY3" fmla="*/ 737484 h 1800000"/>
              <a:gd name="connsiteX4" fmla="*/ 7560003 w 7975456"/>
              <a:gd name="connsiteY4" fmla="*/ 1800000 h 1800000"/>
              <a:gd name="connsiteX5" fmla="*/ 0 w 7975456"/>
              <a:gd name="connsiteY5" fmla="*/ 1800000 h 1800000"/>
              <a:gd name="connsiteX0" fmla="*/ 0 w 8321529"/>
              <a:gd name="connsiteY0" fmla="*/ 1800000 h 1800000"/>
              <a:gd name="connsiteX1" fmla="*/ 0 w 8321529"/>
              <a:gd name="connsiteY1" fmla="*/ 0 h 1800000"/>
              <a:gd name="connsiteX2" fmla="*/ 2044113 w 8321529"/>
              <a:gd name="connsiteY2" fmla="*/ 16364 h 1800000"/>
              <a:gd name="connsiteX3" fmla="*/ 7584386 w 8321529"/>
              <a:gd name="connsiteY3" fmla="*/ 521727 h 1800000"/>
              <a:gd name="connsiteX4" fmla="*/ 7560003 w 8321529"/>
              <a:gd name="connsiteY4" fmla="*/ 1800000 h 1800000"/>
              <a:gd name="connsiteX5" fmla="*/ 0 w 8321529"/>
              <a:gd name="connsiteY5" fmla="*/ 1800000 h 1800000"/>
              <a:gd name="connsiteX0" fmla="*/ 0 w 8041724"/>
              <a:gd name="connsiteY0" fmla="*/ 1800000 h 1800000"/>
              <a:gd name="connsiteX1" fmla="*/ 0 w 8041724"/>
              <a:gd name="connsiteY1" fmla="*/ 0 h 1800000"/>
              <a:gd name="connsiteX2" fmla="*/ 2044113 w 8041724"/>
              <a:gd name="connsiteY2" fmla="*/ 16364 h 1800000"/>
              <a:gd name="connsiteX3" fmla="*/ 7584386 w 8041724"/>
              <a:gd name="connsiteY3" fmla="*/ 521727 h 1800000"/>
              <a:gd name="connsiteX4" fmla="*/ 7560003 w 8041724"/>
              <a:gd name="connsiteY4" fmla="*/ 1800000 h 1800000"/>
              <a:gd name="connsiteX5" fmla="*/ 0 w 8041724"/>
              <a:gd name="connsiteY5" fmla="*/ 1800000 h 1800000"/>
              <a:gd name="connsiteX0" fmla="*/ 0 w 8035639"/>
              <a:gd name="connsiteY0" fmla="*/ 1800000 h 1800000"/>
              <a:gd name="connsiteX1" fmla="*/ 0 w 8035639"/>
              <a:gd name="connsiteY1" fmla="*/ 0 h 1800000"/>
              <a:gd name="connsiteX2" fmla="*/ 2044113 w 8035639"/>
              <a:gd name="connsiteY2" fmla="*/ 16364 h 1800000"/>
              <a:gd name="connsiteX3" fmla="*/ 7560940 w 8035639"/>
              <a:gd name="connsiteY3" fmla="*/ 498280 h 1800000"/>
              <a:gd name="connsiteX4" fmla="*/ 7560003 w 8035639"/>
              <a:gd name="connsiteY4" fmla="*/ 1800000 h 1800000"/>
              <a:gd name="connsiteX5" fmla="*/ 0 w 8035639"/>
              <a:gd name="connsiteY5" fmla="*/ 1800000 h 1800000"/>
              <a:gd name="connsiteX0" fmla="*/ 0 w 8035639"/>
              <a:gd name="connsiteY0" fmla="*/ 1800000 h 1800000"/>
              <a:gd name="connsiteX1" fmla="*/ 0 w 8035639"/>
              <a:gd name="connsiteY1" fmla="*/ 0 h 1800000"/>
              <a:gd name="connsiteX2" fmla="*/ 2044113 w 8035639"/>
              <a:gd name="connsiteY2" fmla="*/ 16364 h 1800000"/>
              <a:gd name="connsiteX3" fmla="*/ 7560940 w 8035639"/>
              <a:gd name="connsiteY3" fmla="*/ 498280 h 1800000"/>
              <a:gd name="connsiteX4" fmla="*/ 7560003 w 8035639"/>
              <a:gd name="connsiteY4" fmla="*/ 1800000 h 1800000"/>
              <a:gd name="connsiteX5" fmla="*/ 0 w 8035639"/>
              <a:gd name="connsiteY5" fmla="*/ 1800000 h 1800000"/>
              <a:gd name="connsiteX0" fmla="*/ 0 w 7562693"/>
              <a:gd name="connsiteY0" fmla="*/ 1800000 h 1800000"/>
              <a:gd name="connsiteX1" fmla="*/ 0 w 7562693"/>
              <a:gd name="connsiteY1" fmla="*/ 0 h 1800000"/>
              <a:gd name="connsiteX2" fmla="*/ 2044113 w 7562693"/>
              <a:gd name="connsiteY2" fmla="*/ 16364 h 1800000"/>
              <a:gd name="connsiteX3" fmla="*/ 7560940 w 7562693"/>
              <a:gd name="connsiteY3" fmla="*/ 498280 h 1800000"/>
              <a:gd name="connsiteX4" fmla="*/ 7560003 w 7562693"/>
              <a:gd name="connsiteY4" fmla="*/ 1800000 h 1800000"/>
              <a:gd name="connsiteX5" fmla="*/ 0 w 7562693"/>
              <a:gd name="connsiteY5" fmla="*/ 1800000 h 1800000"/>
              <a:gd name="connsiteX0" fmla="*/ 0 w 7564919"/>
              <a:gd name="connsiteY0" fmla="*/ 1800000 h 1800000"/>
              <a:gd name="connsiteX1" fmla="*/ 0 w 7564919"/>
              <a:gd name="connsiteY1" fmla="*/ 0 h 1800000"/>
              <a:gd name="connsiteX2" fmla="*/ 2044113 w 7564919"/>
              <a:gd name="connsiteY2" fmla="*/ 16364 h 1800000"/>
              <a:gd name="connsiteX3" fmla="*/ 7560940 w 7564919"/>
              <a:gd name="connsiteY3" fmla="*/ 498280 h 1800000"/>
              <a:gd name="connsiteX4" fmla="*/ 7560003 w 7564919"/>
              <a:gd name="connsiteY4" fmla="*/ 1800000 h 1800000"/>
              <a:gd name="connsiteX5" fmla="*/ 0 w 7564919"/>
              <a:gd name="connsiteY5" fmla="*/ 1800000 h 1800000"/>
              <a:gd name="connsiteX0" fmla="*/ 0 w 7564919"/>
              <a:gd name="connsiteY0" fmla="*/ 1800000 h 1800000"/>
              <a:gd name="connsiteX1" fmla="*/ 0 w 7564919"/>
              <a:gd name="connsiteY1" fmla="*/ 0 h 1800000"/>
              <a:gd name="connsiteX2" fmla="*/ 2044113 w 7564919"/>
              <a:gd name="connsiteY2" fmla="*/ 16364 h 1800000"/>
              <a:gd name="connsiteX3" fmla="*/ 7560940 w 7564919"/>
              <a:gd name="connsiteY3" fmla="*/ 498280 h 1800000"/>
              <a:gd name="connsiteX4" fmla="*/ 7560003 w 7564919"/>
              <a:gd name="connsiteY4" fmla="*/ 1800000 h 1800000"/>
              <a:gd name="connsiteX5" fmla="*/ 0 w 7564919"/>
              <a:gd name="connsiteY5" fmla="*/ 1800000 h 1800000"/>
              <a:gd name="connsiteX0" fmla="*/ 0 w 7560940"/>
              <a:gd name="connsiteY0" fmla="*/ 1800000 h 1800000"/>
              <a:gd name="connsiteX1" fmla="*/ 0 w 7560940"/>
              <a:gd name="connsiteY1" fmla="*/ 0 h 1800000"/>
              <a:gd name="connsiteX2" fmla="*/ 2044113 w 7560940"/>
              <a:gd name="connsiteY2" fmla="*/ 16364 h 1800000"/>
              <a:gd name="connsiteX3" fmla="*/ 7560940 w 7560940"/>
              <a:gd name="connsiteY3" fmla="*/ 498280 h 1800000"/>
              <a:gd name="connsiteX4" fmla="*/ 7560003 w 7560940"/>
              <a:gd name="connsiteY4" fmla="*/ 1800000 h 1800000"/>
              <a:gd name="connsiteX5" fmla="*/ 0 w 7560940"/>
              <a:gd name="connsiteY5" fmla="*/ 1800000 h 1800000"/>
              <a:gd name="connsiteX0" fmla="*/ 0 w 7560940"/>
              <a:gd name="connsiteY0" fmla="*/ 1944410 h 1944410"/>
              <a:gd name="connsiteX1" fmla="*/ 0 w 7560940"/>
              <a:gd name="connsiteY1" fmla="*/ 144410 h 1944410"/>
              <a:gd name="connsiteX2" fmla="*/ 2084307 w 7560940"/>
              <a:gd name="connsiteY2" fmla="*/ 0 h 1944410"/>
              <a:gd name="connsiteX3" fmla="*/ 7560940 w 7560940"/>
              <a:gd name="connsiteY3" fmla="*/ 642690 h 1944410"/>
              <a:gd name="connsiteX4" fmla="*/ 7560003 w 7560940"/>
              <a:gd name="connsiteY4" fmla="*/ 1944410 h 1944410"/>
              <a:gd name="connsiteX5" fmla="*/ 0 w 7560940"/>
              <a:gd name="connsiteY5" fmla="*/ 1944410 h 1944410"/>
              <a:gd name="connsiteX0" fmla="*/ 0 w 7560940"/>
              <a:gd name="connsiteY0" fmla="*/ 1914265 h 1914265"/>
              <a:gd name="connsiteX1" fmla="*/ 0 w 7560940"/>
              <a:gd name="connsiteY1" fmla="*/ 114265 h 1914265"/>
              <a:gd name="connsiteX2" fmla="*/ 1541696 w 7560940"/>
              <a:gd name="connsiteY2" fmla="*/ 0 h 1914265"/>
              <a:gd name="connsiteX3" fmla="*/ 7560940 w 7560940"/>
              <a:gd name="connsiteY3" fmla="*/ 612545 h 1914265"/>
              <a:gd name="connsiteX4" fmla="*/ 7560003 w 7560940"/>
              <a:gd name="connsiteY4" fmla="*/ 1914265 h 1914265"/>
              <a:gd name="connsiteX5" fmla="*/ 0 w 7560940"/>
              <a:gd name="connsiteY5" fmla="*/ 1914265 h 1914265"/>
              <a:gd name="connsiteX0" fmla="*/ 0 w 7560940"/>
              <a:gd name="connsiteY0" fmla="*/ 1914265 h 1914265"/>
              <a:gd name="connsiteX1" fmla="*/ 0 w 7560940"/>
              <a:gd name="connsiteY1" fmla="*/ 114265 h 1914265"/>
              <a:gd name="connsiteX2" fmla="*/ 1541696 w 7560940"/>
              <a:gd name="connsiteY2" fmla="*/ 0 h 1914265"/>
              <a:gd name="connsiteX3" fmla="*/ 7560940 w 7560940"/>
              <a:gd name="connsiteY3" fmla="*/ 612545 h 1914265"/>
              <a:gd name="connsiteX4" fmla="*/ 7560003 w 7560940"/>
              <a:gd name="connsiteY4" fmla="*/ 1914265 h 1914265"/>
              <a:gd name="connsiteX5" fmla="*/ 0 w 7560940"/>
              <a:gd name="connsiteY5" fmla="*/ 1914265 h 1914265"/>
              <a:gd name="connsiteX0" fmla="*/ 0 w 7560940"/>
              <a:gd name="connsiteY0" fmla="*/ 1914265 h 1914265"/>
              <a:gd name="connsiteX1" fmla="*/ 0 w 7560940"/>
              <a:gd name="connsiteY1" fmla="*/ 114265 h 1914265"/>
              <a:gd name="connsiteX2" fmla="*/ 1833098 w 7560940"/>
              <a:gd name="connsiteY2" fmla="*/ 0 h 1914265"/>
              <a:gd name="connsiteX3" fmla="*/ 7560940 w 7560940"/>
              <a:gd name="connsiteY3" fmla="*/ 612545 h 1914265"/>
              <a:gd name="connsiteX4" fmla="*/ 7560003 w 7560940"/>
              <a:gd name="connsiteY4" fmla="*/ 1914265 h 1914265"/>
              <a:gd name="connsiteX5" fmla="*/ 0 w 7560940"/>
              <a:gd name="connsiteY5" fmla="*/ 1914265 h 1914265"/>
              <a:gd name="connsiteX0" fmla="*/ 0 w 7560940"/>
              <a:gd name="connsiteY0" fmla="*/ 1914265 h 1914265"/>
              <a:gd name="connsiteX1" fmla="*/ 0 w 7560940"/>
              <a:gd name="connsiteY1" fmla="*/ 114265 h 1914265"/>
              <a:gd name="connsiteX2" fmla="*/ 1833098 w 7560940"/>
              <a:gd name="connsiteY2" fmla="*/ 0 h 1914265"/>
              <a:gd name="connsiteX3" fmla="*/ 7560940 w 7560940"/>
              <a:gd name="connsiteY3" fmla="*/ 612545 h 1914265"/>
              <a:gd name="connsiteX4" fmla="*/ 7560003 w 7560940"/>
              <a:gd name="connsiteY4" fmla="*/ 1914265 h 1914265"/>
              <a:gd name="connsiteX5" fmla="*/ 0 w 7560940"/>
              <a:gd name="connsiteY5" fmla="*/ 1914265 h 1914265"/>
              <a:gd name="connsiteX0" fmla="*/ 0 w 7560940"/>
              <a:gd name="connsiteY0" fmla="*/ 1914265 h 1914265"/>
              <a:gd name="connsiteX1" fmla="*/ 0 w 7560940"/>
              <a:gd name="connsiteY1" fmla="*/ 114265 h 1914265"/>
              <a:gd name="connsiteX2" fmla="*/ 1993871 w 7560940"/>
              <a:gd name="connsiteY2" fmla="*/ 0 h 1914265"/>
              <a:gd name="connsiteX3" fmla="*/ 7560940 w 7560940"/>
              <a:gd name="connsiteY3" fmla="*/ 612545 h 1914265"/>
              <a:gd name="connsiteX4" fmla="*/ 7560003 w 7560940"/>
              <a:gd name="connsiteY4" fmla="*/ 1914265 h 1914265"/>
              <a:gd name="connsiteX5" fmla="*/ 0 w 7560940"/>
              <a:gd name="connsiteY5" fmla="*/ 1914265 h 1914265"/>
              <a:gd name="connsiteX0" fmla="*/ 0 w 7560940"/>
              <a:gd name="connsiteY0" fmla="*/ 1914265 h 1914265"/>
              <a:gd name="connsiteX1" fmla="*/ 0 w 7560940"/>
              <a:gd name="connsiteY1" fmla="*/ 114265 h 1914265"/>
              <a:gd name="connsiteX2" fmla="*/ 1993871 w 7560940"/>
              <a:gd name="connsiteY2" fmla="*/ 0 h 1914265"/>
              <a:gd name="connsiteX3" fmla="*/ 7560940 w 7560940"/>
              <a:gd name="connsiteY3" fmla="*/ 612545 h 1914265"/>
              <a:gd name="connsiteX4" fmla="*/ 7560003 w 7560940"/>
              <a:gd name="connsiteY4" fmla="*/ 1914265 h 1914265"/>
              <a:gd name="connsiteX5" fmla="*/ 0 w 7560940"/>
              <a:gd name="connsiteY5" fmla="*/ 1914265 h 1914265"/>
              <a:gd name="connsiteX0" fmla="*/ 0 w 7560940"/>
              <a:gd name="connsiteY0" fmla="*/ 1914265 h 1914265"/>
              <a:gd name="connsiteX1" fmla="*/ 0 w 7560940"/>
              <a:gd name="connsiteY1" fmla="*/ 114265 h 1914265"/>
              <a:gd name="connsiteX2" fmla="*/ 1993871 w 7560940"/>
              <a:gd name="connsiteY2" fmla="*/ 0 h 1914265"/>
              <a:gd name="connsiteX3" fmla="*/ 4620800 w 7560940"/>
              <a:gd name="connsiteY3" fmla="*/ 229768 h 1914265"/>
              <a:gd name="connsiteX4" fmla="*/ 7560940 w 7560940"/>
              <a:gd name="connsiteY4" fmla="*/ 612545 h 1914265"/>
              <a:gd name="connsiteX5" fmla="*/ 7560003 w 7560940"/>
              <a:gd name="connsiteY5" fmla="*/ 1914265 h 1914265"/>
              <a:gd name="connsiteX6" fmla="*/ 0 w 7560940"/>
              <a:gd name="connsiteY6" fmla="*/ 1914265 h 1914265"/>
              <a:gd name="connsiteX0" fmla="*/ 0 w 7560940"/>
              <a:gd name="connsiteY0" fmla="*/ 1914265 h 1914265"/>
              <a:gd name="connsiteX1" fmla="*/ 0 w 7560940"/>
              <a:gd name="connsiteY1" fmla="*/ 114265 h 1914265"/>
              <a:gd name="connsiteX2" fmla="*/ 1993871 w 7560940"/>
              <a:gd name="connsiteY2" fmla="*/ 0 h 1914265"/>
              <a:gd name="connsiteX3" fmla="*/ 4620800 w 7560940"/>
              <a:gd name="connsiteY3" fmla="*/ 229768 h 1914265"/>
              <a:gd name="connsiteX4" fmla="*/ 7560940 w 7560940"/>
              <a:gd name="connsiteY4" fmla="*/ 612545 h 1914265"/>
              <a:gd name="connsiteX5" fmla="*/ 7560003 w 7560940"/>
              <a:gd name="connsiteY5" fmla="*/ 1914265 h 1914265"/>
              <a:gd name="connsiteX6" fmla="*/ 0 w 7560940"/>
              <a:gd name="connsiteY6" fmla="*/ 1914265 h 1914265"/>
              <a:gd name="connsiteX0" fmla="*/ 0 w 7560940"/>
              <a:gd name="connsiteY0" fmla="*/ 1914265 h 1914265"/>
              <a:gd name="connsiteX1" fmla="*/ 0 w 7560940"/>
              <a:gd name="connsiteY1" fmla="*/ 114265 h 1914265"/>
              <a:gd name="connsiteX2" fmla="*/ 1993871 w 7560940"/>
              <a:gd name="connsiteY2" fmla="*/ 0 h 1914265"/>
              <a:gd name="connsiteX3" fmla="*/ 4620800 w 7560940"/>
              <a:gd name="connsiteY3" fmla="*/ 229768 h 1914265"/>
              <a:gd name="connsiteX4" fmla="*/ 7560940 w 7560940"/>
              <a:gd name="connsiteY4" fmla="*/ 612545 h 1914265"/>
              <a:gd name="connsiteX5" fmla="*/ 7560003 w 7560940"/>
              <a:gd name="connsiteY5" fmla="*/ 1914265 h 1914265"/>
              <a:gd name="connsiteX6" fmla="*/ 0 w 7560940"/>
              <a:gd name="connsiteY6" fmla="*/ 1914265 h 1914265"/>
              <a:gd name="connsiteX0" fmla="*/ 0 w 7560940"/>
              <a:gd name="connsiteY0" fmla="*/ 1980366 h 1980366"/>
              <a:gd name="connsiteX1" fmla="*/ 0 w 7560940"/>
              <a:gd name="connsiteY1" fmla="*/ 180366 h 1980366"/>
              <a:gd name="connsiteX2" fmla="*/ 2093023 w 7560940"/>
              <a:gd name="connsiteY2" fmla="*/ 0 h 1980366"/>
              <a:gd name="connsiteX3" fmla="*/ 4620800 w 7560940"/>
              <a:gd name="connsiteY3" fmla="*/ 295869 h 1980366"/>
              <a:gd name="connsiteX4" fmla="*/ 7560940 w 7560940"/>
              <a:gd name="connsiteY4" fmla="*/ 678646 h 1980366"/>
              <a:gd name="connsiteX5" fmla="*/ 7560003 w 7560940"/>
              <a:gd name="connsiteY5" fmla="*/ 1980366 h 1980366"/>
              <a:gd name="connsiteX6" fmla="*/ 0 w 7560940"/>
              <a:gd name="connsiteY6" fmla="*/ 1980366 h 1980366"/>
              <a:gd name="connsiteX0" fmla="*/ 0 w 7560940"/>
              <a:gd name="connsiteY0" fmla="*/ 1980366 h 1980366"/>
              <a:gd name="connsiteX1" fmla="*/ 0 w 7560940"/>
              <a:gd name="connsiteY1" fmla="*/ 180366 h 1980366"/>
              <a:gd name="connsiteX2" fmla="*/ 2093023 w 7560940"/>
              <a:gd name="connsiteY2" fmla="*/ 0 h 1980366"/>
              <a:gd name="connsiteX3" fmla="*/ 4488598 w 7560940"/>
              <a:gd name="connsiteY3" fmla="*/ 582307 h 1980366"/>
              <a:gd name="connsiteX4" fmla="*/ 7560940 w 7560940"/>
              <a:gd name="connsiteY4" fmla="*/ 678646 h 1980366"/>
              <a:gd name="connsiteX5" fmla="*/ 7560003 w 7560940"/>
              <a:gd name="connsiteY5" fmla="*/ 1980366 h 1980366"/>
              <a:gd name="connsiteX6" fmla="*/ 0 w 7560940"/>
              <a:gd name="connsiteY6" fmla="*/ 1980366 h 1980366"/>
              <a:gd name="connsiteX0" fmla="*/ 0 w 7560003"/>
              <a:gd name="connsiteY0" fmla="*/ 1980366 h 1980366"/>
              <a:gd name="connsiteX1" fmla="*/ 0 w 7560003"/>
              <a:gd name="connsiteY1" fmla="*/ 180366 h 1980366"/>
              <a:gd name="connsiteX2" fmla="*/ 2093023 w 7560003"/>
              <a:gd name="connsiteY2" fmla="*/ 0 h 1980366"/>
              <a:gd name="connsiteX3" fmla="*/ 4488598 w 7560003"/>
              <a:gd name="connsiteY3" fmla="*/ 582307 h 1980366"/>
              <a:gd name="connsiteX4" fmla="*/ 7549923 w 7560003"/>
              <a:gd name="connsiteY4" fmla="*/ 1361692 h 1980366"/>
              <a:gd name="connsiteX5" fmla="*/ 7560003 w 7560003"/>
              <a:gd name="connsiteY5" fmla="*/ 1980366 h 1980366"/>
              <a:gd name="connsiteX6" fmla="*/ 0 w 7560003"/>
              <a:gd name="connsiteY6" fmla="*/ 1980366 h 1980366"/>
              <a:gd name="connsiteX0" fmla="*/ 0 w 7560003"/>
              <a:gd name="connsiteY0" fmla="*/ 1980366 h 1980366"/>
              <a:gd name="connsiteX1" fmla="*/ 0 w 7560003"/>
              <a:gd name="connsiteY1" fmla="*/ 180366 h 1980366"/>
              <a:gd name="connsiteX2" fmla="*/ 2093023 w 7560003"/>
              <a:gd name="connsiteY2" fmla="*/ 0 h 1980366"/>
              <a:gd name="connsiteX3" fmla="*/ 4488598 w 7560003"/>
              <a:gd name="connsiteY3" fmla="*/ 582307 h 1980366"/>
              <a:gd name="connsiteX4" fmla="*/ 7549923 w 7560003"/>
              <a:gd name="connsiteY4" fmla="*/ 1361692 h 1980366"/>
              <a:gd name="connsiteX5" fmla="*/ 7560003 w 7560003"/>
              <a:gd name="connsiteY5" fmla="*/ 1980366 h 1980366"/>
              <a:gd name="connsiteX6" fmla="*/ 0 w 7560003"/>
              <a:gd name="connsiteY6" fmla="*/ 1980366 h 1980366"/>
              <a:gd name="connsiteX0" fmla="*/ 0 w 7560003"/>
              <a:gd name="connsiteY0" fmla="*/ 1980366 h 1980366"/>
              <a:gd name="connsiteX1" fmla="*/ 0 w 7560003"/>
              <a:gd name="connsiteY1" fmla="*/ 180366 h 1980366"/>
              <a:gd name="connsiteX2" fmla="*/ 2093023 w 7560003"/>
              <a:gd name="connsiteY2" fmla="*/ 0 h 1980366"/>
              <a:gd name="connsiteX3" fmla="*/ 4488598 w 7560003"/>
              <a:gd name="connsiteY3" fmla="*/ 582307 h 1980366"/>
              <a:gd name="connsiteX4" fmla="*/ 7549923 w 7560003"/>
              <a:gd name="connsiteY4" fmla="*/ 1361692 h 1980366"/>
              <a:gd name="connsiteX5" fmla="*/ 7560003 w 7560003"/>
              <a:gd name="connsiteY5" fmla="*/ 1980366 h 1980366"/>
              <a:gd name="connsiteX6" fmla="*/ 0 w 7560003"/>
              <a:gd name="connsiteY6" fmla="*/ 1980366 h 1980366"/>
              <a:gd name="connsiteX0" fmla="*/ 0 w 7560003"/>
              <a:gd name="connsiteY0" fmla="*/ 1990305 h 1990305"/>
              <a:gd name="connsiteX1" fmla="*/ 0 w 7560003"/>
              <a:gd name="connsiteY1" fmla="*/ 190305 h 1990305"/>
              <a:gd name="connsiteX2" fmla="*/ 2222232 w 7560003"/>
              <a:gd name="connsiteY2" fmla="*/ 0 h 1990305"/>
              <a:gd name="connsiteX3" fmla="*/ 4488598 w 7560003"/>
              <a:gd name="connsiteY3" fmla="*/ 592246 h 1990305"/>
              <a:gd name="connsiteX4" fmla="*/ 7549923 w 7560003"/>
              <a:gd name="connsiteY4" fmla="*/ 1371631 h 1990305"/>
              <a:gd name="connsiteX5" fmla="*/ 7560003 w 7560003"/>
              <a:gd name="connsiteY5" fmla="*/ 1990305 h 1990305"/>
              <a:gd name="connsiteX6" fmla="*/ 0 w 7560003"/>
              <a:gd name="connsiteY6" fmla="*/ 1990305 h 1990305"/>
              <a:gd name="connsiteX0" fmla="*/ 0 w 7560003"/>
              <a:gd name="connsiteY0" fmla="*/ 1990305 h 1990305"/>
              <a:gd name="connsiteX1" fmla="*/ 0 w 7560003"/>
              <a:gd name="connsiteY1" fmla="*/ 190305 h 1990305"/>
              <a:gd name="connsiteX2" fmla="*/ 2222232 w 7560003"/>
              <a:gd name="connsiteY2" fmla="*/ 0 h 1990305"/>
              <a:gd name="connsiteX3" fmla="*/ 4488598 w 7560003"/>
              <a:gd name="connsiteY3" fmla="*/ 592246 h 1990305"/>
              <a:gd name="connsiteX4" fmla="*/ 7553335 w 7560003"/>
              <a:gd name="connsiteY4" fmla="*/ 1375043 h 1990305"/>
              <a:gd name="connsiteX5" fmla="*/ 7560003 w 7560003"/>
              <a:gd name="connsiteY5" fmla="*/ 1990305 h 1990305"/>
              <a:gd name="connsiteX6" fmla="*/ 0 w 7560003"/>
              <a:gd name="connsiteY6" fmla="*/ 1990305 h 1990305"/>
              <a:gd name="connsiteX0" fmla="*/ 0 w 7560159"/>
              <a:gd name="connsiteY0" fmla="*/ 1990305 h 1990305"/>
              <a:gd name="connsiteX1" fmla="*/ 0 w 7560159"/>
              <a:gd name="connsiteY1" fmla="*/ 190305 h 1990305"/>
              <a:gd name="connsiteX2" fmla="*/ 2222232 w 7560159"/>
              <a:gd name="connsiteY2" fmla="*/ 0 h 1990305"/>
              <a:gd name="connsiteX3" fmla="*/ 4488598 w 7560159"/>
              <a:gd name="connsiteY3" fmla="*/ 592246 h 1990305"/>
              <a:gd name="connsiteX4" fmla="*/ 7560159 w 7560159"/>
              <a:gd name="connsiteY4" fmla="*/ 1378455 h 1990305"/>
              <a:gd name="connsiteX5" fmla="*/ 7560003 w 7560159"/>
              <a:gd name="connsiteY5" fmla="*/ 1990305 h 1990305"/>
              <a:gd name="connsiteX6" fmla="*/ 0 w 7560159"/>
              <a:gd name="connsiteY6" fmla="*/ 1990305 h 1990305"/>
              <a:gd name="connsiteX0" fmla="*/ 0 w 7560159"/>
              <a:gd name="connsiteY0" fmla="*/ 1990305 h 1990305"/>
              <a:gd name="connsiteX1" fmla="*/ 0 w 7560159"/>
              <a:gd name="connsiteY1" fmla="*/ 190305 h 1990305"/>
              <a:gd name="connsiteX2" fmla="*/ 2222232 w 7560159"/>
              <a:gd name="connsiteY2" fmla="*/ 0 h 1990305"/>
              <a:gd name="connsiteX3" fmla="*/ 4488598 w 7560159"/>
              <a:gd name="connsiteY3" fmla="*/ 592246 h 1990305"/>
              <a:gd name="connsiteX4" fmla="*/ 7560159 w 7560159"/>
              <a:gd name="connsiteY4" fmla="*/ 1378455 h 1990305"/>
              <a:gd name="connsiteX5" fmla="*/ 7560003 w 7560159"/>
              <a:gd name="connsiteY5" fmla="*/ 1990305 h 1990305"/>
              <a:gd name="connsiteX6" fmla="*/ 0 w 7560159"/>
              <a:gd name="connsiteY6" fmla="*/ 1990305 h 1990305"/>
              <a:gd name="connsiteX0" fmla="*/ 0 w 7560159"/>
              <a:gd name="connsiteY0" fmla="*/ 1990305 h 1990305"/>
              <a:gd name="connsiteX1" fmla="*/ 0 w 7560159"/>
              <a:gd name="connsiteY1" fmla="*/ 190305 h 1990305"/>
              <a:gd name="connsiteX2" fmla="*/ 2222232 w 7560159"/>
              <a:gd name="connsiteY2" fmla="*/ 0 h 1990305"/>
              <a:gd name="connsiteX3" fmla="*/ 4488598 w 7560159"/>
              <a:gd name="connsiteY3" fmla="*/ 592246 h 1990305"/>
              <a:gd name="connsiteX4" fmla="*/ 7560159 w 7560159"/>
              <a:gd name="connsiteY4" fmla="*/ 1378455 h 1990305"/>
              <a:gd name="connsiteX5" fmla="*/ 7560003 w 7560159"/>
              <a:gd name="connsiteY5" fmla="*/ 1990305 h 1990305"/>
              <a:gd name="connsiteX6" fmla="*/ 0 w 7560159"/>
              <a:gd name="connsiteY6" fmla="*/ 1990305 h 1990305"/>
              <a:gd name="connsiteX0" fmla="*/ 0 w 7564621"/>
              <a:gd name="connsiteY0" fmla="*/ 1990305 h 1990305"/>
              <a:gd name="connsiteX1" fmla="*/ 0 w 7564621"/>
              <a:gd name="connsiteY1" fmla="*/ 190305 h 1990305"/>
              <a:gd name="connsiteX2" fmla="*/ 2222232 w 7564621"/>
              <a:gd name="connsiteY2" fmla="*/ 0 h 1990305"/>
              <a:gd name="connsiteX3" fmla="*/ 4488598 w 7564621"/>
              <a:gd name="connsiteY3" fmla="*/ 592246 h 1990305"/>
              <a:gd name="connsiteX4" fmla="*/ 7560159 w 7564621"/>
              <a:gd name="connsiteY4" fmla="*/ 1378455 h 1990305"/>
              <a:gd name="connsiteX5" fmla="*/ 7560003 w 7564621"/>
              <a:gd name="connsiteY5" fmla="*/ 1990305 h 1990305"/>
              <a:gd name="connsiteX6" fmla="*/ 0 w 7564621"/>
              <a:gd name="connsiteY6" fmla="*/ 1990305 h 1990305"/>
              <a:gd name="connsiteX0" fmla="*/ 0 w 7560159"/>
              <a:gd name="connsiteY0" fmla="*/ 1990305 h 1990305"/>
              <a:gd name="connsiteX1" fmla="*/ 0 w 7560159"/>
              <a:gd name="connsiteY1" fmla="*/ 190305 h 1990305"/>
              <a:gd name="connsiteX2" fmla="*/ 2222232 w 7560159"/>
              <a:gd name="connsiteY2" fmla="*/ 0 h 1990305"/>
              <a:gd name="connsiteX3" fmla="*/ 4488598 w 7560159"/>
              <a:gd name="connsiteY3" fmla="*/ 592246 h 1990305"/>
              <a:gd name="connsiteX4" fmla="*/ 7560159 w 7560159"/>
              <a:gd name="connsiteY4" fmla="*/ 1378455 h 1990305"/>
              <a:gd name="connsiteX5" fmla="*/ 7560003 w 7560159"/>
              <a:gd name="connsiteY5" fmla="*/ 1990305 h 1990305"/>
              <a:gd name="connsiteX6" fmla="*/ 0 w 7560159"/>
              <a:gd name="connsiteY6" fmla="*/ 1990305 h 1990305"/>
              <a:gd name="connsiteX0" fmla="*/ 0 w 7560159"/>
              <a:gd name="connsiteY0" fmla="*/ 1990305 h 1990305"/>
              <a:gd name="connsiteX1" fmla="*/ 0 w 7560159"/>
              <a:gd name="connsiteY1" fmla="*/ 190305 h 1990305"/>
              <a:gd name="connsiteX2" fmla="*/ 2222232 w 7560159"/>
              <a:gd name="connsiteY2" fmla="*/ 0 h 1990305"/>
              <a:gd name="connsiteX3" fmla="*/ 4488598 w 7560159"/>
              <a:gd name="connsiteY3" fmla="*/ 592246 h 1990305"/>
              <a:gd name="connsiteX4" fmla="*/ 7560159 w 7560159"/>
              <a:gd name="connsiteY4" fmla="*/ 1378455 h 1990305"/>
              <a:gd name="connsiteX5" fmla="*/ 7560003 w 7560159"/>
              <a:gd name="connsiteY5" fmla="*/ 1990305 h 1990305"/>
              <a:gd name="connsiteX6" fmla="*/ 0 w 7560159"/>
              <a:gd name="connsiteY6" fmla="*/ 1990305 h 1990305"/>
              <a:gd name="connsiteX0" fmla="*/ 0 w 7560159"/>
              <a:gd name="connsiteY0" fmla="*/ 1990305 h 1990305"/>
              <a:gd name="connsiteX1" fmla="*/ 0 w 7560159"/>
              <a:gd name="connsiteY1" fmla="*/ 190305 h 1990305"/>
              <a:gd name="connsiteX2" fmla="*/ 2222232 w 7560159"/>
              <a:gd name="connsiteY2" fmla="*/ 0 h 1990305"/>
              <a:gd name="connsiteX3" fmla="*/ 4488598 w 7560159"/>
              <a:gd name="connsiteY3" fmla="*/ 592246 h 1990305"/>
              <a:gd name="connsiteX4" fmla="*/ 7560159 w 7560159"/>
              <a:gd name="connsiteY4" fmla="*/ 1378455 h 1990305"/>
              <a:gd name="connsiteX5" fmla="*/ 7560003 w 7560159"/>
              <a:gd name="connsiteY5" fmla="*/ 1990305 h 1990305"/>
              <a:gd name="connsiteX6" fmla="*/ 0 w 7560159"/>
              <a:gd name="connsiteY6" fmla="*/ 1990305 h 1990305"/>
              <a:gd name="connsiteX0" fmla="*/ 0 w 7560159"/>
              <a:gd name="connsiteY0" fmla="*/ 1990305 h 1990305"/>
              <a:gd name="connsiteX1" fmla="*/ 0 w 7560159"/>
              <a:gd name="connsiteY1" fmla="*/ 190305 h 1990305"/>
              <a:gd name="connsiteX2" fmla="*/ 2222232 w 7560159"/>
              <a:gd name="connsiteY2" fmla="*/ 0 h 1990305"/>
              <a:gd name="connsiteX3" fmla="*/ 4488598 w 7560159"/>
              <a:gd name="connsiteY3" fmla="*/ 592246 h 1990305"/>
              <a:gd name="connsiteX4" fmla="*/ 7560159 w 7560159"/>
              <a:gd name="connsiteY4" fmla="*/ 1378455 h 1990305"/>
              <a:gd name="connsiteX5" fmla="*/ 7560003 w 7560159"/>
              <a:gd name="connsiteY5" fmla="*/ 1990305 h 1990305"/>
              <a:gd name="connsiteX6" fmla="*/ 0 w 7560159"/>
              <a:gd name="connsiteY6" fmla="*/ 1990305 h 1990305"/>
              <a:gd name="connsiteX0" fmla="*/ 0 w 7560159"/>
              <a:gd name="connsiteY0" fmla="*/ 1990305 h 1990305"/>
              <a:gd name="connsiteX1" fmla="*/ 0 w 7560159"/>
              <a:gd name="connsiteY1" fmla="*/ 190305 h 1990305"/>
              <a:gd name="connsiteX2" fmla="*/ 2222232 w 7560159"/>
              <a:gd name="connsiteY2" fmla="*/ 0 h 1990305"/>
              <a:gd name="connsiteX3" fmla="*/ 4488598 w 7560159"/>
              <a:gd name="connsiteY3" fmla="*/ 592246 h 1990305"/>
              <a:gd name="connsiteX4" fmla="*/ 7560159 w 7560159"/>
              <a:gd name="connsiteY4" fmla="*/ 1378455 h 1990305"/>
              <a:gd name="connsiteX5" fmla="*/ 7560003 w 7560159"/>
              <a:gd name="connsiteY5" fmla="*/ 1990305 h 1990305"/>
              <a:gd name="connsiteX6" fmla="*/ 0 w 7560159"/>
              <a:gd name="connsiteY6" fmla="*/ 1990305 h 1990305"/>
              <a:gd name="connsiteX0" fmla="*/ 0 w 7560159"/>
              <a:gd name="connsiteY0" fmla="*/ 1990305 h 1990305"/>
              <a:gd name="connsiteX1" fmla="*/ 0 w 7560159"/>
              <a:gd name="connsiteY1" fmla="*/ 190305 h 1990305"/>
              <a:gd name="connsiteX2" fmla="*/ 2222232 w 7560159"/>
              <a:gd name="connsiteY2" fmla="*/ 0 h 1990305"/>
              <a:gd name="connsiteX3" fmla="*/ 4488598 w 7560159"/>
              <a:gd name="connsiteY3" fmla="*/ 592246 h 1990305"/>
              <a:gd name="connsiteX4" fmla="*/ 7560159 w 7560159"/>
              <a:gd name="connsiteY4" fmla="*/ 1378455 h 1990305"/>
              <a:gd name="connsiteX5" fmla="*/ 7560003 w 7560159"/>
              <a:gd name="connsiteY5" fmla="*/ 1990305 h 1990305"/>
              <a:gd name="connsiteX6" fmla="*/ 0 w 7560159"/>
              <a:gd name="connsiteY6" fmla="*/ 1990305 h 1990305"/>
              <a:gd name="connsiteX0" fmla="*/ 0 w 7560955"/>
              <a:gd name="connsiteY0" fmla="*/ 1990305 h 1990305"/>
              <a:gd name="connsiteX1" fmla="*/ 0 w 7560955"/>
              <a:gd name="connsiteY1" fmla="*/ 190305 h 1990305"/>
              <a:gd name="connsiteX2" fmla="*/ 2222232 w 7560955"/>
              <a:gd name="connsiteY2" fmla="*/ 0 h 1990305"/>
              <a:gd name="connsiteX3" fmla="*/ 4488598 w 7560955"/>
              <a:gd name="connsiteY3" fmla="*/ 592246 h 1990305"/>
              <a:gd name="connsiteX4" fmla="*/ 7560159 w 7560955"/>
              <a:gd name="connsiteY4" fmla="*/ 1378455 h 1990305"/>
              <a:gd name="connsiteX5" fmla="*/ 7560003 w 7560955"/>
              <a:gd name="connsiteY5" fmla="*/ 1990305 h 1990305"/>
              <a:gd name="connsiteX6" fmla="*/ 0 w 7560955"/>
              <a:gd name="connsiteY6" fmla="*/ 1990305 h 1990305"/>
              <a:gd name="connsiteX0" fmla="*/ 0 w 7560955"/>
              <a:gd name="connsiteY0" fmla="*/ 1990305 h 1990305"/>
              <a:gd name="connsiteX1" fmla="*/ 0 w 7560955"/>
              <a:gd name="connsiteY1" fmla="*/ 190305 h 1990305"/>
              <a:gd name="connsiteX2" fmla="*/ 2222232 w 7560955"/>
              <a:gd name="connsiteY2" fmla="*/ 0 h 1990305"/>
              <a:gd name="connsiteX3" fmla="*/ 4488598 w 7560955"/>
              <a:gd name="connsiteY3" fmla="*/ 592246 h 1990305"/>
              <a:gd name="connsiteX4" fmla="*/ 7560159 w 7560955"/>
              <a:gd name="connsiteY4" fmla="*/ 1378455 h 1990305"/>
              <a:gd name="connsiteX5" fmla="*/ 7560003 w 7560955"/>
              <a:gd name="connsiteY5" fmla="*/ 1990305 h 1990305"/>
              <a:gd name="connsiteX6" fmla="*/ 0 w 7560955"/>
              <a:gd name="connsiteY6" fmla="*/ 1990305 h 1990305"/>
              <a:gd name="connsiteX0" fmla="*/ 0 w 7564036"/>
              <a:gd name="connsiteY0" fmla="*/ 1990305 h 1990305"/>
              <a:gd name="connsiteX1" fmla="*/ 0 w 7564036"/>
              <a:gd name="connsiteY1" fmla="*/ 190305 h 1990305"/>
              <a:gd name="connsiteX2" fmla="*/ 2222232 w 7564036"/>
              <a:gd name="connsiteY2" fmla="*/ 0 h 1990305"/>
              <a:gd name="connsiteX3" fmla="*/ 4488598 w 7564036"/>
              <a:gd name="connsiteY3" fmla="*/ 592246 h 1990305"/>
              <a:gd name="connsiteX4" fmla="*/ 7560159 w 7564036"/>
              <a:gd name="connsiteY4" fmla="*/ 1378455 h 1990305"/>
              <a:gd name="connsiteX5" fmla="*/ 7560003 w 7564036"/>
              <a:gd name="connsiteY5" fmla="*/ 1990305 h 1990305"/>
              <a:gd name="connsiteX6" fmla="*/ 0 w 7564036"/>
              <a:gd name="connsiteY6" fmla="*/ 1990305 h 1990305"/>
              <a:gd name="connsiteX0" fmla="*/ 0 w 7561585"/>
              <a:gd name="connsiteY0" fmla="*/ 1990305 h 1990305"/>
              <a:gd name="connsiteX1" fmla="*/ 0 w 7561585"/>
              <a:gd name="connsiteY1" fmla="*/ 190305 h 1990305"/>
              <a:gd name="connsiteX2" fmla="*/ 2222232 w 7561585"/>
              <a:gd name="connsiteY2" fmla="*/ 0 h 1990305"/>
              <a:gd name="connsiteX3" fmla="*/ 4488598 w 7561585"/>
              <a:gd name="connsiteY3" fmla="*/ 592246 h 1990305"/>
              <a:gd name="connsiteX4" fmla="*/ 7560159 w 7561585"/>
              <a:gd name="connsiteY4" fmla="*/ 1378455 h 1990305"/>
              <a:gd name="connsiteX5" fmla="*/ 7560003 w 7561585"/>
              <a:gd name="connsiteY5" fmla="*/ 1990305 h 1990305"/>
              <a:gd name="connsiteX6" fmla="*/ 0 w 7561585"/>
              <a:gd name="connsiteY6" fmla="*/ 1990305 h 1990305"/>
              <a:gd name="connsiteX0" fmla="*/ 0 w 7561585"/>
              <a:gd name="connsiteY0" fmla="*/ 1990305 h 1990305"/>
              <a:gd name="connsiteX1" fmla="*/ 614994 w 7561585"/>
              <a:gd name="connsiteY1" fmla="*/ 85108 h 1990305"/>
              <a:gd name="connsiteX2" fmla="*/ 2222232 w 7561585"/>
              <a:gd name="connsiteY2" fmla="*/ 0 h 1990305"/>
              <a:gd name="connsiteX3" fmla="*/ 4488598 w 7561585"/>
              <a:gd name="connsiteY3" fmla="*/ 592246 h 1990305"/>
              <a:gd name="connsiteX4" fmla="*/ 7560159 w 7561585"/>
              <a:gd name="connsiteY4" fmla="*/ 1378455 h 1990305"/>
              <a:gd name="connsiteX5" fmla="*/ 7560003 w 7561585"/>
              <a:gd name="connsiteY5" fmla="*/ 1990305 h 1990305"/>
              <a:gd name="connsiteX6" fmla="*/ 0 w 7561585"/>
              <a:gd name="connsiteY6" fmla="*/ 1990305 h 1990305"/>
              <a:gd name="connsiteX0" fmla="*/ 0 w 7561585"/>
              <a:gd name="connsiteY0" fmla="*/ 1990305 h 1990305"/>
              <a:gd name="connsiteX1" fmla="*/ 614994 w 7561585"/>
              <a:gd name="connsiteY1" fmla="*/ 85108 h 1990305"/>
              <a:gd name="connsiteX2" fmla="*/ 2222232 w 7561585"/>
              <a:gd name="connsiteY2" fmla="*/ 0 h 1990305"/>
              <a:gd name="connsiteX3" fmla="*/ 4488598 w 7561585"/>
              <a:gd name="connsiteY3" fmla="*/ 592246 h 1990305"/>
              <a:gd name="connsiteX4" fmla="*/ 7560159 w 7561585"/>
              <a:gd name="connsiteY4" fmla="*/ 1378455 h 1990305"/>
              <a:gd name="connsiteX5" fmla="*/ 7560003 w 7561585"/>
              <a:gd name="connsiteY5" fmla="*/ 1990305 h 1990305"/>
              <a:gd name="connsiteX6" fmla="*/ 0 w 7561585"/>
              <a:gd name="connsiteY6" fmla="*/ 1990305 h 1990305"/>
              <a:gd name="connsiteX0" fmla="*/ 0 w 7561585"/>
              <a:gd name="connsiteY0" fmla="*/ 1990305 h 1990305"/>
              <a:gd name="connsiteX1" fmla="*/ 477430 w 7561585"/>
              <a:gd name="connsiteY1" fmla="*/ 101292 h 1990305"/>
              <a:gd name="connsiteX2" fmla="*/ 2222232 w 7561585"/>
              <a:gd name="connsiteY2" fmla="*/ 0 h 1990305"/>
              <a:gd name="connsiteX3" fmla="*/ 4488598 w 7561585"/>
              <a:gd name="connsiteY3" fmla="*/ 592246 h 1990305"/>
              <a:gd name="connsiteX4" fmla="*/ 7560159 w 7561585"/>
              <a:gd name="connsiteY4" fmla="*/ 1378455 h 1990305"/>
              <a:gd name="connsiteX5" fmla="*/ 7560003 w 7561585"/>
              <a:gd name="connsiteY5" fmla="*/ 1990305 h 1990305"/>
              <a:gd name="connsiteX6" fmla="*/ 0 w 7561585"/>
              <a:gd name="connsiteY6" fmla="*/ 1990305 h 1990305"/>
              <a:gd name="connsiteX0" fmla="*/ 0 w 7561585"/>
              <a:gd name="connsiteY0" fmla="*/ 1891457 h 1891457"/>
              <a:gd name="connsiteX1" fmla="*/ 477430 w 7561585"/>
              <a:gd name="connsiteY1" fmla="*/ 2444 h 1891457"/>
              <a:gd name="connsiteX2" fmla="*/ 1809539 w 7561585"/>
              <a:gd name="connsiteY2" fmla="*/ 54901 h 1891457"/>
              <a:gd name="connsiteX3" fmla="*/ 4488598 w 7561585"/>
              <a:gd name="connsiteY3" fmla="*/ 493398 h 1891457"/>
              <a:gd name="connsiteX4" fmla="*/ 7560159 w 7561585"/>
              <a:gd name="connsiteY4" fmla="*/ 1279607 h 1891457"/>
              <a:gd name="connsiteX5" fmla="*/ 7560003 w 7561585"/>
              <a:gd name="connsiteY5" fmla="*/ 1891457 h 1891457"/>
              <a:gd name="connsiteX6" fmla="*/ 0 w 7561585"/>
              <a:gd name="connsiteY6" fmla="*/ 1891457 h 1891457"/>
              <a:gd name="connsiteX0" fmla="*/ 0 w 7561585"/>
              <a:gd name="connsiteY0" fmla="*/ 1890899 h 1890899"/>
              <a:gd name="connsiteX1" fmla="*/ 477430 w 7561585"/>
              <a:gd name="connsiteY1" fmla="*/ 1886 h 1890899"/>
              <a:gd name="connsiteX2" fmla="*/ 1404937 w 7561585"/>
              <a:gd name="connsiteY2" fmla="*/ 78619 h 1890899"/>
              <a:gd name="connsiteX3" fmla="*/ 4488598 w 7561585"/>
              <a:gd name="connsiteY3" fmla="*/ 492840 h 1890899"/>
              <a:gd name="connsiteX4" fmla="*/ 7560159 w 7561585"/>
              <a:gd name="connsiteY4" fmla="*/ 1279049 h 1890899"/>
              <a:gd name="connsiteX5" fmla="*/ 7560003 w 7561585"/>
              <a:gd name="connsiteY5" fmla="*/ 1890899 h 1890899"/>
              <a:gd name="connsiteX6" fmla="*/ 0 w 7561585"/>
              <a:gd name="connsiteY6" fmla="*/ 1890899 h 1890899"/>
              <a:gd name="connsiteX0" fmla="*/ 0 w 7561585"/>
              <a:gd name="connsiteY0" fmla="*/ 1890899 h 1890899"/>
              <a:gd name="connsiteX1" fmla="*/ 477430 w 7561585"/>
              <a:gd name="connsiteY1" fmla="*/ 1886 h 1890899"/>
              <a:gd name="connsiteX2" fmla="*/ 1404937 w 7561585"/>
              <a:gd name="connsiteY2" fmla="*/ 78619 h 1890899"/>
              <a:gd name="connsiteX3" fmla="*/ 4488598 w 7561585"/>
              <a:gd name="connsiteY3" fmla="*/ 492840 h 1890899"/>
              <a:gd name="connsiteX4" fmla="*/ 7560159 w 7561585"/>
              <a:gd name="connsiteY4" fmla="*/ 1279049 h 1890899"/>
              <a:gd name="connsiteX5" fmla="*/ 7560003 w 7561585"/>
              <a:gd name="connsiteY5" fmla="*/ 1890899 h 1890899"/>
              <a:gd name="connsiteX6" fmla="*/ 0 w 7561585"/>
              <a:gd name="connsiteY6" fmla="*/ 1890899 h 1890899"/>
              <a:gd name="connsiteX0" fmla="*/ 0 w 7561585"/>
              <a:gd name="connsiteY0" fmla="*/ 1889013 h 1889013"/>
              <a:gd name="connsiteX1" fmla="*/ 477430 w 7561585"/>
              <a:gd name="connsiteY1" fmla="*/ 0 h 1889013"/>
              <a:gd name="connsiteX2" fmla="*/ 1404937 w 7561585"/>
              <a:gd name="connsiteY2" fmla="*/ 76733 h 1889013"/>
              <a:gd name="connsiteX3" fmla="*/ 4488598 w 7561585"/>
              <a:gd name="connsiteY3" fmla="*/ 490954 h 1889013"/>
              <a:gd name="connsiteX4" fmla="*/ 7560159 w 7561585"/>
              <a:gd name="connsiteY4" fmla="*/ 1277163 h 1889013"/>
              <a:gd name="connsiteX5" fmla="*/ 7560003 w 7561585"/>
              <a:gd name="connsiteY5" fmla="*/ 1889013 h 1889013"/>
              <a:gd name="connsiteX6" fmla="*/ 0 w 7561585"/>
              <a:gd name="connsiteY6" fmla="*/ 1889013 h 1889013"/>
              <a:gd name="connsiteX0" fmla="*/ 0 w 7561585"/>
              <a:gd name="connsiteY0" fmla="*/ 1889013 h 1889013"/>
              <a:gd name="connsiteX1" fmla="*/ 477430 w 7561585"/>
              <a:gd name="connsiteY1" fmla="*/ 0 h 1889013"/>
              <a:gd name="connsiteX2" fmla="*/ 1404937 w 7561585"/>
              <a:gd name="connsiteY2" fmla="*/ 76733 h 1889013"/>
              <a:gd name="connsiteX3" fmla="*/ 4488598 w 7561585"/>
              <a:gd name="connsiteY3" fmla="*/ 490954 h 1889013"/>
              <a:gd name="connsiteX4" fmla="*/ 7560159 w 7561585"/>
              <a:gd name="connsiteY4" fmla="*/ 1277163 h 1889013"/>
              <a:gd name="connsiteX5" fmla="*/ 7560003 w 7561585"/>
              <a:gd name="connsiteY5" fmla="*/ 1889013 h 1889013"/>
              <a:gd name="connsiteX6" fmla="*/ 0 w 7561585"/>
              <a:gd name="connsiteY6" fmla="*/ 1889013 h 1889013"/>
              <a:gd name="connsiteX0" fmla="*/ 0 w 7561585"/>
              <a:gd name="connsiteY0" fmla="*/ 1889013 h 1889013"/>
              <a:gd name="connsiteX1" fmla="*/ 477430 w 7561585"/>
              <a:gd name="connsiteY1" fmla="*/ 0 h 1889013"/>
              <a:gd name="connsiteX2" fmla="*/ 1404937 w 7561585"/>
              <a:gd name="connsiteY2" fmla="*/ 76733 h 1889013"/>
              <a:gd name="connsiteX3" fmla="*/ 4488598 w 7561585"/>
              <a:gd name="connsiteY3" fmla="*/ 490954 h 1889013"/>
              <a:gd name="connsiteX4" fmla="*/ 7560159 w 7561585"/>
              <a:gd name="connsiteY4" fmla="*/ 1277163 h 1889013"/>
              <a:gd name="connsiteX5" fmla="*/ 7560003 w 7561585"/>
              <a:gd name="connsiteY5" fmla="*/ 1889013 h 1889013"/>
              <a:gd name="connsiteX6" fmla="*/ 0 w 7561585"/>
              <a:gd name="connsiteY6" fmla="*/ 1889013 h 1889013"/>
              <a:gd name="connsiteX0" fmla="*/ 0 w 7561585"/>
              <a:gd name="connsiteY0" fmla="*/ 1889013 h 1889013"/>
              <a:gd name="connsiteX1" fmla="*/ 477430 w 7561585"/>
              <a:gd name="connsiteY1" fmla="*/ 0 h 1889013"/>
              <a:gd name="connsiteX2" fmla="*/ 1008891 w 7561585"/>
              <a:gd name="connsiteY2" fmla="*/ 30140 h 1889013"/>
              <a:gd name="connsiteX3" fmla="*/ 4488598 w 7561585"/>
              <a:gd name="connsiteY3" fmla="*/ 490954 h 1889013"/>
              <a:gd name="connsiteX4" fmla="*/ 7560159 w 7561585"/>
              <a:gd name="connsiteY4" fmla="*/ 1277163 h 1889013"/>
              <a:gd name="connsiteX5" fmla="*/ 7560003 w 7561585"/>
              <a:gd name="connsiteY5" fmla="*/ 1889013 h 1889013"/>
              <a:gd name="connsiteX6" fmla="*/ 0 w 7561585"/>
              <a:gd name="connsiteY6" fmla="*/ 1889013 h 1889013"/>
              <a:gd name="connsiteX0" fmla="*/ 0 w 7561585"/>
              <a:gd name="connsiteY0" fmla="*/ 1889013 h 1889013"/>
              <a:gd name="connsiteX1" fmla="*/ 477430 w 7561585"/>
              <a:gd name="connsiteY1" fmla="*/ 0 h 1889013"/>
              <a:gd name="connsiteX2" fmla="*/ 2085523 w 7561585"/>
              <a:gd name="connsiteY2" fmla="*/ 789682 h 1889013"/>
              <a:gd name="connsiteX3" fmla="*/ 4488598 w 7561585"/>
              <a:gd name="connsiteY3" fmla="*/ 490954 h 1889013"/>
              <a:gd name="connsiteX4" fmla="*/ 7560159 w 7561585"/>
              <a:gd name="connsiteY4" fmla="*/ 1277163 h 1889013"/>
              <a:gd name="connsiteX5" fmla="*/ 7560003 w 7561585"/>
              <a:gd name="connsiteY5" fmla="*/ 1889013 h 1889013"/>
              <a:gd name="connsiteX6" fmla="*/ 0 w 7561585"/>
              <a:gd name="connsiteY6" fmla="*/ 1889013 h 1889013"/>
              <a:gd name="connsiteX0" fmla="*/ 0 w 7561585"/>
              <a:gd name="connsiteY0" fmla="*/ 1410894 h 1410894"/>
              <a:gd name="connsiteX1" fmla="*/ 470056 w 7561585"/>
              <a:gd name="connsiteY1" fmla="*/ 318294 h 1410894"/>
              <a:gd name="connsiteX2" fmla="*/ 2085523 w 7561585"/>
              <a:gd name="connsiteY2" fmla="*/ 311563 h 1410894"/>
              <a:gd name="connsiteX3" fmla="*/ 4488598 w 7561585"/>
              <a:gd name="connsiteY3" fmla="*/ 12835 h 1410894"/>
              <a:gd name="connsiteX4" fmla="*/ 7560159 w 7561585"/>
              <a:gd name="connsiteY4" fmla="*/ 799044 h 1410894"/>
              <a:gd name="connsiteX5" fmla="*/ 7560003 w 7561585"/>
              <a:gd name="connsiteY5" fmla="*/ 1410894 h 1410894"/>
              <a:gd name="connsiteX6" fmla="*/ 0 w 7561585"/>
              <a:gd name="connsiteY6" fmla="*/ 1410894 h 1410894"/>
              <a:gd name="connsiteX0" fmla="*/ 0 w 7561585"/>
              <a:gd name="connsiteY0" fmla="*/ 1423308 h 1423308"/>
              <a:gd name="connsiteX1" fmla="*/ 470056 w 7561585"/>
              <a:gd name="connsiteY1" fmla="*/ 330708 h 1423308"/>
              <a:gd name="connsiteX2" fmla="*/ 1952787 w 7561585"/>
              <a:gd name="connsiteY2" fmla="*/ 205990 h 1423308"/>
              <a:gd name="connsiteX3" fmla="*/ 4488598 w 7561585"/>
              <a:gd name="connsiteY3" fmla="*/ 25249 h 1423308"/>
              <a:gd name="connsiteX4" fmla="*/ 7560159 w 7561585"/>
              <a:gd name="connsiteY4" fmla="*/ 811458 h 1423308"/>
              <a:gd name="connsiteX5" fmla="*/ 7560003 w 7561585"/>
              <a:gd name="connsiteY5" fmla="*/ 1423308 h 1423308"/>
              <a:gd name="connsiteX6" fmla="*/ 0 w 7561585"/>
              <a:gd name="connsiteY6" fmla="*/ 1423308 h 1423308"/>
              <a:gd name="connsiteX0" fmla="*/ 0 w 7561585"/>
              <a:gd name="connsiteY0" fmla="*/ 1419426 h 1419426"/>
              <a:gd name="connsiteX1" fmla="*/ 470056 w 7561585"/>
              <a:gd name="connsiteY1" fmla="*/ 326826 h 1419426"/>
              <a:gd name="connsiteX2" fmla="*/ 1952787 w 7561585"/>
              <a:gd name="connsiteY2" fmla="*/ 202108 h 1419426"/>
              <a:gd name="connsiteX3" fmla="*/ 4488598 w 7561585"/>
              <a:gd name="connsiteY3" fmla="*/ 21367 h 1419426"/>
              <a:gd name="connsiteX4" fmla="*/ 7560159 w 7561585"/>
              <a:gd name="connsiteY4" fmla="*/ 807576 h 1419426"/>
              <a:gd name="connsiteX5" fmla="*/ 7560003 w 7561585"/>
              <a:gd name="connsiteY5" fmla="*/ 1419426 h 1419426"/>
              <a:gd name="connsiteX6" fmla="*/ 0 w 7561585"/>
              <a:gd name="connsiteY6" fmla="*/ 1419426 h 1419426"/>
              <a:gd name="connsiteX0" fmla="*/ 0 w 7561585"/>
              <a:gd name="connsiteY0" fmla="*/ 1418604 h 1418604"/>
              <a:gd name="connsiteX1" fmla="*/ 470056 w 7561585"/>
              <a:gd name="connsiteY1" fmla="*/ 326004 h 1418604"/>
              <a:gd name="connsiteX2" fmla="*/ 2454233 w 7561585"/>
              <a:gd name="connsiteY2" fmla="*/ 208660 h 1418604"/>
              <a:gd name="connsiteX3" fmla="*/ 4488598 w 7561585"/>
              <a:gd name="connsiteY3" fmla="*/ 20545 h 1418604"/>
              <a:gd name="connsiteX4" fmla="*/ 7560159 w 7561585"/>
              <a:gd name="connsiteY4" fmla="*/ 806754 h 1418604"/>
              <a:gd name="connsiteX5" fmla="*/ 7560003 w 7561585"/>
              <a:gd name="connsiteY5" fmla="*/ 1418604 h 1418604"/>
              <a:gd name="connsiteX6" fmla="*/ 0 w 7561585"/>
              <a:gd name="connsiteY6" fmla="*/ 1418604 h 1418604"/>
              <a:gd name="connsiteX0" fmla="*/ 0 w 7561585"/>
              <a:gd name="connsiteY0" fmla="*/ 1434357 h 1434357"/>
              <a:gd name="connsiteX1" fmla="*/ 470056 w 7561585"/>
              <a:gd name="connsiteY1" fmla="*/ 341757 h 1434357"/>
              <a:gd name="connsiteX2" fmla="*/ 2454233 w 7561585"/>
              <a:gd name="connsiteY2" fmla="*/ 224413 h 1434357"/>
              <a:gd name="connsiteX3" fmla="*/ 4488598 w 7561585"/>
              <a:gd name="connsiteY3" fmla="*/ 36298 h 1434357"/>
              <a:gd name="connsiteX4" fmla="*/ 7560159 w 7561585"/>
              <a:gd name="connsiteY4" fmla="*/ 822507 h 1434357"/>
              <a:gd name="connsiteX5" fmla="*/ 7560003 w 7561585"/>
              <a:gd name="connsiteY5" fmla="*/ 1434357 h 1434357"/>
              <a:gd name="connsiteX6" fmla="*/ 0 w 7561585"/>
              <a:gd name="connsiteY6" fmla="*/ 1434357 h 1434357"/>
              <a:gd name="connsiteX0" fmla="*/ 0 w 7561585"/>
              <a:gd name="connsiteY0" fmla="*/ 1415608 h 1415608"/>
              <a:gd name="connsiteX1" fmla="*/ 470056 w 7561585"/>
              <a:gd name="connsiteY1" fmla="*/ 323008 h 1415608"/>
              <a:gd name="connsiteX2" fmla="*/ 2454233 w 7561585"/>
              <a:gd name="connsiteY2" fmla="*/ 205664 h 1415608"/>
              <a:gd name="connsiteX3" fmla="*/ 4488598 w 7561585"/>
              <a:gd name="connsiteY3" fmla="*/ 17549 h 1415608"/>
              <a:gd name="connsiteX4" fmla="*/ 7560159 w 7561585"/>
              <a:gd name="connsiteY4" fmla="*/ 803758 h 1415608"/>
              <a:gd name="connsiteX5" fmla="*/ 7560003 w 7561585"/>
              <a:gd name="connsiteY5" fmla="*/ 1415608 h 1415608"/>
              <a:gd name="connsiteX6" fmla="*/ 0 w 7561585"/>
              <a:gd name="connsiteY6" fmla="*/ 1415608 h 1415608"/>
              <a:gd name="connsiteX0" fmla="*/ 0 w 7561585"/>
              <a:gd name="connsiteY0" fmla="*/ 1422989 h 1422989"/>
              <a:gd name="connsiteX1" fmla="*/ 470056 w 7561585"/>
              <a:gd name="connsiteY1" fmla="*/ 330389 h 1422989"/>
              <a:gd name="connsiteX2" fmla="*/ 2454233 w 7561585"/>
              <a:gd name="connsiteY2" fmla="*/ 213045 h 1422989"/>
              <a:gd name="connsiteX3" fmla="*/ 4488598 w 7561585"/>
              <a:gd name="connsiteY3" fmla="*/ 24930 h 1422989"/>
              <a:gd name="connsiteX4" fmla="*/ 7560159 w 7561585"/>
              <a:gd name="connsiteY4" fmla="*/ 811139 h 1422989"/>
              <a:gd name="connsiteX5" fmla="*/ 7560003 w 7561585"/>
              <a:gd name="connsiteY5" fmla="*/ 1422989 h 1422989"/>
              <a:gd name="connsiteX6" fmla="*/ 0 w 7561585"/>
              <a:gd name="connsiteY6" fmla="*/ 1422989 h 1422989"/>
              <a:gd name="connsiteX0" fmla="*/ 0 w 7561585"/>
              <a:gd name="connsiteY0" fmla="*/ 1435665 h 1435665"/>
              <a:gd name="connsiteX1" fmla="*/ 470056 w 7561585"/>
              <a:gd name="connsiteY1" fmla="*/ 343065 h 1435665"/>
              <a:gd name="connsiteX2" fmla="*/ 1831552 w 7561585"/>
              <a:gd name="connsiteY2" fmla="*/ 153331 h 1435665"/>
              <a:gd name="connsiteX3" fmla="*/ 4488598 w 7561585"/>
              <a:gd name="connsiteY3" fmla="*/ 37606 h 1435665"/>
              <a:gd name="connsiteX4" fmla="*/ 7560159 w 7561585"/>
              <a:gd name="connsiteY4" fmla="*/ 823815 h 1435665"/>
              <a:gd name="connsiteX5" fmla="*/ 7560003 w 7561585"/>
              <a:gd name="connsiteY5" fmla="*/ 1435665 h 1435665"/>
              <a:gd name="connsiteX6" fmla="*/ 0 w 7561585"/>
              <a:gd name="connsiteY6" fmla="*/ 1435665 h 1435665"/>
              <a:gd name="connsiteX0" fmla="*/ 0 w 7561585"/>
              <a:gd name="connsiteY0" fmla="*/ 1429614 h 1429614"/>
              <a:gd name="connsiteX1" fmla="*/ 470056 w 7561585"/>
              <a:gd name="connsiteY1" fmla="*/ 337014 h 1429614"/>
              <a:gd name="connsiteX2" fmla="*/ 1831552 w 7561585"/>
              <a:gd name="connsiteY2" fmla="*/ 147280 h 1429614"/>
              <a:gd name="connsiteX3" fmla="*/ 4488598 w 7561585"/>
              <a:gd name="connsiteY3" fmla="*/ 31555 h 1429614"/>
              <a:gd name="connsiteX4" fmla="*/ 7560159 w 7561585"/>
              <a:gd name="connsiteY4" fmla="*/ 817764 h 1429614"/>
              <a:gd name="connsiteX5" fmla="*/ 7560003 w 7561585"/>
              <a:gd name="connsiteY5" fmla="*/ 1429614 h 1429614"/>
              <a:gd name="connsiteX6" fmla="*/ 0 w 7561585"/>
              <a:gd name="connsiteY6" fmla="*/ 1429614 h 1429614"/>
              <a:gd name="connsiteX0" fmla="*/ 0 w 7561585"/>
              <a:gd name="connsiteY0" fmla="*/ 1426567 h 1426567"/>
              <a:gd name="connsiteX1" fmla="*/ 470056 w 7561585"/>
              <a:gd name="connsiteY1" fmla="*/ 333967 h 1426567"/>
              <a:gd name="connsiteX2" fmla="*/ 1831552 w 7561585"/>
              <a:gd name="connsiteY2" fmla="*/ 144233 h 1426567"/>
              <a:gd name="connsiteX3" fmla="*/ 4488598 w 7561585"/>
              <a:gd name="connsiteY3" fmla="*/ 28508 h 1426567"/>
              <a:gd name="connsiteX4" fmla="*/ 7560159 w 7561585"/>
              <a:gd name="connsiteY4" fmla="*/ 814717 h 1426567"/>
              <a:gd name="connsiteX5" fmla="*/ 7560003 w 7561585"/>
              <a:gd name="connsiteY5" fmla="*/ 1426567 h 1426567"/>
              <a:gd name="connsiteX6" fmla="*/ 0 w 7561585"/>
              <a:gd name="connsiteY6" fmla="*/ 1426567 h 1426567"/>
              <a:gd name="connsiteX0" fmla="*/ 0 w 7561585"/>
              <a:gd name="connsiteY0" fmla="*/ 1411537 h 1411537"/>
              <a:gd name="connsiteX1" fmla="*/ 470056 w 7561585"/>
              <a:gd name="connsiteY1" fmla="*/ 318937 h 1411537"/>
              <a:gd name="connsiteX2" fmla="*/ 1831552 w 7561585"/>
              <a:gd name="connsiteY2" fmla="*/ 129203 h 1411537"/>
              <a:gd name="connsiteX3" fmla="*/ 4488598 w 7561585"/>
              <a:gd name="connsiteY3" fmla="*/ 13478 h 1411537"/>
              <a:gd name="connsiteX4" fmla="*/ 7560159 w 7561585"/>
              <a:gd name="connsiteY4" fmla="*/ 799687 h 1411537"/>
              <a:gd name="connsiteX5" fmla="*/ 7560003 w 7561585"/>
              <a:gd name="connsiteY5" fmla="*/ 1411537 h 1411537"/>
              <a:gd name="connsiteX6" fmla="*/ 0 w 7561585"/>
              <a:gd name="connsiteY6" fmla="*/ 1411537 h 1411537"/>
              <a:gd name="connsiteX0" fmla="*/ 0 w 7561585"/>
              <a:gd name="connsiteY0" fmla="*/ 1414962 h 1414962"/>
              <a:gd name="connsiteX1" fmla="*/ 470056 w 7561585"/>
              <a:gd name="connsiteY1" fmla="*/ 322362 h 1414962"/>
              <a:gd name="connsiteX2" fmla="*/ 1831552 w 7561585"/>
              <a:gd name="connsiteY2" fmla="*/ 132628 h 1414962"/>
              <a:gd name="connsiteX3" fmla="*/ 4488598 w 7561585"/>
              <a:gd name="connsiteY3" fmla="*/ 16903 h 1414962"/>
              <a:gd name="connsiteX4" fmla="*/ 7560159 w 7561585"/>
              <a:gd name="connsiteY4" fmla="*/ 803112 h 1414962"/>
              <a:gd name="connsiteX5" fmla="*/ 7560003 w 7561585"/>
              <a:gd name="connsiteY5" fmla="*/ 1414962 h 1414962"/>
              <a:gd name="connsiteX6" fmla="*/ 0 w 7561585"/>
              <a:gd name="connsiteY6" fmla="*/ 1414962 h 1414962"/>
              <a:gd name="connsiteX0" fmla="*/ 0 w 7561585"/>
              <a:gd name="connsiteY0" fmla="*/ 1412739 h 1412739"/>
              <a:gd name="connsiteX1" fmla="*/ 470056 w 7561585"/>
              <a:gd name="connsiteY1" fmla="*/ 320139 h 1412739"/>
              <a:gd name="connsiteX2" fmla="*/ 1831552 w 7561585"/>
              <a:gd name="connsiteY2" fmla="*/ 130405 h 1412739"/>
              <a:gd name="connsiteX3" fmla="*/ 4488598 w 7561585"/>
              <a:gd name="connsiteY3" fmla="*/ 14680 h 1412739"/>
              <a:gd name="connsiteX4" fmla="*/ 7560159 w 7561585"/>
              <a:gd name="connsiteY4" fmla="*/ 800889 h 1412739"/>
              <a:gd name="connsiteX5" fmla="*/ 7560003 w 7561585"/>
              <a:gd name="connsiteY5" fmla="*/ 1412739 h 1412739"/>
              <a:gd name="connsiteX6" fmla="*/ 0 w 7561585"/>
              <a:gd name="connsiteY6" fmla="*/ 1412739 h 1412739"/>
              <a:gd name="connsiteX0" fmla="*/ 0 w 7561585"/>
              <a:gd name="connsiteY0" fmla="*/ 1413231 h 1413231"/>
              <a:gd name="connsiteX1" fmla="*/ 470056 w 7561585"/>
              <a:gd name="connsiteY1" fmla="*/ 320631 h 1413231"/>
              <a:gd name="connsiteX2" fmla="*/ 1831552 w 7561585"/>
              <a:gd name="connsiteY2" fmla="*/ 130897 h 1413231"/>
              <a:gd name="connsiteX3" fmla="*/ 4488598 w 7561585"/>
              <a:gd name="connsiteY3" fmla="*/ 15172 h 1413231"/>
              <a:gd name="connsiteX4" fmla="*/ 7560159 w 7561585"/>
              <a:gd name="connsiteY4" fmla="*/ 801381 h 1413231"/>
              <a:gd name="connsiteX5" fmla="*/ 7560003 w 7561585"/>
              <a:gd name="connsiteY5" fmla="*/ 1413231 h 1413231"/>
              <a:gd name="connsiteX6" fmla="*/ 0 w 7561585"/>
              <a:gd name="connsiteY6" fmla="*/ 1413231 h 1413231"/>
              <a:gd name="connsiteX0" fmla="*/ 0 w 7561585"/>
              <a:gd name="connsiteY0" fmla="*/ 1411873 h 1411873"/>
              <a:gd name="connsiteX1" fmla="*/ 470056 w 7561585"/>
              <a:gd name="connsiteY1" fmla="*/ 319273 h 1411873"/>
              <a:gd name="connsiteX2" fmla="*/ 1831552 w 7561585"/>
              <a:gd name="connsiteY2" fmla="*/ 129539 h 1411873"/>
              <a:gd name="connsiteX3" fmla="*/ 4488598 w 7561585"/>
              <a:gd name="connsiteY3" fmla="*/ 13814 h 1411873"/>
              <a:gd name="connsiteX4" fmla="*/ 7560159 w 7561585"/>
              <a:gd name="connsiteY4" fmla="*/ 800023 h 1411873"/>
              <a:gd name="connsiteX5" fmla="*/ 7560003 w 7561585"/>
              <a:gd name="connsiteY5" fmla="*/ 1411873 h 1411873"/>
              <a:gd name="connsiteX6" fmla="*/ 0 w 7561585"/>
              <a:gd name="connsiteY6" fmla="*/ 1411873 h 1411873"/>
              <a:gd name="connsiteX0" fmla="*/ 0 w 7561585"/>
              <a:gd name="connsiteY0" fmla="*/ 1406709 h 1406709"/>
              <a:gd name="connsiteX1" fmla="*/ 470056 w 7561585"/>
              <a:gd name="connsiteY1" fmla="*/ 314109 h 1406709"/>
              <a:gd name="connsiteX2" fmla="*/ 1831552 w 7561585"/>
              <a:gd name="connsiteY2" fmla="*/ 124375 h 1406709"/>
              <a:gd name="connsiteX3" fmla="*/ 4488598 w 7561585"/>
              <a:gd name="connsiteY3" fmla="*/ 8650 h 1406709"/>
              <a:gd name="connsiteX4" fmla="*/ 7560159 w 7561585"/>
              <a:gd name="connsiteY4" fmla="*/ 794859 h 1406709"/>
              <a:gd name="connsiteX5" fmla="*/ 7560003 w 7561585"/>
              <a:gd name="connsiteY5" fmla="*/ 1406709 h 1406709"/>
              <a:gd name="connsiteX6" fmla="*/ 0 w 7561585"/>
              <a:gd name="connsiteY6" fmla="*/ 1406709 h 1406709"/>
              <a:gd name="connsiteX0" fmla="*/ 0 w 7561585"/>
              <a:gd name="connsiteY0" fmla="*/ 1432105 h 1432105"/>
              <a:gd name="connsiteX1" fmla="*/ 470056 w 7561585"/>
              <a:gd name="connsiteY1" fmla="*/ 339505 h 1432105"/>
              <a:gd name="connsiteX2" fmla="*/ 1617324 w 7561585"/>
              <a:gd name="connsiteY2" fmla="*/ 119435 h 1432105"/>
              <a:gd name="connsiteX3" fmla="*/ 4488598 w 7561585"/>
              <a:gd name="connsiteY3" fmla="*/ 34046 h 1432105"/>
              <a:gd name="connsiteX4" fmla="*/ 7560159 w 7561585"/>
              <a:gd name="connsiteY4" fmla="*/ 820255 h 1432105"/>
              <a:gd name="connsiteX5" fmla="*/ 7560003 w 7561585"/>
              <a:gd name="connsiteY5" fmla="*/ 1432105 h 1432105"/>
              <a:gd name="connsiteX6" fmla="*/ 0 w 7561585"/>
              <a:gd name="connsiteY6" fmla="*/ 1432105 h 1432105"/>
              <a:gd name="connsiteX0" fmla="*/ 0 w 7561585"/>
              <a:gd name="connsiteY0" fmla="*/ 1429578 h 1429578"/>
              <a:gd name="connsiteX1" fmla="*/ 470056 w 7561585"/>
              <a:gd name="connsiteY1" fmla="*/ 336978 h 1429578"/>
              <a:gd name="connsiteX2" fmla="*/ 1617324 w 7561585"/>
              <a:gd name="connsiteY2" fmla="*/ 116908 h 1429578"/>
              <a:gd name="connsiteX3" fmla="*/ 4488598 w 7561585"/>
              <a:gd name="connsiteY3" fmla="*/ 31519 h 1429578"/>
              <a:gd name="connsiteX4" fmla="*/ 7560159 w 7561585"/>
              <a:gd name="connsiteY4" fmla="*/ 817728 h 1429578"/>
              <a:gd name="connsiteX5" fmla="*/ 7560003 w 7561585"/>
              <a:gd name="connsiteY5" fmla="*/ 1429578 h 1429578"/>
              <a:gd name="connsiteX6" fmla="*/ 0 w 7561585"/>
              <a:gd name="connsiteY6" fmla="*/ 1429578 h 1429578"/>
              <a:gd name="connsiteX0" fmla="*/ 0 w 7561585"/>
              <a:gd name="connsiteY0" fmla="*/ 1379043 h 1379043"/>
              <a:gd name="connsiteX1" fmla="*/ 470056 w 7561585"/>
              <a:gd name="connsiteY1" fmla="*/ 286443 h 1379043"/>
              <a:gd name="connsiteX2" fmla="*/ 1617324 w 7561585"/>
              <a:gd name="connsiteY2" fmla="*/ 66373 h 1379043"/>
              <a:gd name="connsiteX3" fmla="*/ 4545435 w 7561585"/>
              <a:gd name="connsiteY3" fmla="*/ 58990 h 1379043"/>
              <a:gd name="connsiteX4" fmla="*/ 7560159 w 7561585"/>
              <a:gd name="connsiteY4" fmla="*/ 767193 h 1379043"/>
              <a:gd name="connsiteX5" fmla="*/ 7560003 w 7561585"/>
              <a:gd name="connsiteY5" fmla="*/ 1379043 h 1379043"/>
              <a:gd name="connsiteX6" fmla="*/ 0 w 7561585"/>
              <a:gd name="connsiteY6" fmla="*/ 1379043 h 1379043"/>
              <a:gd name="connsiteX0" fmla="*/ 0 w 7561585"/>
              <a:gd name="connsiteY0" fmla="*/ 1364683 h 1364683"/>
              <a:gd name="connsiteX1" fmla="*/ 470056 w 7561585"/>
              <a:gd name="connsiteY1" fmla="*/ 272083 h 1364683"/>
              <a:gd name="connsiteX2" fmla="*/ 1617324 w 7561585"/>
              <a:gd name="connsiteY2" fmla="*/ 52013 h 1364683"/>
              <a:gd name="connsiteX3" fmla="*/ 4545435 w 7561585"/>
              <a:gd name="connsiteY3" fmla="*/ 44630 h 1364683"/>
              <a:gd name="connsiteX4" fmla="*/ 7560159 w 7561585"/>
              <a:gd name="connsiteY4" fmla="*/ 752833 h 1364683"/>
              <a:gd name="connsiteX5" fmla="*/ 7560003 w 7561585"/>
              <a:gd name="connsiteY5" fmla="*/ 1364683 h 1364683"/>
              <a:gd name="connsiteX6" fmla="*/ 0 w 7561585"/>
              <a:gd name="connsiteY6" fmla="*/ 1364683 h 1364683"/>
              <a:gd name="connsiteX0" fmla="*/ 0 w 7561585"/>
              <a:gd name="connsiteY0" fmla="*/ 1369297 h 1369297"/>
              <a:gd name="connsiteX1" fmla="*/ 666795 w 7561585"/>
              <a:gd name="connsiteY1" fmla="*/ 25345 h 1369297"/>
              <a:gd name="connsiteX2" fmla="*/ 1617324 w 7561585"/>
              <a:gd name="connsiteY2" fmla="*/ 56627 h 1369297"/>
              <a:gd name="connsiteX3" fmla="*/ 4545435 w 7561585"/>
              <a:gd name="connsiteY3" fmla="*/ 49244 h 1369297"/>
              <a:gd name="connsiteX4" fmla="*/ 7560159 w 7561585"/>
              <a:gd name="connsiteY4" fmla="*/ 757447 h 1369297"/>
              <a:gd name="connsiteX5" fmla="*/ 7560003 w 7561585"/>
              <a:gd name="connsiteY5" fmla="*/ 1369297 h 1369297"/>
              <a:gd name="connsiteX6" fmla="*/ 0 w 7561585"/>
              <a:gd name="connsiteY6" fmla="*/ 1369297 h 1369297"/>
              <a:gd name="connsiteX0" fmla="*/ 0 w 7561585"/>
              <a:gd name="connsiteY0" fmla="*/ 1352358 h 1352358"/>
              <a:gd name="connsiteX1" fmla="*/ 666795 w 7561585"/>
              <a:gd name="connsiteY1" fmla="*/ 8406 h 1352358"/>
              <a:gd name="connsiteX2" fmla="*/ 1534256 w 7561585"/>
              <a:gd name="connsiteY2" fmla="*/ 109026 h 1352358"/>
              <a:gd name="connsiteX3" fmla="*/ 4545435 w 7561585"/>
              <a:gd name="connsiteY3" fmla="*/ 32305 h 1352358"/>
              <a:gd name="connsiteX4" fmla="*/ 7560159 w 7561585"/>
              <a:gd name="connsiteY4" fmla="*/ 740508 h 1352358"/>
              <a:gd name="connsiteX5" fmla="*/ 7560003 w 7561585"/>
              <a:gd name="connsiteY5" fmla="*/ 1352358 h 1352358"/>
              <a:gd name="connsiteX6" fmla="*/ 0 w 7561585"/>
              <a:gd name="connsiteY6" fmla="*/ 1352358 h 1352358"/>
              <a:gd name="connsiteX0" fmla="*/ 0 w 7584607"/>
              <a:gd name="connsiteY0" fmla="*/ 1385375 h 1385375"/>
              <a:gd name="connsiteX1" fmla="*/ 666795 w 7584607"/>
              <a:gd name="connsiteY1" fmla="*/ 41423 h 1385375"/>
              <a:gd name="connsiteX2" fmla="*/ 1534256 w 7584607"/>
              <a:gd name="connsiteY2" fmla="*/ 142043 h 1385375"/>
              <a:gd name="connsiteX3" fmla="*/ 4545435 w 7584607"/>
              <a:gd name="connsiteY3" fmla="*/ 65322 h 1385375"/>
              <a:gd name="connsiteX4" fmla="*/ 7584435 w 7584607"/>
              <a:gd name="connsiteY4" fmla="*/ 159914 h 1385375"/>
              <a:gd name="connsiteX5" fmla="*/ 7560003 w 7584607"/>
              <a:gd name="connsiteY5" fmla="*/ 1385375 h 1385375"/>
              <a:gd name="connsiteX6" fmla="*/ 0 w 7584607"/>
              <a:gd name="connsiteY6" fmla="*/ 1385375 h 1385375"/>
              <a:gd name="connsiteX0" fmla="*/ 0 w 7566429"/>
              <a:gd name="connsiteY0" fmla="*/ 1513820 h 1513820"/>
              <a:gd name="connsiteX1" fmla="*/ 666795 w 7566429"/>
              <a:gd name="connsiteY1" fmla="*/ 169868 h 1513820"/>
              <a:gd name="connsiteX2" fmla="*/ 1534256 w 7566429"/>
              <a:gd name="connsiteY2" fmla="*/ 270488 h 1513820"/>
              <a:gd name="connsiteX3" fmla="*/ 4545435 w 7566429"/>
              <a:gd name="connsiteY3" fmla="*/ 193767 h 1513820"/>
              <a:gd name="connsiteX4" fmla="*/ 7565893 w 7566429"/>
              <a:gd name="connsiteY4" fmla="*/ 118345 h 1513820"/>
              <a:gd name="connsiteX5" fmla="*/ 7560003 w 7566429"/>
              <a:gd name="connsiteY5" fmla="*/ 1513820 h 1513820"/>
              <a:gd name="connsiteX6" fmla="*/ 0 w 7566429"/>
              <a:gd name="connsiteY6" fmla="*/ 1513820 h 1513820"/>
              <a:gd name="connsiteX0" fmla="*/ 0 w 7566429"/>
              <a:gd name="connsiteY0" fmla="*/ 1487318 h 1487318"/>
              <a:gd name="connsiteX1" fmla="*/ 666795 w 7566429"/>
              <a:gd name="connsiteY1" fmla="*/ 143366 h 1487318"/>
              <a:gd name="connsiteX2" fmla="*/ 1534256 w 7566429"/>
              <a:gd name="connsiteY2" fmla="*/ 243986 h 1487318"/>
              <a:gd name="connsiteX3" fmla="*/ 4781852 w 7566429"/>
              <a:gd name="connsiteY3" fmla="*/ 328089 h 1487318"/>
              <a:gd name="connsiteX4" fmla="*/ 7565893 w 7566429"/>
              <a:gd name="connsiteY4" fmla="*/ 91843 h 1487318"/>
              <a:gd name="connsiteX5" fmla="*/ 7560003 w 7566429"/>
              <a:gd name="connsiteY5" fmla="*/ 1487318 h 1487318"/>
              <a:gd name="connsiteX6" fmla="*/ 0 w 7566429"/>
              <a:gd name="connsiteY6" fmla="*/ 1487318 h 1487318"/>
              <a:gd name="connsiteX0" fmla="*/ 0 w 7566429"/>
              <a:gd name="connsiteY0" fmla="*/ 1487318 h 1487318"/>
              <a:gd name="connsiteX1" fmla="*/ 666795 w 7566429"/>
              <a:gd name="connsiteY1" fmla="*/ 143366 h 1487318"/>
              <a:gd name="connsiteX2" fmla="*/ 1534256 w 7566429"/>
              <a:gd name="connsiteY2" fmla="*/ 243986 h 1487318"/>
              <a:gd name="connsiteX3" fmla="*/ 4772581 w 7566429"/>
              <a:gd name="connsiteY3" fmla="*/ 328089 h 1487318"/>
              <a:gd name="connsiteX4" fmla="*/ 7565893 w 7566429"/>
              <a:gd name="connsiteY4" fmla="*/ 91843 h 1487318"/>
              <a:gd name="connsiteX5" fmla="*/ 7560003 w 7566429"/>
              <a:gd name="connsiteY5" fmla="*/ 1487318 h 1487318"/>
              <a:gd name="connsiteX6" fmla="*/ 0 w 7566429"/>
              <a:gd name="connsiteY6" fmla="*/ 1487318 h 1487318"/>
              <a:gd name="connsiteX0" fmla="*/ 0 w 7566429"/>
              <a:gd name="connsiteY0" fmla="*/ 1490647 h 1490647"/>
              <a:gd name="connsiteX1" fmla="*/ 666795 w 7566429"/>
              <a:gd name="connsiteY1" fmla="*/ 146695 h 1490647"/>
              <a:gd name="connsiteX2" fmla="*/ 1534256 w 7566429"/>
              <a:gd name="connsiteY2" fmla="*/ 247315 h 1490647"/>
              <a:gd name="connsiteX3" fmla="*/ 4772581 w 7566429"/>
              <a:gd name="connsiteY3" fmla="*/ 331418 h 1490647"/>
              <a:gd name="connsiteX4" fmla="*/ 7565893 w 7566429"/>
              <a:gd name="connsiteY4" fmla="*/ 95172 h 1490647"/>
              <a:gd name="connsiteX5" fmla="*/ 7560003 w 7566429"/>
              <a:gd name="connsiteY5" fmla="*/ 1490647 h 1490647"/>
              <a:gd name="connsiteX6" fmla="*/ 0 w 7566429"/>
              <a:gd name="connsiteY6" fmla="*/ 1490647 h 1490647"/>
              <a:gd name="connsiteX0" fmla="*/ 0 w 7566429"/>
              <a:gd name="connsiteY0" fmla="*/ 1490647 h 1490647"/>
              <a:gd name="connsiteX1" fmla="*/ 666795 w 7566429"/>
              <a:gd name="connsiteY1" fmla="*/ 146695 h 1490647"/>
              <a:gd name="connsiteX2" fmla="*/ 1534256 w 7566429"/>
              <a:gd name="connsiteY2" fmla="*/ 247315 h 1490647"/>
              <a:gd name="connsiteX3" fmla="*/ 4772581 w 7566429"/>
              <a:gd name="connsiteY3" fmla="*/ 331418 h 1490647"/>
              <a:gd name="connsiteX4" fmla="*/ 7565893 w 7566429"/>
              <a:gd name="connsiteY4" fmla="*/ 95172 h 1490647"/>
              <a:gd name="connsiteX5" fmla="*/ 7560003 w 7566429"/>
              <a:gd name="connsiteY5" fmla="*/ 1490647 h 1490647"/>
              <a:gd name="connsiteX6" fmla="*/ 0 w 7566429"/>
              <a:gd name="connsiteY6" fmla="*/ 1490647 h 1490647"/>
              <a:gd name="connsiteX0" fmla="*/ 0 w 7566429"/>
              <a:gd name="connsiteY0" fmla="*/ 1417804 h 1417804"/>
              <a:gd name="connsiteX1" fmla="*/ 666795 w 7566429"/>
              <a:gd name="connsiteY1" fmla="*/ 73852 h 1417804"/>
              <a:gd name="connsiteX2" fmla="*/ 1534256 w 7566429"/>
              <a:gd name="connsiteY2" fmla="*/ 174472 h 1417804"/>
              <a:gd name="connsiteX3" fmla="*/ 4772581 w 7566429"/>
              <a:gd name="connsiteY3" fmla="*/ 258575 h 1417804"/>
              <a:gd name="connsiteX4" fmla="*/ 7565893 w 7566429"/>
              <a:gd name="connsiteY4" fmla="*/ 22329 h 1417804"/>
              <a:gd name="connsiteX5" fmla="*/ 7560003 w 7566429"/>
              <a:gd name="connsiteY5" fmla="*/ 1417804 h 1417804"/>
              <a:gd name="connsiteX6" fmla="*/ 0 w 7566429"/>
              <a:gd name="connsiteY6" fmla="*/ 1417804 h 1417804"/>
              <a:gd name="connsiteX0" fmla="*/ 0 w 7566429"/>
              <a:gd name="connsiteY0" fmla="*/ 1808337 h 1808337"/>
              <a:gd name="connsiteX1" fmla="*/ 666795 w 7566429"/>
              <a:gd name="connsiteY1" fmla="*/ 464385 h 1808337"/>
              <a:gd name="connsiteX2" fmla="*/ 642177 w 7566429"/>
              <a:gd name="connsiteY2" fmla="*/ 12346 h 1808337"/>
              <a:gd name="connsiteX3" fmla="*/ 4772581 w 7566429"/>
              <a:gd name="connsiteY3" fmla="*/ 649108 h 1808337"/>
              <a:gd name="connsiteX4" fmla="*/ 7565893 w 7566429"/>
              <a:gd name="connsiteY4" fmla="*/ 412862 h 1808337"/>
              <a:gd name="connsiteX5" fmla="*/ 7560003 w 7566429"/>
              <a:gd name="connsiteY5" fmla="*/ 1808337 h 1808337"/>
              <a:gd name="connsiteX6" fmla="*/ 0 w 7566429"/>
              <a:gd name="connsiteY6" fmla="*/ 1808337 h 1808337"/>
              <a:gd name="connsiteX0" fmla="*/ 0 w 7566429"/>
              <a:gd name="connsiteY0" fmla="*/ 1899244 h 1899244"/>
              <a:gd name="connsiteX1" fmla="*/ 666795 w 7566429"/>
              <a:gd name="connsiteY1" fmla="*/ 555292 h 1899244"/>
              <a:gd name="connsiteX2" fmla="*/ 642177 w 7566429"/>
              <a:gd name="connsiteY2" fmla="*/ 103253 h 1899244"/>
              <a:gd name="connsiteX3" fmla="*/ 4772581 w 7566429"/>
              <a:gd name="connsiteY3" fmla="*/ 740015 h 1899244"/>
              <a:gd name="connsiteX4" fmla="*/ 7565893 w 7566429"/>
              <a:gd name="connsiteY4" fmla="*/ 503769 h 1899244"/>
              <a:gd name="connsiteX5" fmla="*/ 7560003 w 7566429"/>
              <a:gd name="connsiteY5" fmla="*/ 1899244 h 1899244"/>
              <a:gd name="connsiteX6" fmla="*/ 0 w 7566429"/>
              <a:gd name="connsiteY6" fmla="*/ 1899244 h 1899244"/>
              <a:gd name="connsiteX0" fmla="*/ 3439 w 7569868"/>
              <a:gd name="connsiteY0" fmla="*/ 1808461 h 1808461"/>
              <a:gd name="connsiteX1" fmla="*/ 345841 w 7569868"/>
              <a:gd name="connsiteY1" fmla="*/ 173107 h 1808461"/>
              <a:gd name="connsiteX2" fmla="*/ 645616 w 7569868"/>
              <a:gd name="connsiteY2" fmla="*/ 12470 h 1808461"/>
              <a:gd name="connsiteX3" fmla="*/ 4776020 w 7569868"/>
              <a:gd name="connsiteY3" fmla="*/ 649232 h 1808461"/>
              <a:gd name="connsiteX4" fmla="*/ 7569332 w 7569868"/>
              <a:gd name="connsiteY4" fmla="*/ 412986 h 1808461"/>
              <a:gd name="connsiteX5" fmla="*/ 7563442 w 7569868"/>
              <a:gd name="connsiteY5" fmla="*/ 1808461 h 1808461"/>
              <a:gd name="connsiteX6" fmla="*/ 3439 w 7569868"/>
              <a:gd name="connsiteY6" fmla="*/ 1808461 h 1808461"/>
              <a:gd name="connsiteX0" fmla="*/ 3439 w 7569868"/>
              <a:gd name="connsiteY0" fmla="*/ 1870755 h 1870755"/>
              <a:gd name="connsiteX1" fmla="*/ 345841 w 7569868"/>
              <a:gd name="connsiteY1" fmla="*/ 235401 h 1870755"/>
              <a:gd name="connsiteX2" fmla="*/ 645616 w 7569868"/>
              <a:gd name="connsiteY2" fmla="*/ 74764 h 1870755"/>
              <a:gd name="connsiteX3" fmla="*/ 4776020 w 7569868"/>
              <a:gd name="connsiteY3" fmla="*/ 711526 h 1870755"/>
              <a:gd name="connsiteX4" fmla="*/ 7569332 w 7569868"/>
              <a:gd name="connsiteY4" fmla="*/ 475280 h 1870755"/>
              <a:gd name="connsiteX5" fmla="*/ 7563442 w 7569868"/>
              <a:gd name="connsiteY5" fmla="*/ 1870755 h 1870755"/>
              <a:gd name="connsiteX6" fmla="*/ 3439 w 7569868"/>
              <a:gd name="connsiteY6" fmla="*/ 1870755 h 1870755"/>
              <a:gd name="connsiteX0" fmla="*/ 3439 w 7569868"/>
              <a:gd name="connsiteY0" fmla="*/ 1803241 h 1803241"/>
              <a:gd name="connsiteX1" fmla="*/ 345841 w 7569868"/>
              <a:gd name="connsiteY1" fmla="*/ 167887 h 1803241"/>
              <a:gd name="connsiteX2" fmla="*/ 645616 w 7569868"/>
              <a:gd name="connsiteY2" fmla="*/ 7250 h 1803241"/>
              <a:gd name="connsiteX3" fmla="*/ 4735471 w 7569868"/>
              <a:gd name="connsiteY3" fmla="*/ 513383 h 1803241"/>
              <a:gd name="connsiteX4" fmla="*/ 7569332 w 7569868"/>
              <a:gd name="connsiteY4" fmla="*/ 407766 h 1803241"/>
              <a:gd name="connsiteX5" fmla="*/ 7563442 w 7569868"/>
              <a:gd name="connsiteY5" fmla="*/ 1803241 h 1803241"/>
              <a:gd name="connsiteX6" fmla="*/ 3439 w 7569868"/>
              <a:gd name="connsiteY6" fmla="*/ 1803241 h 1803241"/>
              <a:gd name="connsiteX0" fmla="*/ 3439 w 7569868"/>
              <a:gd name="connsiteY0" fmla="*/ 1803241 h 1803241"/>
              <a:gd name="connsiteX1" fmla="*/ 345841 w 7569868"/>
              <a:gd name="connsiteY1" fmla="*/ 167887 h 1803241"/>
              <a:gd name="connsiteX2" fmla="*/ 645616 w 7569868"/>
              <a:gd name="connsiteY2" fmla="*/ 7250 h 1803241"/>
              <a:gd name="connsiteX3" fmla="*/ 4735471 w 7569868"/>
              <a:gd name="connsiteY3" fmla="*/ 513383 h 1803241"/>
              <a:gd name="connsiteX4" fmla="*/ 7569332 w 7569868"/>
              <a:gd name="connsiteY4" fmla="*/ 407766 h 1803241"/>
              <a:gd name="connsiteX5" fmla="*/ 7563442 w 7569868"/>
              <a:gd name="connsiteY5" fmla="*/ 1803241 h 1803241"/>
              <a:gd name="connsiteX6" fmla="*/ 3439 w 7569868"/>
              <a:gd name="connsiteY6" fmla="*/ 1803241 h 1803241"/>
              <a:gd name="connsiteX0" fmla="*/ 3439 w 7569868"/>
              <a:gd name="connsiteY0" fmla="*/ 1803241 h 1803241"/>
              <a:gd name="connsiteX1" fmla="*/ 345841 w 7569868"/>
              <a:gd name="connsiteY1" fmla="*/ 167887 h 1803241"/>
              <a:gd name="connsiteX2" fmla="*/ 645616 w 7569868"/>
              <a:gd name="connsiteY2" fmla="*/ 7250 h 1803241"/>
              <a:gd name="connsiteX3" fmla="*/ 4735471 w 7569868"/>
              <a:gd name="connsiteY3" fmla="*/ 513383 h 1803241"/>
              <a:gd name="connsiteX4" fmla="*/ 7569332 w 7569868"/>
              <a:gd name="connsiteY4" fmla="*/ 407766 h 1803241"/>
              <a:gd name="connsiteX5" fmla="*/ 7563442 w 7569868"/>
              <a:gd name="connsiteY5" fmla="*/ 1803241 h 1803241"/>
              <a:gd name="connsiteX6" fmla="*/ 3439 w 7569868"/>
              <a:gd name="connsiteY6" fmla="*/ 1803241 h 1803241"/>
              <a:gd name="connsiteX0" fmla="*/ 3439 w 7569868"/>
              <a:gd name="connsiteY0" fmla="*/ 1800862 h 1800862"/>
              <a:gd name="connsiteX1" fmla="*/ 345841 w 7569868"/>
              <a:gd name="connsiteY1" fmla="*/ 165508 h 1800862"/>
              <a:gd name="connsiteX2" fmla="*/ 645616 w 7569868"/>
              <a:gd name="connsiteY2" fmla="*/ 4871 h 1800862"/>
              <a:gd name="connsiteX3" fmla="*/ 4127236 w 7569868"/>
              <a:gd name="connsiteY3" fmla="*/ 440666 h 1800862"/>
              <a:gd name="connsiteX4" fmla="*/ 7569332 w 7569868"/>
              <a:gd name="connsiteY4" fmla="*/ 405387 h 1800862"/>
              <a:gd name="connsiteX5" fmla="*/ 7563442 w 7569868"/>
              <a:gd name="connsiteY5" fmla="*/ 1800862 h 1800862"/>
              <a:gd name="connsiteX6" fmla="*/ 3439 w 7569868"/>
              <a:gd name="connsiteY6" fmla="*/ 1800862 h 1800862"/>
              <a:gd name="connsiteX0" fmla="*/ 3439 w 7569868"/>
              <a:gd name="connsiteY0" fmla="*/ 1796274 h 1796274"/>
              <a:gd name="connsiteX1" fmla="*/ 345841 w 7569868"/>
              <a:gd name="connsiteY1" fmla="*/ 160920 h 1796274"/>
              <a:gd name="connsiteX2" fmla="*/ 645616 w 7569868"/>
              <a:gd name="connsiteY2" fmla="*/ 283 h 1796274"/>
              <a:gd name="connsiteX3" fmla="*/ 4127236 w 7569868"/>
              <a:gd name="connsiteY3" fmla="*/ 436078 h 1796274"/>
              <a:gd name="connsiteX4" fmla="*/ 7569332 w 7569868"/>
              <a:gd name="connsiteY4" fmla="*/ 400799 h 1796274"/>
              <a:gd name="connsiteX5" fmla="*/ 7563442 w 7569868"/>
              <a:gd name="connsiteY5" fmla="*/ 1796274 h 1796274"/>
              <a:gd name="connsiteX6" fmla="*/ 3439 w 7569868"/>
              <a:gd name="connsiteY6" fmla="*/ 1796274 h 1796274"/>
              <a:gd name="connsiteX0" fmla="*/ 3439 w 7569868"/>
              <a:gd name="connsiteY0" fmla="*/ 1776309 h 1776309"/>
              <a:gd name="connsiteX1" fmla="*/ 345841 w 7569868"/>
              <a:gd name="connsiteY1" fmla="*/ 140955 h 1776309"/>
              <a:gd name="connsiteX2" fmla="*/ 270538 w 7569868"/>
              <a:gd name="connsiteY2" fmla="*/ 415 h 1776309"/>
              <a:gd name="connsiteX3" fmla="*/ 4127236 w 7569868"/>
              <a:gd name="connsiteY3" fmla="*/ 416113 h 1776309"/>
              <a:gd name="connsiteX4" fmla="*/ 7569332 w 7569868"/>
              <a:gd name="connsiteY4" fmla="*/ 380834 h 1776309"/>
              <a:gd name="connsiteX5" fmla="*/ 7563442 w 7569868"/>
              <a:gd name="connsiteY5" fmla="*/ 1776309 h 1776309"/>
              <a:gd name="connsiteX6" fmla="*/ 3439 w 7569868"/>
              <a:gd name="connsiteY6" fmla="*/ 1776309 h 1776309"/>
              <a:gd name="connsiteX0" fmla="*/ 3439 w 7569868"/>
              <a:gd name="connsiteY0" fmla="*/ 1777516 h 1777516"/>
              <a:gd name="connsiteX1" fmla="*/ 345841 w 7569868"/>
              <a:gd name="connsiteY1" fmla="*/ 142162 h 1777516"/>
              <a:gd name="connsiteX2" fmla="*/ 270538 w 7569868"/>
              <a:gd name="connsiteY2" fmla="*/ 1622 h 1777516"/>
              <a:gd name="connsiteX3" fmla="*/ 4157648 w 7569868"/>
              <a:gd name="connsiteY3" fmla="*/ 286691 h 1777516"/>
              <a:gd name="connsiteX4" fmla="*/ 7569332 w 7569868"/>
              <a:gd name="connsiteY4" fmla="*/ 382041 h 1777516"/>
              <a:gd name="connsiteX5" fmla="*/ 7563442 w 7569868"/>
              <a:gd name="connsiteY5" fmla="*/ 1777516 h 1777516"/>
              <a:gd name="connsiteX6" fmla="*/ 3439 w 7569868"/>
              <a:gd name="connsiteY6" fmla="*/ 1777516 h 1777516"/>
              <a:gd name="connsiteX0" fmla="*/ 3439 w 7569868"/>
              <a:gd name="connsiteY0" fmla="*/ 1777516 h 1777516"/>
              <a:gd name="connsiteX1" fmla="*/ 345841 w 7569868"/>
              <a:gd name="connsiteY1" fmla="*/ 142162 h 1777516"/>
              <a:gd name="connsiteX2" fmla="*/ 270538 w 7569868"/>
              <a:gd name="connsiteY2" fmla="*/ 1622 h 1777516"/>
              <a:gd name="connsiteX3" fmla="*/ 4157648 w 7569868"/>
              <a:gd name="connsiteY3" fmla="*/ 286691 h 1777516"/>
              <a:gd name="connsiteX4" fmla="*/ 7569332 w 7569868"/>
              <a:gd name="connsiteY4" fmla="*/ 382041 h 1777516"/>
              <a:gd name="connsiteX5" fmla="*/ 7563442 w 7569868"/>
              <a:gd name="connsiteY5" fmla="*/ 1777516 h 1777516"/>
              <a:gd name="connsiteX6" fmla="*/ 3439 w 7569868"/>
              <a:gd name="connsiteY6" fmla="*/ 1777516 h 1777516"/>
              <a:gd name="connsiteX0" fmla="*/ 3439 w 7569868"/>
              <a:gd name="connsiteY0" fmla="*/ 1792018 h 1792018"/>
              <a:gd name="connsiteX1" fmla="*/ 345841 w 7569868"/>
              <a:gd name="connsiteY1" fmla="*/ 156664 h 1792018"/>
              <a:gd name="connsiteX2" fmla="*/ 270538 w 7569868"/>
              <a:gd name="connsiteY2" fmla="*/ 16124 h 1792018"/>
              <a:gd name="connsiteX3" fmla="*/ 4157648 w 7569868"/>
              <a:gd name="connsiteY3" fmla="*/ 301193 h 1792018"/>
              <a:gd name="connsiteX4" fmla="*/ 7569332 w 7569868"/>
              <a:gd name="connsiteY4" fmla="*/ 396543 h 1792018"/>
              <a:gd name="connsiteX5" fmla="*/ 7563442 w 7569868"/>
              <a:gd name="connsiteY5" fmla="*/ 1792018 h 1792018"/>
              <a:gd name="connsiteX6" fmla="*/ 3439 w 7569868"/>
              <a:gd name="connsiteY6" fmla="*/ 1792018 h 1792018"/>
              <a:gd name="connsiteX0" fmla="*/ 3439 w 7569868"/>
              <a:gd name="connsiteY0" fmla="*/ 1776062 h 1776062"/>
              <a:gd name="connsiteX1" fmla="*/ 345841 w 7569868"/>
              <a:gd name="connsiteY1" fmla="*/ 140708 h 1776062"/>
              <a:gd name="connsiteX2" fmla="*/ 270538 w 7569868"/>
              <a:gd name="connsiteY2" fmla="*/ 168 h 1776062"/>
              <a:gd name="connsiteX3" fmla="*/ 4147510 w 7569868"/>
              <a:gd name="connsiteY3" fmla="*/ 184753 h 1776062"/>
              <a:gd name="connsiteX4" fmla="*/ 7569332 w 7569868"/>
              <a:gd name="connsiteY4" fmla="*/ 380587 h 1776062"/>
              <a:gd name="connsiteX5" fmla="*/ 7563442 w 7569868"/>
              <a:gd name="connsiteY5" fmla="*/ 1776062 h 1776062"/>
              <a:gd name="connsiteX6" fmla="*/ 3439 w 7569868"/>
              <a:gd name="connsiteY6" fmla="*/ 1776062 h 1776062"/>
              <a:gd name="connsiteX0" fmla="*/ 3439 w 7569868"/>
              <a:gd name="connsiteY0" fmla="*/ 1776062 h 1776062"/>
              <a:gd name="connsiteX1" fmla="*/ 345841 w 7569868"/>
              <a:gd name="connsiteY1" fmla="*/ 140708 h 1776062"/>
              <a:gd name="connsiteX2" fmla="*/ 270538 w 7569868"/>
              <a:gd name="connsiteY2" fmla="*/ 168 h 1776062"/>
              <a:gd name="connsiteX3" fmla="*/ 4147510 w 7569868"/>
              <a:gd name="connsiteY3" fmla="*/ 184753 h 1776062"/>
              <a:gd name="connsiteX4" fmla="*/ 7569332 w 7569868"/>
              <a:gd name="connsiteY4" fmla="*/ 380587 h 1776062"/>
              <a:gd name="connsiteX5" fmla="*/ 7563442 w 7569868"/>
              <a:gd name="connsiteY5" fmla="*/ 1776062 h 1776062"/>
              <a:gd name="connsiteX6" fmla="*/ 3439 w 7569868"/>
              <a:gd name="connsiteY6" fmla="*/ 1776062 h 1776062"/>
              <a:gd name="connsiteX0" fmla="*/ 3439 w 7569868"/>
              <a:gd name="connsiteY0" fmla="*/ 1776062 h 1776062"/>
              <a:gd name="connsiteX1" fmla="*/ 345841 w 7569868"/>
              <a:gd name="connsiteY1" fmla="*/ 140708 h 1776062"/>
              <a:gd name="connsiteX2" fmla="*/ 270538 w 7569868"/>
              <a:gd name="connsiteY2" fmla="*/ 168 h 1776062"/>
              <a:gd name="connsiteX3" fmla="*/ 4147510 w 7569868"/>
              <a:gd name="connsiteY3" fmla="*/ 184753 h 1776062"/>
              <a:gd name="connsiteX4" fmla="*/ 7569332 w 7569868"/>
              <a:gd name="connsiteY4" fmla="*/ 380587 h 1776062"/>
              <a:gd name="connsiteX5" fmla="*/ 7563442 w 7569868"/>
              <a:gd name="connsiteY5" fmla="*/ 1776062 h 1776062"/>
              <a:gd name="connsiteX6" fmla="*/ 3439 w 7569868"/>
              <a:gd name="connsiteY6" fmla="*/ 1776062 h 1776062"/>
              <a:gd name="connsiteX0" fmla="*/ 3439 w 7569868"/>
              <a:gd name="connsiteY0" fmla="*/ 1776062 h 1776062"/>
              <a:gd name="connsiteX1" fmla="*/ 345841 w 7569868"/>
              <a:gd name="connsiteY1" fmla="*/ 140708 h 1776062"/>
              <a:gd name="connsiteX2" fmla="*/ 270538 w 7569868"/>
              <a:gd name="connsiteY2" fmla="*/ 168 h 1776062"/>
              <a:gd name="connsiteX3" fmla="*/ 4147510 w 7569868"/>
              <a:gd name="connsiteY3" fmla="*/ 184753 h 1776062"/>
              <a:gd name="connsiteX4" fmla="*/ 7569332 w 7569868"/>
              <a:gd name="connsiteY4" fmla="*/ 380587 h 1776062"/>
              <a:gd name="connsiteX5" fmla="*/ 7563442 w 7569868"/>
              <a:gd name="connsiteY5" fmla="*/ 1776062 h 1776062"/>
              <a:gd name="connsiteX6" fmla="*/ 3439 w 7569868"/>
              <a:gd name="connsiteY6" fmla="*/ 1776062 h 1776062"/>
              <a:gd name="connsiteX0" fmla="*/ 3439 w 7569868"/>
              <a:gd name="connsiteY0" fmla="*/ 1776062 h 1776062"/>
              <a:gd name="connsiteX1" fmla="*/ 345841 w 7569868"/>
              <a:gd name="connsiteY1" fmla="*/ 140708 h 1776062"/>
              <a:gd name="connsiteX2" fmla="*/ 270538 w 7569868"/>
              <a:gd name="connsiteY2" fmla="*/ 168 h 1776062"/>
              <a:gd name="connsiteX3" fmla="*/ 4147510 w 7569868"/>
              <a:gd name="connsiteY3" fmla="*/ 184753 h 1776062"/>
              <a:gd name="connsiteX4" fmla="*/ 7569332 w 7569868"/>
              <a:gd name="connsiteY4" fmla="*/ 365219 h 1776062"/>
              <a:gd name="connsiteX5" fmla="*/ 7563442 w 7569868"/>
              <a:gd name="connsiteY5" fmla="*/ 1776062 h 1776062"/>
              <a:gd name="connsiteX6" fmla="*/ 3439 w 7569868"/>
              <a:gd name="connsiteY6" fmla="*/ 1776062 h 1776062"/>
              <a:gd name="connsiteX0" fmla="*/ 3439 w 7563592"/>
              <a:gd name="connsiteY0" fmla="*/ 1776062 h 1776062"/>
              <a:gd name="connsiteX1" fmla="*/ 345841 w 7563592"/>
              <a:gd name="connsiteY1" fmla="*/ 140708 h 1776062"/>
              <a:gd name="connsiteX2" fmla="*/ 270538 w 7563592"/>
              <a:gd name="connsiteY2" fmla="*/ 168 h 1776062"/>
              <a:gd name="connsiteX3" fmla="*/ 4147510 w 7563592"/>
              <a:gd name="connsiteY3" fmla="*/ 184753 h 1776062"/>
              <a:gd name="connsiteX4" fmla="*/ 7553822 w 7563592"/>
              <a:gd name="connsiteY4" fmla="*/ 349851 h 1776062"/>
              <a:gd name="connsiteX5" fmla="*/ 7563442 w 7563592"/>
              <a:gd name="connsiteY5" fmla="*/ 1776062 h 1776062"/>
              <a:gd name="connsiteX6" fmla="*/ 3439 w 7563592"/>
              <a:gd name="connsiteY6" fmla="*/ 1776062 h 1776062"/>
              <a:gd name="connsiteX0" fmla="*/ 3439 w 7563834"/>
              <a:gd name="connsiteY0" fmla="*/ 1776062 h 1776062"/>
              <a:gd name="connsiteX1" fmla="*/ 345841 w 7563834"/>
              <a:gd name="connsiteY1" fmla="*/ 140708 h 1776062"/>
              <a:gd name="connsiteX2" fmla="*/ 270538 w 7563834"/>
              <a:gd name="connsiteY2" fmla="*/ 168 h 1776062"/>
              <a:gd name="connsiteX3" fmla="*/ 4147510 w 7563834"/>
              <a:gd name="connsiteY3" fmla="*/ 184753 h 1776062"/>
              <a:gd name="connsiteX4" fmla="*/ 7553822 w 7563834"/>
              <a:gd name="connsiteY4" fmla="*/ 349851 h 1776062"/>
              <a:gd name="connsiteX5" fmla="*/ 7563442 w 7563834"/>
              <a:gd name="connsiteY5" fmla="*/ 1776062 h 1776062"/>
              <a:gd name="connsiteX6" fmla="*/ 3439 w 7563834"/>
              <a:gd name="connsiteY6" fmla="*/ 1776062 h 1776062"/>
              <a:gd name="connsiteX0" fmla="*/ 3439 w 7563834"/>
              <a:gd name="connsiteY0" fmla="*/ 1776062 h 1776062"/>
              <a:gd name="connsiteX1" fmla="*/ 345841 w 7563834"/>
              <a:gd name="connsiteY1" fmla="*/ 140708 h 1776062"/>
              <a:gd name="connsiteX2" fmla="*/ 270538 w 7563834"/>
              <a:gd name="connsiteY2" fmla="*/ 168 h 1776062"/>
              <a:gd name="connsiteX3" fmla="*/ 4147510 w 7563834"/>
              <a:gd name="connsiteY3" fmla="*/ 184753 h 1776062"/>
              <a:gd name="connsiteX4" fmla="*/ 7553822 w 7563834"/>
              <a:gd name="connsiteY4" fmla="*/ 349851 h 1776062"/>
              <a:gd name="connsiteX5" fmla="*/ 7563442 w 7563834"/>
              <a:gd name="connsiteY5" fmla="*/ 1776062 h 1776062"/>
              <a:gd name="connsiteX6" fmla="*/ 3439 w 7563834"/>
              <a:gd name="connsiteY6" fmla="*/ 1776062 h 1776062"/>
              <a:gd name="connsiteX0" fmla="*/ 3439 w 7570238"/>
              <a:gd name="connsiteY0" fmla="*/ 1776062 h 1776062"/>
              <a:gd name="connsiteX1" fmla="*/ 345841 w 7570238"/>
              <a:gd name="connsiteY1" fmla="*/ 140708 h 1776062"/>
              <a:gd name="connsiteX2" fmla="*/ 270538 w 7570238"/>
              <a:gd name="connsiteY2" fmla="*/ 168 h 1776062"/>
              <a:gd name="connsiteX3" fmla="*/ 4147510 w 7570238"/>
              <a:gd name="connsiteY3" fmla="*/ 184753 h 1776062"/>
              <a:gd name="connsiteX4" fmla="*/ 7566730 w 7570238"/>
              <a:gd name="connsiteY4" fmla="*/ 221963 h 1776062"/>
              <a:gd name="connsiteX5" fmla="*/ 7563442 w 7570238"/>
              <a:gd name="connsiteY5" fmla="*/ 1776062 h 1776062"/>
              <a:gd name="connsiteX6" fmla="*/ 3439 w 7570238"/>
              <a:gd name="connsiteY6" fmla="*/ 1776062 h 1776062"/>
              <a:gd name="connsiteX0" fmla="*/ 3439 w 7566730"/>
              <a:gd name="connsiteY0" fmla="*/ 1776062 h 1776062"/>
              <a:gd name="connsiteX1" fmla="*/ 345841 w 7566730"/>
              <a:gd name="connsiteY1" fmla="*/ 140708 h 1776062"/>
              <a:gd name="connsiteX2" fmla="*/ 270538 w 7566730"/>
              <a:gd name="connsiteY2" fmla="*/ 168 h 1776062"/>
              <a:gd name="connsiteX3" fmla="*/ 4147510 w 7566730"/>
              <a:gd name="connsiteY3" fmla="*/ 184753 h 1776062"/>
              <a:gd name="connsiteX4" fmla="*/ 7566730 w 7566730"/>
              <a:gd name="connsiteY4" fmla="*/ 221963 h 1776062"/>
              <a:gd name="connsiteX5" fmla="*/ 7563442 w 7566730"/>
              <a:gd name="connsiteY5" fmla="*/ 1776062 h 1776062"/>
              <a:gd name="connsiteX6" fmla="*/ 3439 w 7566730"/>
              <a:gd name="connsiteY6" fmla="*/ 1776062 h 1776062"/>
              <a:gd name="connsiteX0" fmla="*/ 3439 w 7566730"/>
              <a:gd name="connsiteY0" fmla="*/ 1776062 h 1776062"/>
              <a:gd name="connsiteX1" fmla="*/ 345841 w 7566730"/>
              <a:gd name="connsiteY1" fmla="*/ 140708 h 1776062"/>
              <a:gd name="connsiteX2" fmla="*/ 270538 w 7566730"/>
              <a:gd name="connsiteY2" fmla="*/ 168 h 1776062"/>
              <a:gd name="connsiteX3" fmla="*/ 4147510 w 7566730"/>
              <a:gd name="connsiteY3" fmla="*/ 184753 h 1776062"/>
              <a:gd name="connsiteX4" fmla="*/ 7566730 w 7566730"/>
              <a:gd name="connsiteY4" fmla="*/ 221963 h 1776062"/>
              <a:gd name="connsiteX5" fmla="*/ 7563442 w 7566730"/>
              <a:gd name="connsiteY5" fmla="*/ 1776062 h 1776062"/>
              <a:gd name="connsiteX6" fmla="*/ 3439 w 7566730"/>
              <a:gd name="connsiteY6" fmla="*/ 1776062 h 1776062"/>
              <a:gd name="connsiteX0" fmla="*/ 3439 w 7566730"/>
              <a:gd name="connsiteY0" fmla="*/ 1775898 h 1775898"/>
              <a:gd name="connsiteX1" fmla="*/ 345841 w 7566730"/>
              <a:gd name="connsiteY1" fmla="*/ 140544 h 1775898"/>
              <a:gd name="connsiteX2" fmla="*/ 270538 w 7566730"/>
              <a:gd name="connsiteY2" fmla="*/ 4 h 1775898"/>
              <a:gd name="connsiteX3" fmla="*/ 4032150 w 7566730"/>
              <a:gd name="connsiteY3" fmla="*/ 146489 h 1775898"/>
              <a:gd name="connsiteX4" fmla="*/ 7566730 w 7566730"/>
              <a:gd name="connsiteY4" fmla="*/ 221799 h 1775898"/>
              <a:gd name="connsiteX5" fmla="*/ 7563442 w 7566730"/>
              <a:gd name="connsiteY5" fmla="*/ 1775898 h 1775898"/>
              <a:gd name="connsiteX6" fmla="*/ 3439 w 7566730"/>
              <a:gd name="connsiteY6" fmla="*/ 1775898 h 1775898"/>
              <a:gd name="connsiteX0" fmla="*/ 3439 w 7566730"/>
              <a:gd name="connsiteY0" fmla="*/ 1642552 h 1642552"/>
              <a:gd name="connsiteX1" fmla="*/ 345841 w 7566730"/>
              <a:gd name="connsiteY1" fmla="*/ 7198 h 1642552"/>
              <a:gd name="connsiteX2" fmla="*/ 232085 w 7566730"/>
              <a:gd name="connsiteY2" fmla="*/ 8 h 1642552"/>
              <a:gd name="connsiteX3" fmla="*/ 4032150 w 7566730"/>
              <a:gd name="connsiteY3" fmla="*/ 13143 h 1642552"/>
              <a:gd name="connsiteX4" fmla="*/ 7566730 w 7566730"/>
              <a:gd name="connsiteY4" fmla="*/ 88453 h 1642552"/>
              <a:gd name="connsiteX5" fmla="*/ 7563442 w 7566730"/>
              <a:gd name="connsiteY5" fmla="*/ 1642552 h 1642552"/>
              <a:gd name="connsiteX6" fmla="*/ 3439 w 7566730"/>
              <a:gd name="connsiteY6" fmla="*/ 1642552 h 1642552"/>
              <a:gd name="connsiteX0" fmla="*/ 3439 w 7566730"/>
              <a:gd name="connsiteY0" fmla="*/ 1734184 h 1734184"/>
              <a:gd name="connsiteX1" fmla="*/ 345841 w 7566730"/>
              <a:gd name="connsiteY1" fmla="*/ 98830 h 1734184"/>
              <a:gd name="connsiteX2" fmla="*/ 232085 w 7566730"/>
              <a:gd name="connsiteY2" fmla="*/ 91640 h 1734184"/>
              <a:gd name="connsiteX3" fmla="*/ 3551485 w 7566730"/>
              <a:gd name="connsiteY3" fmla="*/ 0 h 1734184"/>
              <a:gd name="connsiteX4" fmla="*/ 7566730 w 7566730"/>
              <a:gd name="connsiteY4" fmla="*/ 180085 h 1734184"/>
              <a:gd name="connsiteX5" fmla="*/ 7563442 w 7566730"/>
              <a:gd name="connsiteY5" fmla="*/ 1734184 h 1734184"/>
              <a:gd name="connsiteX6" fmla="*/ 3439 w 7566730"/>
              <a:gd name="connsiteY6" fmla="*/ 1734184 h 1734184"/>
              <a:gd name="connsiteX0" fmla="*/ 263 w 7563554"/>
              <a:gd name="connsiteY0" fmla="*/ 1734184 h 1734184"/>
              <a:gd name="connsiteX1" fmla="*/ 381118 w 7563554"/>
              <a:gd name="connsiteY1" fmla="*/ 289330 h 1734184"/>
              <a:gd name="connsiteX2" fmla="*/ 228909 w 7563554"/>
              <a:gd name="connsiteY2" fmla="*/ 91640 h 1734184"/>
              <a:gd name="connsiteX3" fmla="*/ 3548309 w 7563554"/>
              <a:gd name="connsiteY3" fmla="*/ 0 h 1734184"/>
              <a:gd name="connsiteX4" fmla="*/ 7563554 w 7563554"/>
              <a:gd name="connsiteY4" fmla="*/ 180085 h 1734184"/>
              <a:gd name="connsiteX5" fmla="*/ 7560266 w 7563554"/>
              <a:gd name="connsiteY5" fmla="*/ 1734184 h 1734184"/>
              <a:gd name="connsiteX6" fmla="*/ 263 w 7563554"/>
              <a:gd name="connsiteY6" fmla="*/ 1734184 h 1734184"/>
              <a:gd name="connsiteX0" fmla="*/ 620585 w 8183876"/>
              <a:gd name="connsiteY0" fmla="*/ 1734184 h 1734184"/>
              <a:gd name="connsiteX1" fmla="*/ 849231 w 8183876"/>
              <a:gd name="connsiteY1" fmla="*/ 91640 h 1734184"/>
              <a:gd name="connsiteX2" fmla="*/ 4168631 w 8183876"/>
              <a:gd name="connsiteY2" fmla="*/ 0 h 1734184"/>
              <a:gd name="connsiteX3" fmla="*/ 8183876 w 8183876"/>
              <a:gd name="connsiteY3" fmla="*/ 180085 h 1734184"/>
              <a:gd name="connsiteX4" fmla="*/ 8180588 w 8183876"/>
              <a:gd name="connsiteY4" fmla="*/ 1734184 h 1734184"/>
              <a:gd name="connsiteX5" fmla="*/ 620585 w 8183876"/>
              <a:gd name="connsiteY5" fmla="*/ 1734184 h 1734184"/>
              <a:gd name="connsiteX0" fmla="*/ 11105 w 7574396"/>
              <a:gd name="connsiteY0" fmla="*/ 1734184 h 1734184"/>
              <a:gd name="connsiteX1" fmla="*/ 239751 w 7574396"/>
              <a:gd name="connsiteY1" fmla="*/ 91640 h 1734184"/>
              <a:gd name="connsiteX2" fmla="*/ 3559151 w 7574396"/>
              <a:gd name="connsiteY2" fmla="*/ 0 h 1734184"/>
              <a:gd name="connsiteX3" fmla="*/ 7574396 w 7574396"/>
              <a:gd name="connsiteY3" fmla="*/ 180085 h 1734184"/>
              <a:gd name="connsiteX4" fmla="*/ 7571108 w 7574396"/>
              <a:gd name="connsiteY4" fmla="*/ 1734184 h 1734184"/>
              <a:gd name="connsiteX5" fmla="*/ 11105 w 7574396"/>
              <a:gd name="connsiteY5" fmla="*/ 1734184 h 1734184"/>
              <a:gd name="connsiteX0" fmla="*/ 0 w 7563291"/>
              <a:gd name="connsiteY0" fmla="*/ 1772851 h 1772851"/>
              <a:gd name="connsiteX1" fmla="*/ 315166 w 7563291"/>
              <a:gd name="connsiteY1" fmla="*/ 25532 h 1772851"/>
              <a:gd name="connsiteX2" fmla="*/ 3548046 w 7563291"/>
              <a:gd name="connsiteY2" fmla="*/ 38667 h 1772851"/>
              <a:gd name="connsiteX3" fmla="*/ 7563291 w 7563291"/>
              <a:gd name="connsiteY3" fmla="*/ 218752 h 1772851"/>
              <a:gd name="connsiteX4" fmla="*/ 7560003 w 7563291"/>
              <a:gd name="connsiteY4" fmla="*/ 1772851 h 1772851"/>
              <a:gd name="connsiteX5" fmla="*/ 0 w 7563291"/>
              <a:gd name="connsiteY5" fmla="*/ 1772851 h 1772851"/>
              <a:gd name="connsiteX0" fmla="*/ 0 w 7563291"/>
              <a:gd name="connsiteY0" fmla="*/ 1899034 h 1899034"/>
              <a:gd name="connsiteX1" fmla="*/ 363247 w 7563291"/>
              <a:gd name="connsiteY1" fmla="*/ 9530 h 1899034"/>
              <a:gd name="connsiteX2" fmla="*/ 3548046 w 7563291"/>
              <a:gd name="connsiteY2" fmla="*/ 164850 h 1899034"/>
              <a:gd name="connsiteX3" fmla="*/ 7563291 w 7563291"/>
              <a:gd name="connsiteY3" fmla="*/ 344935 h 1899034"/>
              <a:gd name="connsiteX4" fmla="*/ 7560003 w 7563291"/>
              <a:gd name="connsiteY4" fmla="*/ 1899034 h 1899034"/>
              <a:gd name="connsiteX5" fmla="*/ 0 w 7563291"/>
              <a:gd name="connsiteY5" fmla="*/ 1899034 h 1899034"/>
              <a:gd name="connsiteX0" fmla="*/ 0 w 7563291"/>
              <a:gd name="connsiteY0" fmla="*/ 1934019 h 1934019"/>
              <a:gd name="connsiteX1" fmla="*/ 363247 w 7563291"/>
              <a:gd name="connsiteY1" fmla="*/ 44515 h 1934019"/>
              <a:gd name="connsiteX2" fmla="*/ 3548046 w 7563291"/>
              <a:gd name="connsiteY2" fmla="*/ 199835 h 1934019"/>
              <a:gd name="connsiteX3" fmla="*/ 7563291 w 7563291"/>
              <a:gd name="connsiteY3" fmla="*/ 379920 h 1934019"/>
              <a:gd name="connsiteX4" fmla="*/ 7560003 w 7563291"/>
              <a:gd name="connsiteY4" fmla="*/ 1934019 h 1934019"/>
              <a:gd name="connsiteX5" fmla="*/ 0 w 7563291"/>
              <a:gd name="connsiteY5" fmla="*/ 1934019 h 1934019"/>
              <a:gd name="connsiteX0" fmla="*/ 0 w 7575600"/>
              <a:gd name="connsiteY0" fmla="*/ 2409703 h 2409703"/>
              <a:gd name="connsiteX1" fmla="*/ 363247 w 7575600"/>
              <a:gd name="connsiteY1" fmla="*/ 520199 h 2409703"/>
              <a:gd name="connsiteX2" fmla="*/ 3548046 w 7575600"/>
              <a:gd name="connsiteY2" fmla="*/ 675519 h 2409703"/>
              <a:gd name="connsiteX3" fmla="*/ 7575600 w 7575600"/>
              <a:gd name="connsiteY3" fmla="*/ 0 h 2409703"/>
              <a:gd name="connsiteX4" fmla="*/ 7560003 w 7575600"/>
              <a:gd name="connsiteY4" fmla="*/ 2409703 h 2409703"/>
              <a:gd name="connsiteX5" fmla="*/ 0 w 7575600"/>
              <a:gd name="connsiteY5" fmla="*/ 2409703 h 2409703"/>
              <a:gd name="connsiteX0" fmla="*/ 0 w 7575600"/>
              <a:gd name="connsiteY0" fmla="*/ 2409703 h 2409703"/>
              <a:gd name="connsiteX1" fmla="*/ 363247 w 7575600"/>
              <a:gd name="connsiteY1" fmla="*/ 520199 h 2409703"/>
              <a:gd name="connsiteX2" fmla="*/ 3474194 w 7575600"/>
              <a:gd name="connsiteY2" fmla="*/ 527215 h 2409703"/>
              <a:gd name="connsiteX3" fmla="*/ 7575600 w 7575600"/>
              <a:gd name="connsiteY3" fmla="*/ 0 h 2409703"/>
              <a:gd name="connsiteX4" fmla="*/ 7560003 w 7575600"/>
              <a:gd name="connsiteY4" fmla="*/ 2409703 h 2409703"/>
              <a:gd name="connsiteX5" fmla="*/ 0 w 7575600"/>
              <a:gd name="connsiteY5" fmla="*/ 2409703 h 2409703"/>
              <a:gd name="connsiteX0" fmla="*/ 0 w 7575600"/>
              <a:gd name="connsiteY0" fmla="*/ 2409703 h 2409703"/>
              <a:gd name="connsiteX1" fmla="*/ 277087 w 7575600"/>
              <a:gd name="connsiteY1" fmla="*/ 668503 h 2409703"/>
              <a:gd name="connsiteX2" fmla="*/ 3474194 w 7575600"/>
              <a:gd name="connsiteY2" fmla="*/ 527215 h 2409703"/>
              <a:gd name="connsiteX3" fmla="*/ 7575600 w 7575600"/>
              <a:gd name="connsiteY3" fmla="*/ 0 h 2409703"/>
              <a:gd name="connsiteX4" fmla="*/ 7560003 w 7575600"/>
              <a:gd name="connsiteY4" fmla="*/ 2409703 h 2409703"/>
              <a:gd name="connsiteX5" fmla="*/ 0 w 7575600"/>
              <a:gd name="connsiteY5" fmla="*/ 2409703 h 2409703"/>
              <a:gd name="connsiteX0" fmla="*/ 0 w 7560097"/>
              <a:gd name="connsiteY0" fmla="*/ 2546600 h 2546600"/>
              <a:gd name="connsiteX1" fmla="*/ 277087 w 7560097"/>
              <a:gd name="connsiteY1" fmla="*/ 805400 h 2546600"/>
              <a:gd name="connsiteX2" fmla="*/ 3474194 w 7560097"/>
              <a:gd name="connsiteY2" fmla="*/ 664112 h 2546600"/>
              <a:gd name="connsiteX3" fmla="*/ 7550983 w 7560097"/>
              <a:gd name="connsiteY3" fmla="*/ 0 h 2546600"/>
              <a:gd name="connsiteX4" fmla="*/ 7560003 w 7560097"/>
              <a:gd name="connsiteY4" fmla="*/ 2546600 h 2546600"/>
              <a:gd name="connsiteX5" fmla="*/ 0 w 7560097"/>
              <a:gd name="connsiteY5" fmla="*/ 2546600 h 2546600"/>
              <a:gd name="connsiteX0" fmla="*/ 30095 w 7590192"/>
              <a:gd name="connsiteY0" fmla="*/ 2546600 h 2546600"/>
              <a:gd name="connsiteX1" fmla="*/ 307182 w 7590192"/>
              <a:gd name="connsiteY1" fmla="*/ 805400 h 2546600"/>
              <a:gd name="connsiteX2" fmla="*/ 4328962 w 7590192"/>
              <a:gd name="connsiteY2" fmla="*/ 755377 h 2546600"/>
              <a:gd name="connsiteX3" fmla="*/ 7581078 w 7590192"/>
              <a:gd name="connsiteY3" fmla="*/ 0 h 2546600"/>
              <a:gd name="connsiteX4" fmla="*/ 7590098 w 7590192"/>
              <a:gd name="connsiteY4" fmla="*/ 2546600 h 2546600"/>
              <a:gd name="connsiteX5" fmla="*/ 30095 w 7590192"/>
              <a:gd name="connsiteY5" fmla="*/ 2546600 h 2546600"/>
              <a:gd name="connsiteX0" fmla="*/ 27361 w 7587458"/>
              <a:gd name="connsiteY0" fmla="*/ 2546600 h 2546600"/>
              <a:gd name="connsiteX1" fmla="*/ 304448 w 7587458"/>
              <a:gd name="connsiteY1" fmla="*/ 805400 h 2546600"/>
              <a:gd name="connsiteX2" fmla="*/ 4289303 w 7587458"/>
              <a:gd name="connsiteY2" fmla="*/ 709745 h 2546600"/>
              <a:gd name="connsiteX3" fmla="*/ 7578344 w 7587458"/>
              <a:gd name="connsiteY3" fmla="*/ 0 h 2546600"/>
              <a:gd name="connsiteX4" fmla="*/ 7587364 w 7587458"/>
              <a:gd name="connsiteY4" fmla="*/ 2546600 h 2546600"/>
              <a:gd name="connsiteX5" fmla="*/ 27361 w 7587458"/>
              <a:gd name="connsiteY5" fmla="*/ 2546600 h 2546600"/>
              <a:gd name="connsiteX0" fmla="*/ 64456 w 7624553"/>
              <a:gd name="connsiteY0" fmla="*/ 2546600 h 2546600"/>
              <a:gd name="connsiteX1" fmla="*/ 292309 w 7624553"/>
              <a:gd name="connsiteY1" fmla="*/ 885257 h 2546600"/>
              <a:gd name="connsiteX2" fmla="*/ 4326398 w 7624553"/>
              <a:gd name="connsiteY2" fmla="*/ 709745 h 2546600"/>
              <a:gd name="connsiteX3" fmla="*/ 7615439 w 7624553"/>
              <a:gd name="connsiteY3" fmla="*/ 0 h 2546600"/>
              <a:gd name="connsiteX4" fmla="*/ 7624459 w 7624553"/>
              <a:gd name="connsiteY4" fmla="*/ 2546600 h 2546600"/>
              <a:gd name="connsiteX5" fmla="*/ 64456 w 7624553"/>
              <a:gd name="connsiteY5" fmla="*/ 2546600 h 2546600"/>
              <a:gd name="connsiteX0" fmla="*/ 0 w 7560097"/>
              <a:gd name="connsiteY0" fmla="*/ 2546600 h 2546600"/>
              <a:gd name="connsiteX1" fmla="*/ 227853 w 7560097"/>
              <a:gd name="connsiteY1" fmla="*/ 885257 h 2546600"/>
              <a:gd name="connsiteX2" fmla="*/ 4261942 w 7560097"/>
              <a:gd name="connsiteY2" fmla="*/ 709745 h 2546600"/>
              <a:gd name="connsiteX3" fmla="*/ 7550983 w 7560097"/>
              <a:gd name="connsiteY3" fmla="*/ 0 h 2546600"/>
              <a:gd name="connsiteX4" fmla="*/ 7560003 w 7560097"/>
              <a:gd name="connsiteY4" fmla="*/ 2546600 h 2546600"/>
              <a:gd name="connsiteX5" fmla="*/ 0 w 7560097"/>
              <a:gd name="connsiteY5" fmla="*/ 2546600 h 2546600"/>
              <a:gd name="connsiteX0" fmla="*/ 26258 w 7586355"/>
              <a:gd name="connsiteY0" fmla="*/ 2546600 h 2546600"/>
              <a:gd name="connsiteX1" fmla="*/ 254111 w 7586355"/>
              <a:gd name="connsiteY1" fmla="*/ 885257 h 2546600"/>
              <a:gd name="connsiteX2" fmla="*/ 4288200 w 7586355"/>
              <a:gd name="connsiteY2" fmla="*/ 709745 h 2546600"/>
              <a:gd name="connsiteX3" fmla="*/ 7577241 w 7586355"/>
              <a:gd name="connsiteY3" fmla="*/ 0 h 2546600"/>
              <a:gd name="connsiteX4" fmla="*/ 7586261 w 7586355"/>
              <a:gd name="connsiteY4" fmla="*/ 2546600 h 2546600"/>
              <a:gd name="connsiteX5" fmla="*/ 26258 w 7586355"/>
              <a:gd name="connsiteY5" fmla="*/ 2546600 h 2546600"/>
              <a:gd name="connsiteX0" fmla="*/ 26258 w 7593580"/>
              <a:gd name="connsiteY0" fmla="*/ 2546600 h 2546600"/>
              <a:gd name="connsiteX1" fmla="*/ 254111 w 7593580"/>
              <a:gd name="connsiteY1" fmla="*/ 885257 h 2546600"/>
              <a:gd name="connsiteX2" fmla="*/ 4288200 w 7593580"/>
              <a:gd name="connsiteY2" fmla="*/ 709745 h 2546600"/>
              <a:gd name="connsiteX3" fmla="*/ 7593580 w 7593580"/>
              <a:gd name="connsiteY3" fmla="*/ 0 h 2546600"/>
              <a:gd name="connsiteX4" fmla="*/ 7586261 w 7593580"/>
              <a:gd name="connsiteY4" fmla="*/ 2546600 h 2546600"/>
              <a:gd name="connsiteX5" fmla="*/ 26258 w 7593580"/>
              <a:gd name="connsiteY5" fmla="*/ 2546600 h 2546600"/>
              <a:gd name="connsiteX0" fmla="*/ 57763 w 7625085"/>
              <a:gd name="connsiteY0" fmla="*/ 2546600 h 2546600"/>
              <a:gd name="connsiteX1" fmla="*/ 245038 w 7625085"/>
              <a:gd name="connsiteY1" fmla="*/ 726084 h 2546600"/>
              <a:gd name="connsiteX2" fmla="*/ 4319705 w 7625085"/>
              <a:gd name="connsiteY2" fmla="*/ 709745 h 2546600"/>
              <a:gd name="connsiteX3" fmla="*/ 7625085 w 7625085"/>
              <a:gd name="connsiteY3" fmla="*/ 0 h 2546600"/>
              <a:gd name="connsiteX4" fmla="*/ 7617766 w 7625085"/>
              <a:gd name="connsiteY4" fmla="*/ 2546600 h 2546600"/>
              <a:gd name="connsiteX5" fmla="*/ 57763 w 7625085"/>
              <a:gd name="connsiteY5" fmla="*/ 2546600 h 2546600"/>
              <a:gd name="connsiteX0" fmla="*/ 93543 w 7660865"/>
              <a:gd name="connsiteY0" fmla="*/ 2546600 h 2546600"/>
              <a:gd name="connsiteX1" fmla="*/ 280818 w 7660865"/>
              <a:gd name="connsiteY1" fmla="*/ 726084 h 2546600"/>
              <a:gd name="connsiteX2" fmla="*/ 4325052 w 7660865"/>
              <a:gd name="connsiteY2" fmla="*/ 606752 h 2546600"/>
              <a:gd name="connsiteX3" fmla="*/ 7660865 w 7660865"/>
              <a:gd name="connsiteY3" fmla="*/ 0 h 2546600"/>
              <a:gd name="connsiteX4" fmla="*/ 7653546 w 7660865"/>
              <a:gd name="connsiteY4" fmla="*/ 2546600 h 2546600"/>
              <a:gd name="connsiteX5" fmla="*/ 93543 w 7660865"/>
              <a:gd name="connsiteY5" fmla="*/ 2546600 h 2546600"/>
              <a:gd name="connsiteX0" fmla="*/ 35386 w 7602708"/>
              <a:gd name="connsiteY0" fmla="*/ 2546600 h 2546600"/>
              <a:gd name="connsiteX1" fmla="*/ 298685 w 7602708"/>
              <a:gd name="connsiteY1" fmla="*/ 816301 h 2546600"/>
              <a:gd name="connsiteX2" fmla="*/ 4266895 w 7602708"/>
              <a:gd name="connsiteY2" fmla="*/ 606752 h 2546600"/>
              <a:gd name="connsiteX3" fmla="*/ 7602708 w 7602708"/>
              <a:gd name="connsiteY3" fmla="*/ 0 h 2546600"/>
              <a:gd name="connsiteX4" fmla="*/ 7595389 w 7602708"/>
              <a:gd name="connsiteY4" fmla="*/ 2546600 h 2546600"/>
              <a:gd name="connsiteX5" fmla="*/ 35386 w 7602708"/>
              <a:gd name="connsiteY5" fmla="*/ 2546600 h 2546600"/>
              <a:gd name="connsiteX0" fmla="*/ 13530 w 7580852"/>
              <a:gd name="connsiteY0" fmla="*/ 2546600 h 2546600"/>
              <a:gd name="connsiteX1" fmla="*/ 306291 w 7580852"/>
              <a:gd name="connsiteY1" fmla="*/ 725659 h 2546600"/>
              <a:gd name="connsiteX2" fmla="*/ 4245039 w 7580852"/>
              <a:gd name="connsiteY2" fmla="*/ 606752 h 2546600"/>
              <a:gd name="connsiteX3" fmla="*/ 7580852 w 7580852"/>
              <a:gd name="connsiteY3" fmla="*/ 0 h 2546600"/>
              <a:gd name="connsiteX4" fmla="*/ 7573533 w 7580852"/>
              <a:gd name="connsiteY4" fmla="*/ 2546600 h 2546600"/>
              <a:gd name="connsiteX5" fmla="*/ 13530 w 7580852"/>
              <a:gd name="connsiteY5" fmla="*/ 2546600 h 2546600"/>
              <a:gd name="connsiteX0" fmla="*/ 11348 w 7578670"/>
              <a:gd name="connsiteY0" fmla="*/ 2546600 h 2546600"/>
              <a:gd name="connsiteX1" fmla="*/ 304109 w 7578670"/>
              <a:gd name="connsiteY1" fmla="*/ 725659 h 2546600"/>
              <a:gd name="connsiteX2" fmla="*/ 4213395 w 7578670"/>
              <a:gd name="connsiteY2" fmla="*/ 543303 h 2546600"/>
              <a:gd name="connsiteX3" fmla="*/ 7578670 w 7578670"/>
              <a:gd name="connsiteY3" fmla="*/ 0 h 2546600"/>
              <a:gd name="connsiteX4" fmla="*/ 7571351 w 7578670"/>
              <a:gd name="connsiteY4" fmla="*/ 2546600 h 2546600"/>
              <a:gd name="connsiteX5" fmla="*/ 11348 w 7578670"/>
              <a:gd name="connsiteY5" fmla="*/ 2546600 h 2546600"/>
              <a:gd name="connsiteX0" fmla="*/ 11348 w 7578670"/>
              <a:gd name="connsiteY0" fmla="*/ 2546600 h 2546600"/>
              <a:gd name="connsiteX1" fmla="*/ 304109 w 7578670"/>
              <a:gd name="connsiteY1" fmla="*/ 780044 h 2546600"/>
              <a:gd name="connsiteX2" fmla="*/ 4213395 w 7578670"/>
              <a:gd name="connsiteY2" fmla="*/ 543303 h 2546600"/>
              <a:gd name="connsiteX3" fmla="*/ 7578670 w 7578670"/>
              <a:gd name="connsiteY3" fmla="*/ 0 h 2546600"/>
              <a:gd name="connsiteX4" fmla="*/ 7571351 w 7578670"/>
              <a:gd name="connsiteY4" fmla="*/ 2546600 h 2546600"/>
              <a:gd name="connsiteX5" fmla="*/ 11348 w 7578670"/>
              <a:gd name="connsiteY5" fmla="*/ 2546600 h 2546600"/>
              <a:gd name="connsiteX0" fmla="*/ 11348 w 7578670"/>
              <a:gd name="connsiteY0" fmla="*/ 2772470 h 2772470"/>
              <a:gd name="connsiteX1" fmla="*/ 304109 w 7578670"/>
              <a:gd name="connsiteY1" fmla="*/ 1005914 h 2772470"/>
              <a:gd name="connsiteX2" fmla="*/ 4213395 w 7578670"/>
              <a:gd name="connsiteY2" fmla="*/ 769173 h 2772470"/>
              <a:gd name="connsiteX3" fmla="*/ 7578670 w 7578670"/>
              <a:gd name="connsiteY3" fmla="*/ 0 h 2772470"/>
              <a:gd name="connsiteX4" fmla="*/ 7571351 w 7578670"/>
              <a:gd name="connsiteY4" fmla="*/ 2772470 h 2772470"/>
              <a:gd name="connsiteX5" fmla="*/ 11348 w 7578670"/>
              <a:gd name="connsiteY5" fmla="*/ 2772470 h 2772470"/>
              <a:gd name="connsiteX0" fmla="*/ 28668 w 7595990"/>
              <a:gd name="connsiteY0" fmla="*/ 2772470 h 2772470"/>
              <a:gd name="connsiteX1" fmla="*/ 321429 w 7595990"/>
              <a:gd name="connsiteY1" fmla="*/ 1005914 h 2772470"/>
              <a:gd name="connsiteX2" fmla="*/ 4464578 w 7595990"/>
              <a:gd name="connsiteY2" fmla="*/ 1062804 h 2772470"/>
              <a:gd name="connsiteX3" fmla="*/ 7595990 w 7595990"/>
              <a:gd name="connsiteY3" fmla="*/ 0 h 2772470"/>
              <a:gd name="connsiteX4" fmla="*/ 7588671 w 7595990"/>
              <a:gd name="connsiteY4" fmla="*/ 2772470 h 2772470"/>
              <a:gd name="connsiteX5" fmla="*/ 28668 w 7595990"/>
              <a:gd name="connsiteY5" fmla="*/ 2772470 h 2772470"/>
              <a:gd name="connsiteX0" fmla="*/ 26846 w 7594168"/>
              <a:gd name="connsiteY0" fmla="*/ 2772470 h 2772470"/>
              <a:gd name="connsiteX1" fmla="*/ 319607 w 7594168"/>
              <a:gd name="connsiteY1" fmla="*/ 1005914 h 2772470"/>
              <a:gd name="connsiteX2" fmla="*/ 4438139 w 7594168"/>
              <a:gd name="connsiteY2" fmla="*/ 1006337 h 2772470"/>
              <a:gd name="connsiteX3" fmla="*/ 7594168 w 7594168"/>
              <a:gd name="connsiteY3" fmla="*/ 0 h 2772470"/>
              <a:gd name="connsiteX4" fmla="*/ 7586849 w 7594168"/>
              <a:gd name="connsiteY4" fmla="*/ 2772470 h 2772470"/>
              <a:gd name="connsiteX5" fmla="*/ 26846 w 7594168"/>
              <a:gd name="connsiteY5" fmla="*/ 2772470 h 2772470"/>
              <a:gd name="connsiteX0" fmla="*/ 39608 w 7606930"/>
              <a:gd name="connsiteY0" fmla="*/ 2772470 h 2772470"/>
              <a:gd name="connsiteX1" fmla="*/ 332369 w 7606930"/>
              <a:gd name="connsiteY1" fmla="*/ 1005914 h 2772470"/>
              <a:gd name="connsiteX2" fmla="*/ 4623221 w 7606930"/>
              <a:gd name="connsiteY2" fmla="*/ 983750 h 2772470"/>
              <a:gd name="connsiteX3" fmla="*/ 7606930 w 7606930"/>
              <a:gd name="connsiteY3" fmla="*/ 0 h 2772470"/>
              <a:gd name="connsiteX4" fmla="*/ 7599611 w 7606930"/>
              <a:gd name="connsiteY4" fmla="*/ 2772470 h 2772470"/>
              <a:gd name="connsiteX5" fmla="*/ 39608 w 7606930"/>
              <a:gd name="connsiteY5" fmla="*/ 2772470 h 2772470"/>
              <a:gd name="connsiteX0" fmla="*/ 57842 w 7625164"/>
              <a:gd name="connsiteY0" fmla="*/ 2772470 h 2772470"/>
              <a:gd name="connsiteX1" fmla="*/ 325986 w 7625164"/>
              <a:gd name="connsiteY1" fmla="*/ 1073675 h 2772470"/>
              <a:gd name="connsiteX2" fmla="*/ 4641455 w 7625164"/>
              <a:gd name="connsiteY2" fmla="*/ 983750 h 2772470"/>
              <a:gd name="connsiteX3" fmla="*/ 7625164 w 7625164"/>
              <a:gd name="connsiteY3" fmla="*/ 0 h 2772470"/>
              <a:gd name="connsiteX4" fmla="*/ 7617845 w 7625164"/>
              <a:gd name="connsiteY4" fmla="*/ 2772470 h 2772470"/>
              <a:gd name="connsiteX5" fmla="*/ 57842 w 7625164"/>
              <a:gd name="connsiteY5" fmla="*/ 2772470 h 2772470"/>
              <a:gd name="connsiteX0" fmla="*/ 0 w 7567322"/>
              <a:gd name="connsiteY0" fmla="*/ 2772470 h 2772470"/>
              <a:gd name="connsiteX1" fmla="*/ 268144 w 7567322"/>
              <a:gd name="connsiteY1" fmla="*/ 1073675 h 2772470"/>
              <a:gd name="connsiteX2" fmla="*/ 4583613 w 7567322"/>
              <a:gd name="connsiteY2" fmla="*/ 983750 h 2772470"/>
              <a:gd name="connsiteX3" fmla="*/ 7567322 w 7567322"/>
              <a:gd name="connsiteY3" fmla="*/ 0 h 2772470"/>
              <a:gd name="connsiteX4" fmla="*/ 7560003 w 7567322"/>
              <a:gd name="connsiteY4" fmla="*/ 2772470 h 2772470"/>
              <a:gd name="connsiteX5" fmla="*/ 0 w 7567322"/>
              <a:gd name="connsiteY5" fmla="*/ 2772470 h 2772470"/>
              <a:gd name="connsiteX0" fmla="*/ 0 w 7567322"/>
              <a:gd name="connsiteY0" fmla="*/ 2772470 h 2772470"/>
              <a:gd name="connsiteX1" fmla="*/ 268144 w 7567322"/>
              <a:gd name="connsiteY1" fmla="*/ 1073675 h 2772470"/>
              <a:gd name="connsiteX2" fmla="*/ 4583613 w 7567322"/>
              <a:gd name="connsiteY2" fmla="*/ 983750 h 2772470"/>
              <a:gd name="connsiteX3" fmla="*/ 7567322 w 7567322"/>
              <a:gd name="connsiteY3" fmla="*/ 0 h 2772470"/>
              <a:gd name="connsiteX4" fmla="*/ 7560003 w 7567322"/>
              <a:gd name="connsiteY4" fmla="*/ 2772470 h 2772470"/>
              <a:gd name="connsiteX5" fmla="*/ 0 w 7567322"/>
              <a:gd name="connsiteY5" fmla="*/ 2772470 h 2772470"/>
              <a:gd name="connsiteX0" fmla="*/ 0 w 7567322"/>
              <a:gd name="connsiteY0" fmla="*/ 2772470 h 2772470"/>
              <a:gd name="connsiteX1" fmla="*/ 280453 w 7567322"/>
              <a:gd name="connsiteY1" fmla="*/ 1028501 h 2772470"/>
              <a:gd name="connsiteX2" fmla="*/ 4583613 w 7567322"/>
              <a:gd name="connsiteY2" fmla="*/ 983750 h 2772470"/>
              <a:gd name="connsiteX3" fmla="*/ 7567322 w 7567322"/>
              <a:gd name="connsiteY3" fmla="*/ 0 h 2772470"/>
              <a:gd name="connsiteX4" fmla="*/ 7560003 w 7567322"/>
              <a:gd name="connsiteY4" fmla="*/ 2772470 h 2772470"/>
              <a:gd name="connsiteX5" fmla="*/ 0 w 7567322"/>
              <a:gd name="connsiteY5" fmla="*/ 2772470 h 2772470"/>
              <a:gd name="connsiteX0" fmla="*/ 46868 w 7614190"/>
              <a:gd name="connsiteY0" fmla="*/ 2772470 h 2772470"/>
              <a:gd name="connsiteX1" fmla="*/ 327321 w 7614190"/>
              <a:gd name="connsiteY1" fmla="*/ 1028501 h 2772470"/>
              <a:gd name="connsiteX2" fmla="*/ 4605864 w 7614190"/>
              <a:gd name="connsiteY2" fmla="*/ 938576 h 2772470"/>
              <a:gd name="connsiteX3" fmla="*/ 7614190 w 7614190"/>
              <a:gd name="connsiteY3" fmla="*/ 0 h 2772470"/>
              <a:gd name="connsiteX4" fmla="*/ 7606871 w 7614190"/>
              <a:gd name="connsiteY4" fmla="*/ 2772470 h 2772470"/>
              <a:gd name="connsiteX5" fmla="*/ 46868 w 7614190"/>
              <a:gd name="connsiteY5" fmla="*/ 2772470 h 2772470"/>
              <a:gd name="connsiteX0" fmla="*/ 46868 w 7606999"/>
              <a:gd name="connsiteY0" fmla="*/ 2851524 h 2851524"/>
              <a:gd name="connsiteX1" fmla="*/ 327321 w 7606999"/>
              <a:gd name="connsiteY1" fmla="*/ 1107555 h 2851524"/>
              <a:gd name="connsiteX2" fmla="*/ 4605864 w 7606999"/>
              <a:gd name="connsiteY2" fmla="*/ 1017630 h 2851524"/>
              <a:gd name="connsiteX3" fmla="*/ 7601881 w 7606999"/>
              <a:gd name="connsiteY3" fmla="*/ 0 h 2851524"/>
              <a:gd name="connsiteX4" fmla="*/ 7606871 w 7606999"/>
              <a:gd name="connsiteY4" fmla="*/ 2851524 h 2851524"/>
              <a:gd name="connsiteX5" fmla="*/ 46868 w 7606999"/>
              <a:gd name="connsiteY5" fmla="*/ 2851524 h 2851524"/>
              <a:gd name="connsiteX0" fmla="*/ 66926 w 7627057"/>
              <a:gd name="connsiteY0" fmla="*/ 2851524 h 2851524"/>
              <a:gd name="connsiteX1" fmla="*/ 347379 w 7627057"/>
              <a:gd name="connsiteY1" fmla="*/ 1107555 h 2851524"/>
              <a:gd name="connsiteX2" fmla="*/ 4896710 w 7627057"/>
              <a:gd name="connsiteY2" fmla="*/ 1074098 h 2851524"/>
              <a:gd name="connsiteX3" fmla="*/ 7621939 w 7627057"/>
              <a:gd name="connsiteY3" fmla="*/ 0 h 2851524"/>
              <a:gd name="connsiteX4" fmla="*/ 7626929 w 7627057"/>
              <a:gd name="connsiteY4" fmla="*/ 2851524 h 2851524"/>
              <a:gd name="connsiteX5" fmla="*/ 66926 w 7627057"/>
              <a:gd name="connsiteY5" fmla="*/ 2851524 h 2851524"/>
              <a:gd name="connsiteX0" fmla="*/ 72397 w 7632528"/>
              <a:gd name="connsiteY0" fmla="*/ 2851524 h 2851524"/>
              <a:gd name="connsiteX1" fmla="*/ 352850 w 7632528"/>
              <a:gd name="connsiteY1" fmla="*/ 1107555 h 2851524"/>
              <a:gd name="connsiteX2" fmla="*/ 4976033 w 7632528"/>
              <a:gd name="connsiteY2" fmla="*/ 1051511 h 2851524"/>
              <a:gd name="connsiteX3" fmla="*/ 7627410 w 7632528"/>
              <a:gd name="connsiteY3" fmla="*/ 0 h 2851524"/>
              <a:gd name="connsiteX4" fmla="*/ 7632400 w 7632528"/>
              <a:gd name="connsiteY4" fmla="*/ 2851524 h 2851524"/>
              <a:gd name="connsiteX5" fmla="*/ 72397 w 7632528"/>
              <a:gd name="connsiteY5" fmla="*/ 2851524 h 2851524"/>
              <a:gd name="connsiteX0" fmla="*/ 42310 w 7602441"/>
              <a:gd name="connsiteY0" fmla="*/ 2851524 h 2851524"/>
              <a:gd name="connsiteX1" fmla="*/ 322763 w 7602441"/>
              <a:gd name="connsiteY1" fmla="*/ 1107555 h 2851524"/>
              <a:gd name="connsiteX2" fmla="*/ 4539764 w 7602441"/>
              <a:gd name="connsiteY2" fmla="*/ 1107979 h 2851524"/>
              <a:gd name="connsiteX3" fmla="*/ 7597323 w 7602441"/>
              <a:gd name="connsiteY3" fmla="*/ 0 h 2851524"/>
              <a:gd name="connsiteX4" fmla="*/ 7602313 w 7602441"/>
              <a:gd name="connsiteY4" fmla="*/ 2851524 h 2851524"/>
              <a:gd name="connsiteX5" fmla="*/ 42310 w 7602441"/>
              <a:gd name="connsiteY5" fmla="*/ 2851524 h 2851524"/>
              <a:gd name="connsiteX0" fmla="*/ 36839 w 7596970"/>
              <a:gd name="connsiteY0" fmla="*/ 2851524 h 2851524"/>
              <a:gd name="connsiteX1" fmla="*/ 317292 w 7596970"/>
              <a:gd name="connsiteY1" fmla="*/ 1107555 h 2851524"/>
              <a:gd name="connsiteX2" fmla="*/ 4460442 w 7596970"/>
              <a:gd name="connsiteY2" fmla="*/ 995044 h 2851524"/>
              <a:gd name="connsiteX3" fmla="*/ 7591852 w 7596970"/>
              <a:gd name="connsiteY3" fmla="*/ 0 h 2851524"/>
              <a:gd name="connsiteX4" fmla="*/ 7596842 w 7596970"/>
              <a:gd name="connsiteY4" fmla="*/ 2851524 h 2851524"/>
              <a:gd name="connsiteX5" fmla="*/ 36839 w 7596970"/>
              <a:gd name="connsiteY5" fmla="*/ 2851524 h 2851524"/>
              <a:gd name="connsiteX0" fmla="*/ 55209 w 7615340"/>
              <a:gd name="connsiteY0" fmla="*/ 2851524 h 2851524"/>
              <a:gd name="connsiteX1" fmla="*/ 311045 w 7615340"/>
              <a:gd name="connsiteY1" fmla="*/ 1152729 h 2851524"/>
              <a:gd name="connsiteX2" fmla="*/ 4478812 w 7615340"/>
              <a:gd name="connsiteY2" fmla="*/ 995044 h 2851524"/>
              <a:gd name="connsiteX3" fmla="*/ 7610222 w 7615340"/>
              <a:gd name="connsiteY3" fmla="*/ 0 h 2851524"/>
              <a:gd name="connsiteX4" fmla="*/ 7615212 w 7615340"/>
              <a:gd name="connsiteY4" fmla="*/ 2851524 h 2851524"/>
              <a:gd name="connsiteX5" fmla="*/ 55209 w 7615340"/>
              <a:gd name="connsiteY5" fmla="*/ 2851524 h 2851524"/>
              <a:gd name="connsiteX0" fmla="*/ 77082 w 7637213"/>
              <a:gd name="connsiteY0" fmla="*/ 2851524 h 2851524"/>
              <a:gd name="connsiteX1" fmla="*/ 332918 w 7637213"/>
              <a:gd name="connsiteY1" fmla="*/ 1152729 h 2851524"/>
              <a:gd name="connsiteX2" fmla="*/ 4500685 w 7637213"/>
              <a:gd name="connsiteY2" fmla="*/ 995044 h 2851524"/>
              <a:gd name="connsiteX3" fmla="*/ 7632095 w 7637213"/>
              <a:gd name="connsiteY3" fmla="*/ 0 h 2851524"/>
              <a:gd name="connsiteX4" fmla="*/ 7637085 w 7637213"/>
              <a:gd name="connsiteY4" fmla="*/ 2851524 h 2851524"/>
              <a:gd name="connsiteX5" fmla="*/ 77082 w 7637213"/>
              <a:gd name="connsiteY5" fmla="*/ 2851524 h 2851524"/>
              <a:gd name="connsiteX0" fmla="*/ 0 w 7560131"/>
              <a:gd name="connsiteY0" fmla="*/ 2851524 h 2851524"/>
              <a:gd name="connsiteX1" fmla="*/ 255836 w 7560131"/>
              <a:gd name="connsiteY1" fmla="*/ 1152729 h 2851524"/>
              <a:gd name="connsiteX2" fmla="*/ 4423603 w 7560131"/>
              <a:gd name="connsiteY2" fmla="*/ 995044 h 2851524"/>
              <a:gd name="connsiteX3" fmla="*/ 7555013 w 7560131"/>
              <a:gd name="connsiteY3" fmla="*/ 0 h 2851524"/>
              <a:gd name="connsiteX4" fmla="*/ 7560003 w 7560131"/>
              <a:gd name="connsiteY4" fmla="*/ 2851524 h 2851524"/>
              <a:gd name="connsiteX5" fmla="*/ 0 w 7560131"/>
              <a:gd name="connsiteY5" fmla="*/ 2851524 h 2851524"/>
              <a:gd name="connsiteX0" fmla="*/ 0 w 7560131"/>
              <a:gd name="connsiteY0" fmla="*/ 2851524 h 2851524"/>
              <a:gd name="connsiteX1" fmla="*/ 71207 w 7560131"/>
              <a:gd name="connsiteY1" fmla="*/ 1093165 h 2851524"/>
              <a:gd name="connsiteX2" fmla="*/ 4423603 w 7560131"/>
              <a:gd name="connsiteY2" fmla="*/ 995044 h 2851524"/>
              <a:gd name="connsiteX3" fmla="*/ 7555013 w 7560131"/>
              <a:gd name="connsiteY3" fmla="*/ 0 h 2851524"/>
              <a:gd name="connsiteX4" fmla="*/ 7560003 w 7560131"/>
              <a:gd name="connsiteY4" fmla="*/ 2851524 h 2851524"/>
              <a:gd name="connsiteX5" fmla="*/ 0 w 7560131"/>
              <a:gd name="connsiteY5" fmla="*/ 2851524 h 2851524"/>
              <a:gd name="connsiteX0" fmla="*/ 0 w 7560131"/>
              <a:gd name="connsiteY0" fmla="*/ 2851524 h 2851524"/>
              <a:gd name="connsiteX1" fmla="*/ 58899 w 7560131"/>
              <a:gd name="connsiteY1" fmla="*/ 1140817 h 2851524"/>
              <a:gd name="connsiteX2" fmla="*/ 4423603 w 7560131"/>
              <a:gd name="connsiteY2" fmla="*/ 995044 h 2851524"/>
              <a:gd name="connsiteX3" fmla="*/ 7555013 w 7560131"/>
              <a:gd name="connsiteY3" fmla="*/ 0 h 2851524"/>
              <a:gd name="connsiteX4" fmla="*/ 7560003 w 7560131"/>
              <a:gd name="connsiteY4" fmla="*/ 2851524 h 2851524"/>
              <a:gd name="connsiteX5" fmla="*/ 0 w 7560131"/>
              <a:gd name="connsiteY5" fmla="*/ 2851524 h 2851524"/>
              <a:gd name="connsiteX0" fmla="*/ 225102 w 7785233"/>
              <a:gd name="connsiteY0" fmla="*/ 2851524 h 2851524"/>
              <a:gd name="connsiteX1" fmla="*/ 284001 w 7785233"/>
              <a:gd name="connsiteY1" fmla="*/ 1140817 h 2851524"/>
              <a:gd name="connsiteX2" fmla="*/ 4854636 w 7785233"/>
              <a:gd name="connsiteY2" fmla="*/ 1036281 h 2851524"/>
              <a:gd name="connsiteX3" fmla="*/ 7780115 w 7785233"/>
              <a:gd name="connsiteY3" fmla="*/ 0 h 2851524"/>
              <a:gd name="connsiteX4" fmla="*/ 7785105 w 7785233"/>
              <a:gd name="connsiteY4" fmla="*/ 2851524 h 2851524"/>
              <a:gd name="connsiteX5" fmla="*/ 225102 w 7785233"/>
              <a:gd name="connsiteY5" fmla="*/ 2851524 h 2851524"/>
              <a:gd name="connsiteX0" fmla="*/ 225103 w 7785234"/>
              <a:gd name="connsiteY0" fmla="*/ 2851524 h 2851524"/>
              <a:gd name="connsiteX1" fmla="*/ 284002 w 7785234"/>
              <a:gd name="connsiteY1" fmla="*/ 1140817 h 2851524"/>
              <a:gd name="connsiteX2" fmla="*/ 4854637 w 7785234"/>
              <a:gd name="connsiteY2" fmla="*/ 1036281 h 2851524"/>
              <a:gd name="connsiteX3" fmla="*/ 7780116 w 7785234"/>
              <a:gd name="connsiteY3" fmla="*/ 0 h 2851524"/>
              <a:gd name="connsiteX4" fmla="*/ 7785106 w 7785234"/>
              <a:gd name="connsiteY4" fmla="*/ 2851524 h 2851524"/>
              <a:gd name="connsiteX5" fmla="*/ 225103 w 7785234"/>
              <a:gd name="connsiteY5" fmla="*/ 2851524 h 2851524"/>
              <a:gd name="connsiteX0" fmla="*/ 117782 w 7677913"/>
              <a:gd name="connsiteY0" fmla="*/ 2851524 h 2851524"/>
              <a:gd name="connsiteX1" fmla="*/ 311602 w 7677913"/>
              <a:gd name="connsiteY1" fmla="*/ 1154563 h 2851524"/>
              <a:gd name="connsiteX2" fmla="*/ 4747316 w 7677913"/>
              <a:gd name="connsiteY2" fmla="*/ 1036281 h 2851524"/>
              <a:gd name="connsiteX3" fmla="*/ 7672795 w 7677913"/>
              <a:gd name="connsiteY3" fmla="*/ 0 h 2851524"/>
              <a:gd name="connsiteX4" fmla="*/ 7677785 w 7677913"/>
              <a:gd name="connsiteY4" fmla="*/ 2851524 h 2851524"/>
              <a:gd name="connsiteX5" fmla="*/ 117782 w 7677913"/>
              <a:gd name="connsiteY5" fmla="*/ 2851524 h 2851524"/>
              <a:gd name="connsiteX0" fmla="*/ 0 w 7560131"/>
              <a:gd name="connsiteY0" fmla="*/ 2851524 h 2851524"/>
              <a:gd name="connsiteX1" fmla="*/ 193820 w 7560131"/>
              <a:gd name="connsiteY1" fmla="*/ 1154563 h 2851524"/>
              <a:gd name="connsiteX2" fmla="*/ 4629534 w 7560131"/>
              <a:gd name="connsiteY2" fmla="*/ 1036281 h 2851524"/>
              <a:gd name="connsiteX3" fmla="*/ 7555013 w 7560131"/>
              <a:gd name="connsiteY3" fmla="*/ 0 h 2851524"/>
              <a:gd name="connsiteX4" fmla="*/ 7560003 w 7560131"/>
              <a:gd name="connsiteY4" fmla="*/ 2851524 h 2851524"/>
              <a:gd name="connsiteX5" fmla="*/ 0 w 7560131"/>
              <a:gd name="connsiteY5" fmla="*/ 2851524 h 2851524"/>
              <a:gd name="connsiteX0" fmla="*/ 0 w 7560131"/>
              <a:gd name="connsiteY0" fmla="*/ 2851524 h 2851524"/>
              <a:gd name="connsiteX1" fmla="*/ 101506 w 7560131"/>
              <a:gd name="connsiteY1" fmla="*/ 1505079 h 2851524"/>
              <a:gd name="connsiteX2" fmla="*/ 4629534 w 7560131"/>
              <a:gd name="connsiteY2" fmla="*/ 1036281 h 2851524"/>
              <a:gd name="connsiteX3" fmla="*/ 7555013 w 7560131"/>
              <a:gd name="connsiteY3" fmla="*/ 0 h 2851524"/>
              <a:gd name="connsiteX4" fmla="*/ 7560003 w 7560131"/>
              <a:gd name="connsiteY4" fmla="*/ 2851524 h 2851524"/>
              <a:gd name="connsiteX5" fmla="*/ 0 w 7560131"/>
              <a:gd name="connsiteY5" fmla="*/ 2851524 h 2851524"/>
              <a:gd name="connsiteX0" fmla="*/ 1993 w 7562124"/>
              <a:gd name="connsiteY0" fmla="*/ 2851524 h 2851524"/>
              <a:gd name="connsiteX1" fmla="*/ 103499 w 7562124"/>
              <a:gd name="connsiteY1" fmla="*/ 1505079 h 2851524"/>
              <a:gd name="connsiteX2" fmla="*/ 4631527 w 7562124"/>
              <a:gd name="connsiteY2" fmla="*/ 1036281 h 2851524"/>
              <a:gd name="connsiteX3" fmla="*/ 7557006 w 7562124"/>
              <a:gd name="connsiteY3" fmla="*/ 0 h 2851524"/>
              <a:gd name="connsiteX4" fmla="*/ 7561996 w 7562124"/>
              <a:gd name="connsiteY4" fmla="*/ 2851524 h 2851524"/>
              <a:gd name="connsiteX5" fmla="*/ 1993 w 7562124"/>
              <a:gd name="connsiteY5" fmla="*/ 2851524 h 2851524"/>
              <a:gd name="connsiteX0" fmla="*/ 51600 w 7611731"/>
              <a:gd name="connsiteY0" fmla="*/ 2851524 h 2851524"/>
              <a:gd name="connsiteX1" fmla="*/ 96297 w 7611731"/>
              <a:gd name="connsiteY1" fmla="*/ 1347003 h 2851524"/>
              <a:gd name="connsiteX2" fmla="*/ 4681134 w 7611731"/>
              <a:gd name="connsiteY2" fmla="*/ 1036281 h 2851524"/>
              <a:gd name="connsiteX3" fmla="*/ 7606613 w 7611731"/>
              <a:gd name="connsiteY3" fmla="*/ 0 h 2851524"/>
              <a:gd name="connsiteX4" fmla="*/ 7611603 w 7611731"/>
              <a:gd name="connsiteY4" fmla="*/ 2851524 h 2851524"/>
              <a:gd name="connsiteX5" fmla="*/ 51600 w 7611731"/>
              <a:gd name="connsiteY5" fmla="*/ 2851524 h 2851524"/>
              <a:gd name="connsiteX0" fmla="*/ 218288 w 7778419"/>
              <a:gd name="connsiteY0" fmla="*/ 2851524 h 2851524"/>
              <a:gd name="connsiteX1" fmla="*/ 262985 w 7778419"/>
              <a:gd name="connsiteY1" fmla="*/ 1347003 h 2851524"/>
              <a:gd name="connsiteX2" fmla="*/ 4847822 w 7778419"/>
              <a:gd name="connsiteY2" fmla="*/ 1036281 h 2851524"/>
              <a:gd name="connsiteX3" fmla="*/ 7773301 w 7778419"/>
              <a:gd name="connsiteY3" fmla="*/ 0 h 2851524"/>
              <a:gd name="connsiteX4" fmla="*/ 7778291 w 7778419"/>
              <a:gd name="connsiteY4" fmla="*/ 2851524 h 2851524"/>
              <a:gd name="connsiteX5" fmla="*/ 218288 w 7778419"/>
              <a:gd name="connsiteY5" fmla="*/ 2851524 h 2851524"/>
              <a:gd name="connsiteX0" fmla="*/ 218288 w 7778419"/>
              <a:gd name="connsiteY0" fmla="*/ 2851524 h 2851524"/>
              <a:gd name="connsiteX1" fmla="*/ 262985 w 7778419"/>
              <a:gd name="connsiteY1" fmla="*/ 1347003 h 2851524"/>
              <a:gd name="connsiteX2" fmla="*/ 910679 w 7778419"/>
              <a:gd name="connsiteY2" fmla="*/ 1112410 h 2851524"/>
              <a:gd name="connsiteX3" fmla="*/ 4847822 w 7778419"/>
              <a:gd name="connsiteY3" fmla="*/ 1036281 h 2851524"/>
              <a:gd name="connsiteX4" fmla="*/ 7773301 w 7778419"/>
              <a:gd name="connsiteY4" fmla="*/ 0 h 2851524"/>
              <a:gd name="connsiteX5" fmla="*/ 7778291 w 7778419"/>
              <a:gd name="connsiteY5" fmla="*/ 2851524 h 2851524"/>
              <a:gd name="connsiteX6" fmla="*/ 218288 w 7778419"/>
              <a:gd name="connsiteY6" fmla="*/ 2851524 h 2851524"/>
              <a:gd name="connsiteX0" fmla="*/ 18898 w 7579029"/>
              <a:gd name="connsiteY0" fmla="*/ 2851524 h 2851524"/>
              <a:gd name="connsiteX1" fmla="*/ 63595 w 7579029"/>
              <a:gd name="connsiteY1" fmla="*/ 1347003 h 2851524"/>
              <a:gd name="connsiteX2" fmla="*/ 455651 w 7579029"/>
              <a:gd name="connsiteY2" fmla="*/ 1057427 h 2851524"/>
              <a:gd name="connsiteX3" fmla="*/ 4648432 w 7579029"/>
              <a:gd name="connsiteY3" fmla="*/ 1036281 h 2851524"/>
              <a:gd name="connsiteX4" fmla="*/ 7573911 w 7579029"/>
              <a:gd name="connsiteY4" fmla="*/ 0 h 2851524"/>
              <a:gd name="connsiteX5" fmla="*/ 7578901 w 7579029"/>
              <a:gd name="connsiteY5" fmla="*/ 2851524 h 2851524"/>
              <a:gd name="connsiteX6" fmla="*/ 18898 w 7579029"/>
              <a:gd name="connsiteY6" fmla="*/ 2851524 h 2851524"/>
              <a:gd name="connsiteX0" fmla="*/ 18898 w 7579029"/>
              <a:gd name="connsiteY0" fmla="*/ 2851524 h 2851524"/>
              <a:gd name="connsiteX1" fmla="*/ 63595 w 7579029"/>
              <a:gd name="connsiteY1" fmla="*/ 1347003 h 2851524"/>
              <a:gd name="connsiteX2" fmla="*/ 455651 w 7579029"/>
              <a:gd name="connsiteY2" fmla="*/ 1057427 h 2851524"/>
              <a:gd name="connsiteX3" fmla="*/ 4648432 w 7579029"/>
              <a:gd name="connsiteY3" fmla="*/ 1036281 h 2851524"/>
              <a:gd name="connsiteX4" fmla="*/ 7573911 w 7579029"/>
              <a:gd name="connsiteY4" fmla="*/ 0 h 2851524"/>
              <a:gd name="connsiteX5" fmla="*/ 7578901 w 7579029"/>
              <a:gd name="connsiteY5" fmla="*/ 2851524 h 2851524"/>
              <a:gd name="connsiteX6" fmla="*/ 18898 w 7579029"/>
              <a:gd name="connsiteY6" fmla="*/ 2851524 h 2851524"/>
              <a:gd name="connsiteX0" fmla="*/ 18898 w 7579029"/>
              <a:gd name="connsiteY0" fmla="*/ 2851524 h 2851524"/>
              <a:gd name="connsiteX1" fmla="*/ 63595 w 7579029"/>
              <a:gd name="connsiteY1" fmla="*/ 1347003 h 2851524"/>
              <a:gd name="connsiteX2" fmla="*/ 455651 w 7579029"/>
              <a:gd name="connsiteY2" fmla="*/ 1057427 h 2851524"/>
              <a:gd name="connsiteX3" fmla="*/ 4648432 w 7579029"/>
              <a:gd name="connsiteY3" fmla="*/ 1036281 h 2851524"/>
              <a:gd name="connsiteX4" fmla="*/ 7573911 w 7579029"/>
              <a:gd name="connsiteY4" fmla="*/ 0 h 2851524"/>
              <a:gd name="connsiteX5" fmla="*/ 7578901 w 7579029"/>
              <a:gd name="connsiteY5" fmla="*/ 2851524 h 2851524"/>
              <a:gd name="connsiteX6" fmla="*/ 18898 w 7579029"/>
              <a:gd name="connsiteY6" fmla="*/ 2851524 h 2851524"/>
              <a:gd name="connsiteX0" fmla="*/ 18898 w 7579029"/>
              <a:gd name="connsiteY0" fmla="*/ 2851524 h 2851524"/>
              <a:gd name="connsiteX1" fmla="*/ 63595 w 7579029"/>
              <a:gd name="connsiteY1" fmla="*/ 1347003 h 2851524"/>
              <a:gd name="connsiteX2" fmla="*/ 455651 w 7579029"/>
              <a:gd name="connsiteY2" fmla="*/ 1057427 h 2851524"/>
              <a:gd name="connsiteX3" fmla="*/ 4556118 w 7579029"/>
              <a:gd name="connsiteY3" fmla="*/ 1050027 h 2851524"/>
              <a:gd name="connsiteX4" fmla="*/ 7573911 w 7579029"/>
              <a:gd name="connsiteY4" fmla="*/ 0 h 2851524"/>
              <a:gd name="connsiteX5" fmla="*/ 7578901 w 7579029"/>
              <a:gd name="connsiteY5" fmla="*/ 2851524 h 2851524"/>
              <a:gd name="connsiteX6" fmla="*/ 18898 w 7579029"/>
              <a:gd name="connsiteY6" fmla="*/ 2851524 h 2851524"/>
              <a:gd name="connsiteX0" fmla="*/ 18898 w 7581013"/>
              <a:gd name="connsiteY0" fmla="*/ 2927125 h 2927125"/>
              <a:gd name="connsiteX1" fmla="*/ 63595 w 7581013"/>
              <a:gd name="connsiteY1" fmla="*/ 1422604 h 2927125"/>
              <a:gd name="connsiteX2" fmla="*/ 455651 w 7581013"/>
              <a:gd name="connsiteY2" fmla="*/ 1133028 h 2927125"/>
              <a:gd name="connsiteX3" fmla="*/ 4556118 w 7581013"/>
              <a:gd name="connsiteY3" fmla="*/ 1125628 h 2927125"/>
              <a:gd name="connsiteX4" fmla="*/ 7581013 w 7581013"/>
              <a:gd name="connsiteY4" fmla="*/ 0 h 2927125"/>
              <a:gd name="connsiteX5" fmla="*/ 7578901 w 7581013"/>
              <a:gd name="connsiteY5" fmla="*/ 2927125 h 2927125"/>
              <a:gd name="connsiteX6" fmla="*/ 18898 w 7581013"/>
              <a:gd name="connsiteY6" fmla="*/ 2927125 h 2927125"/>
              <a:gd name="connsiteX0" fmla="*/ 18898 w 7581013"/>
              <a:gd name="connsiteY0" fmla="*/ 2927125 h 2927125"/>
              <a:gd name="connsiteX1" fmla="*/ 63595 w 7581013"/>
              <a:gd name="connsiteY1" fmla="*/ 1422604 h 2927125"/>
              <a:gd name="connsiteX2" fmla="*/ 455651 w 7581013"/>
              <a:gd name="connsiteY2" fmla="*/ 1133028 h 2927125"/>
              <a:gd name="connsiteX3" fmla="*/ 4534814 w 7581013"/>
              <a:gd name="connsiteY3" fmla="*/ 1043154 h 2927125"/>
              <a:gd name="connsiteX4" fmla="*/ 7581013 w 7581013"/>
              <a:gd name="connsiteY4" fmla="*/ 0 h 2927125"/>
              <a:gd name="connsiteX5" fmla="*/ 7578901 w 7581013"/>
              <a:gd name="connsiteY5" fmla="*/ 2927125 h 2927125"/>
              <a:gd name="connsiteX6" fmla="*/ 18898 w 7581013"/>
              <a:gd name="connsiteY6" fmla="*/ 2927125 h 2927125"/>
              <a:gd name="connsiteX0" fmla="*/ 35906 w 7598021"/>
              <a:gd name="connsiteY0" fmla="*/ 2927125 h 2927125"/>
              <a:gd name="connsiteX1" fmla="*/ 80603 w 7598021"/>
              <a:gd name="connsiteY1" fmla="*/ 1422604 h 2927125"/>
              <a:gd name="connsiteX2" fmla="*/ 444255 w 7598021"/>
              <a:gd name="connsiteY2" fmla="*/ 1098664 h 2927125"/>
              <a:gd name="connsiteX3" fmla="*/ 4551822 w 7598021"/>
              <a:gd name="connsiteY3" fmla="*/ 1043154 h 2927125"/>
              <a:gd name="connsiteX4" fmla="*/ 7598021 w 7598021"/>
              <a:gd name="connsiteY4" fmla="*/ 0 h 2927125"/>
              <a:gd name="connsiteX5" fmla="*/ 7595909 w 7598021"/>
              <a:gd name="connsiteY5" fmla="*/ 2927125 h 2927125"/>
              <a:gd name="connsiteX6" fmla="*/ 35906 w 7598021"/>
              <a:gd name="connsiteY6" fmla="*/ 2927125 h 2927125"/>
              <a:gd name="connsiteX0" fmla="*/ 53516 w 7615631"/>
              <a:gd name="connsiteY0" fmla="*/ 2927125 h 2927125"/>
              <a:gd name="connsiteX1" fmla="*/ 98213 w 7615631"/>
              <a:gd name="connsiteY1" fmla="*/ 1422604 h 2927125"/>
              <a:gd name="connsiteX2" fmla="*/ 433461 w 7615631"/>
              <a:gd name="connsiteY2" fmla="*/ 1126156 h 2927125"/>
              <a:gd name="connsiteX3" fmla="*/ 4569432 w 7615631"/>
              <a:gd name="connsiteY3" fmla="*/ 1043154 h 2927125"/>
              <a:gd name="connsiteX4" fmla="*/ 7615631 w 7615631"/>
              <a:gd name="connsiteY4" fmla="*/ 0 h 2927125"/>
              <a:gd name="connsiteX5" fmla="*/ 7613519 w 7615631"/>
              <a:gd name="connsiteY5" fmla="*/ 2927125 h 2927125"/>
              <a:gd name="connsiteX6" fmla="*/ 53516 w 7615631"/>
              <a:gd name="connsiteY6" fmla="*/ 2927125 h 2927125"/>
              <a:gd name="connsiteX0" fmla="*/ 53516 w 7615631"/>
              <a:gd name="connsiteY0" fmla="*/ 2927125 h 2927125"/>
              <a:gd name="connsiteX1" fmla="*/ 98213 w 7615631"/>
              <a:gd name="connsiteY1" fmla="*/ 1422604 h 2927125"/>
              <a:gd name="connsiteX2" fmla="*/ 433461 w 7615631"/>
              <a:gd name="connsiteY2" fmla="*/ 1126156 h 2927125"/>
              <a:gd name="connsiteX3" fmla="*/ 4581741 w 7615631"/>
              <a:gd name="connsiteY3" fmla="*/ 1031241 h 2927125"/>
              <a:gd name="connsiteX4" fmla="*/ 7615631 w 7615631"/>
              <a:gd name="connsiteY4" fmla="*/ 0 h 2927125"/>
              <a:gd name="connsiteX5" fmla="*/ 7613519 w 7615631"/>
              <a:gd name="connsiteY5" fmla="*/ 2927125 h 2927125"/>
              <a:gd name="connsiteX6" fmla="*/ 53516 w 7615631"/>
              <a:gd name="connsiteY6" fmla="*/ 2927125 h 2927125"/>
              <a:gd name="connsiteX0" fmla="*/ 53516 w 7615631"/>
              <a:gd name="connsiteY0" fmla="*/ 2927125 h 2927125"/>
              <a:gd name="connsiteX1" fmla="*/ 98213 w 7615631"/>
              <a:gd name="connsiteY1" fmla="*/ 1422604 h 2927125"/>
              <a:gd name="connsiteX2" fmla="*/ 433461 w 7615631"/>
              <a:gd name="connsiteY2" fmla="*/ 1126156 h 2927125"/>
              <a:gd name="connsiteX3" fmla="*/ 4581741 w 7615631"/>
              <a:gd name="connsiteY3" fmla="*/ 1031241 h 2927125"/>
              <a:gd name="connsiteX4" fmla="*/ 7615631 w 7615631"/>
              <a:gd name="connsiteY4" fmla="*/ 0 h 2927125"/>
              <a:gd name="connsiteX5" fmla="*/ 7613519 w 7615631"/>
              <a:gd name="connsiteY5" fmla="*/ 2927125 h 2927125"/>
              <a:gd name="connsiteX6" fmla="*/ 53516 w 7615631"/>
              <a:gd name="connsiteY6" fmla="*/ 2927125 h 2927125"/>
              <a:gd name="connsiteX0" fmla="*/ 53516 w 7615631"/>
              <a:gd name="connsiteY0" fmla="*/ 2927125 h 2927125"/>
              <a:gd name="connsiteX1" fmla="*/ 98213 w 7615631"/>
              <a:gd name="connsiteY1" fmla="*/ 1422604 h 2927125"/>
              <a:gd name="connsiteX2" fmla="*/ 433461 w 7615631"/>
              <a:gd name="connsiteY2" fmla="*/ 1126156 h 2927125"/>
              <a:gd name="connsiteX3" fmla="*/ 4827912 w 7615631"/>
              <a:gd name="connsiteY3" fmla="*/ 1019328 h 2927125"/>
              <a:gd name="connsiteX4" fmla="*/ 7615631 w 7615631"/>
              <a:gd name="connsiteY4" fmla="*/ 0 h 2927125"/>
              <a:gd name="connsiteX5" fmla="*/ 7613519 w 7615631"/>
              <a:gd name="connsiteY5" fmla="*/ 2927125 h 2927125"/>
              <a:gd name="connsiteX6" fmla="*/ 53516 w 7615631"/>
              <a:gd name="connsiteY6" fmla="*/ 2927125 h 2927125"/>
              <a:gd name="connsiteX0" fmla="*/ 53516 w 7615631"/>
              <a:gd name="connsiteY0" fmla="*/ 2927125 h 2927125"/>
              <a:gd name="connsiteX1" fmla="*/ 98213 w 7615631"/>
              <a:gd name="connsiteY1" fmla="*/ 1422604 h 2927125"/>
              <a:gd name="connsiteX2" fmla="*/ 433461 w 7615631"/>
              <a:gd name="connsiteY2" fmla="*/ 1126156 h 2927125"/>
              <a:gd name="connsiteX3" fmla="*/ 4766369 w 7615631"/>
              <a:gd name="connsiteY3" fmla="*/ 1031241 h 2927125"/>
              <a:gd name="connsiteX4" fmla="*/ 7615631 w 7615631"/>
              <a:gd name="connsiteY4" fmla="*/ 0 h 2927125"/>
              <a:gd name="connsiteX5" fmla="*/ 7613519 w 7615631"/>
              <a:gd name="connsiteY5" fmla="*/ 2927125 h 2927125"/>
              <a:gd name="connsiteX6" fmla="*/ 53516 w 7615631"/>
              <a:gd name="connsiteY6" fmla="*/ 2927125 h 2927125"/>
              <a:gd name="connsiteX0" fmla="*/ 53516 w 7615631"/>
              <a:gd name="connsiteY0" fmla="*/ 2927125 h 2927125"/>
              <a:gd name="connsiteX1" fmla="*/ 98213 w 7615631"/>
              <a:gd name="connsiteY1" fmla="*/ 1422604 h 2927125"/>
              <a:gd name="connsiteX2" fmla="*/ 433461 w 7615631"/>
              <a:gd name="connsiteY2" fmla="*/ 1126156 h 2927125"/>
              <a:gd name="connsiteX3" fmla="*/ 4809417 w 7615631"/>
              <a:gd name="connsiteY3" fmla="*/ 1017354 h 2927125"/>
              <a:gd name="connsiteX4" fmla="*/ 7615631 w 7615631"/>
              <a:gd name="connsiteY4" fmla="*/ 0 h 2927125"/>
              <a:gd name="connsiteX5" fmla="*/ 7613519 w 7615631"/>
              <a:gd name="connsiteY5" fmla="*/ 2927125 h 2927125"/>
              <a:gd name="connsiteX6" fmla="*/ 53516 w 7615631"/>
              <a:gd name="connsiteY6" fmla="*/ 2927125 h 2927125"/>
              <a:gd name="connsiteX0" fmla="*/ 53516 w 7615631"/>
              <a:gd name="connsiteY0" fmla="*/ 2927125 h 2927125"/>
              <a:gd name="connsiteX1" fmla="*/ 98213 w 7615631"/>
              <a:gd name="connsiteY1" fmla="*/ 1422604 h 2927125"/>
              <a:gd name="connsiteX2" fmla="*/ 433461 w 7615631"/>
              <a:gd name="connsiteY2" fmla="*/ 1126156 h 2927125"/>
              <a:gd name="connsiteX3" fmla="*/ 4809417 w 7615631"/>
              <a:gd name="connsiteY3" fmla="*/ 1017354 h 2927125"/>
              <a:gd name="connsiteX4" fmla="*/ 7615631 w 7615631"/>
              <a:gd name="connsiteY4" fmla="*/ 0 h 2927125"/>
              <a:gd name="connsiteX5" fmla="*/ 7613519 w 7615631"/>
              <a:gd name="connsiteY5" fmla="*/ 2927125 h 2927125"/>
              <a:gd name="connsiteX6" fmla="*/ 53516 w 7615631"/>
              <a:gd name="connsiteY6" fmla="*/ 2927125 h 2927125"/>
              <a:gd name="connsiteX0" fmla="*/ 53516 w 7615631"/>
              <a:gd name="connsiteY0" fmla="*/ 2927125 h 2927125"/>
              <a:gd name="connsiteX1" fmla="*/ 98213 w 7615631"/>
              <a:gd name="connsiteY1" fmla="*/ 1422604 h 2927125"/>
              <a:gd name="connsiteX2" fmla="*/ 433461 w 7615631"/>
              <a:gd name="connsiteY2" fmla="*/ 1126156 h 2927125"/>
              <a:gd name="connsiteX3" fmla="*/ 4809417 w 7615631"/>
              <a:gd name="connsiteY3" fmla="*/ 1017354 h 2927125"/>
              <a:gd name="connsiteX4" fmla="*/ 7615631 w 7615631"/>
              <a:gd name="connsiteY4" fmla="*/ 0 h 2927125"/>
              <a:gd name="connsiteX5" fmla="*/ 7613519 w 7615631"/>
              <a:gd name="connsiteY5" fmla="*/ 2927125 h 2927125"/>
              <a:gd name="connsiteX6" fmla="*/ 53516 w 7615631"/>
              <a:gd name="connsiteY6" fmla="*/ 2927125 h 2927125"/>
              <a:gd name="connsiteX0" fmla="*/ 65690 w 7627805"/>
              <a:gd name="connsiteY0" fmla="*/ 2927125 h 2927125"/>
              <a:gd name="connsiteX1" fmla="*/ 110387 w 7627805"/>
              <a:gd name="connsiteY1" fmla="*/ 1422604 h 2927125"/>
              <a:gd name="connsiteX2" fmla="*/ 426503 w 7627805"/>
              <a:gd name="connsiteY2" fmla="*/ 1186338 h 2927125"/>
              <a:gd name="connsiteX3" fmla="*/ 4821591 w 7627805"/>
              <a:gd name="connsiteY3" fmla="*/ 1017354 h 2927125"/>
              <a:gd name="connsiteX4" fmla="*/ 7627805 w 7627805"/>
              <a:gd name="connsiteY4" fmla="*/ 0 h 2927125"/>
              <a:gd name="connsiteX5" fmla="*/ 7625693 w 7627805"/>
              <a:gd name="connsiteY5" fmla="*/ 2927125 h 2927125"/>
              <a:gd name="connsiteX6" fmla="*/ 65690 w 7627805"/>
              <a:gd name="connsiteY6" fmla="*/ 2927125 h 2927125"/>
              <a:gd name="connsiteX0" fmla="*/ 65690 w 7627805"/>
              <a:gd name="connsiteY0" fmla="*/ 2927125 h 2927125"/>
              <a:gd name="connsiteX1" fmla="*/ 110387 w 7627805"/>
              <a:gd name="connsiteY1" fmla="*/ 1422604 h 2927125"/>
              <a:gd name="connsiteX2" fmla="*/ 426503 w 7627805"/>
              <a:gd name="connsiteY2" fmla="*/ 1186338 h 2927125"/>
              <a:gd name="connsiteX3" fmla="*/ 4821591 w 7627805"/>
              <a:gd name="connsiteY3" fmla="*/ 1017354 h 2927125"/>
              <a:gd name="connsiteX4" fmla="*/ 7627805 w 7627805"/>
              <a:gd name="connsiteY4" fmla="*/ 0 h 2927125"/>
              <a:gd name="connsiteX5" fmla="*/ 7625693 w 7627805"/>
              <a:gd name="connsiteY5" fmla="*/ 2927125 h 2927125"/>
              <a:gd name="connsiteX6" fmla="*/ 65690 w 7627805"/>
              <a:gd name="connsiteY6" fmla="*/ 2927125 h 2927125"/>
              <a:gd name="connsiteX0" fmla="*/ 65690 w 7627805"/>
              <a:gd name="connsiteY0" fmla="*/ 2927125 h 2927125"/>
              <a:gd name="connsiteX1" fmla="*/ 110387 w 7627805"/>
              <a:gd name="connsiteY1" fmla="*/ 1422604 h 2927125"/>
              <a:gd name="connsiteX2" fmla="*/ 426503 w 7627805"/>
              <a:gd name="connsiteY2" fmla="*/ 1186338 h 2927125"/>
              <a:gd name="connsiteX3" fmla="*/ 4831156 w 7627805"/>
              <a:gd name="connsiteY3" fmla="*/ 1105313 h 2927125"/>
              <a:gd name="connsiteX4" fmla="*/ 7627805 w 7627805"/>
              <a:gd name="connsiteY4" fmla="*/ 0 h 2927125"/>
              <a:gd name="connsiteX5" fmla="*/ 7625693 w 7627805"/>
              <a:gd name="connsiteY5" fmla="*/ 2927125 h 2927125"/>
              <a:gd name="connsiteX6" fmla="*/ 65690 w 7627805"/>
              <a:gd name="connsiteY6" fmla="*/ 2927125 h 2927125"/>
              <a:gd name="connsiteX0" fmla="*/ 65690 w 7627805"/>
              <a:gd name="connsiteY0" fmla="*/ 2927125 h 2927125"/>
              <a:gd name="connsiteX1" fmla="*/ 110387 w 7627805"/>
              <a:gd name="connsiteY1" fmla="*/ 1422604 h 2927125"/>
              <a:gd name="connsiteX2" fmla="*/ 426503 w 7627805"/>
              <a:gd name="connsiteY2" fmla="*/ 1186338 h 2927125"/>
              <a:gd name="connsiteX3" fmla="*/ 4831156 w 7627805"/>
              <a:gd name="connsiteY3" fmla="*/ 1105313 h 2927125"/>
              <a:gd name="connsiteX4" fmla="*/ 7627805 w 7627805"/>
              <a:gd name="connsiteY4" fmla="*/ 0 h 2927125"/>
              <a:gd name="connsiteX5" fmla="*/ 7625693 w 7627805"/>
              <a:gd name="connsiteY5" fmla="*/ 2927125 h 2927125"/>
              <a:gd name="connsiteX6" fmla="*/ 65690 w 7627805"/>
              <a:gd name="connsiteY6" fmla="*/ 2927125 h 2927125"/>
              <a:gd name="connsiteX0" fmla="*/ 65690 w 7627805"/>
              <a:gd name="connsiteY0" fmla="*/ 2927125 h 2927125"/>
              <a:gd name="connsiteX1" fmla="*/ 110387 w 7627805"/>
              <a:gd name="connsiteY1" fmla="*/ 1422604 h 2927125"/>
              <a:gd name="connsiteX2" fmla="*/ 426503 w 7627805"/>
              <a:gd name="connsiteY2" fmla="*/ 1186338 h 2927125"/>
              <a:gd name="connsiteX3" fmla="*/ 4831156 w 7627805"/>
              <a:gd name="connsiteY3" fmla="*/ 1105313 h 2927125"/>
              <a:gd name="connsiteX4" fmla="*/ 7627805 w 7627805"/>
              <a:gd name="connsiteY4" fmla="*/ 0 h 2927125"/>
              <a:gd name="connsiteX5" fmla="*/ 7625693 w 7627805"/>
              <a:gd name="connsiteY5" fmla="*/ 2927125 h 2927125"/>
              <a:gd name="connsiteX6" fmla="*/ 65690 w 7627805"/>
              <a:gd name="connsiteY6" fmla="*/ 2927125 h 2927125"/>
              <a:gd name="connsiteX0" fmla="*/ 65690 w 7627805"/>
              <a:gd name="connsiteY0" fmla="*/ 2927125 h 2927125"/>
              <a:gd name="connsiteX1" fmla="*/ 110387 w 7627805"/>
              <a:gd name="connsiteY1" fmla="*/ 1422604 h 2927125"/>
              <a:gd name="connsiteX2" fmla="*/ 426503 w 7627805"/>
              <a:gd name="connsiteY2" fmla="*/ 1186338 h 2927125"/>
              <a:gd name="connsiteX3" fmla="*/ 4831156 w 7627805"/>
              <a:gd name="connsiteY3" fmla="*/ 1105313 h 2927125"/>
              <a:gd name="connsiteX4" fmla="*/ 7627805 w 7627805"/>
              <a:gd name="connsiteY4" fmla="*/ 0 h 2927125"/>
              <a:gd name="connsiteX5" fmla="*/ 7625693 w 7627805"/>
              <a:gd name="connsiteY5" fmla="*/ 2927125 h 2927125"/>
              <a:gd name="connsiteX6" fmla="*/ 65690 w 7627805"/>
              <a:gd name="connsiteY6" fmla="*/ 2927125 h 2927125"/>
              <a:gd name="connsiteX0" fmla="*/ 84386 w 7646501"/>
              <a:gd name="connsiteY0" fmla="*/ 2927125 h 2927125"/>
              <a:gd name="connsiteX1" fmla="*/ 129083 w 7646501"/>
              <a:gd name="connsiteY1" fmla="*/ 1422604 h 2927125"/>
              <a:gd name="connsiteX2" fmla="*/ 416500 w 7646501"/>
              <a:gd name="connsiteY2" fmla="*/ 1195596 h 2927125"/>
              <a:gd name="connsiteX3" fmla="*/ 4849852 w 7646501"/>
              <a:gd name="connsiteY3" fmla="*/ 1105313 h 2927125"/>
              <a:gd name="connsiteX4" fmla="*/ 7646501 w 7646501"/>
              <a:gd name="connsiteY4" fmla="*/ 0 h 2927125"/>
              <a:gd name="connsiteX5" fmla="*/ 7644389 w 7646501"/>
              <a:gd name="connsiteY5" fmla="*/ 2927125 h 2927125"/>
              <a:gd name="connsiteX6" fmla="*/ 84386 w 7646501"/>
              <a:gd name="connsiteY6" fmla="*/ 2927125 h 2927125"/>
              <a:gd name="connsiteX0" fmla="*/ 84386 w 7646501"/>
              <a:gd name="connsiteY0" fmla="*/ 2927125 h 2927125"/>
              <a:gd name="connsiteX1" fmla="*/ 129083 w 7646501"/>
              <a:gd name="connsiteY1" fmla="*/ 1422604 h 2927125"/>
              <a:gd name="connsiteX2" fmla="*/ 416500 w 7646501"/>
              <a:gd name="connsiteY2" fmla="*/ 1195596 h 2927125"/>
              <a:gd name="connsiteX3" fmla="*/ 4849852 w 7646501"/>
              <a:gd name="connsiteY3" fmla="*/ 1105313 h 2927125"/>
              <a:gd name="connsiteX4" fmla="*/ 7646501 w 7646501"/>
              <a:gd name="connsiteY4" fmla="*/ 0 h 2927125"/>
              <a:gd name="connsiteX5" fmla="*/ 7644389 w 7646501"/>
              <a:gd name="connsiteY5" fmla="*/ 2927125 h 2927125"/>
              <a:gd name="connsiteX6" fmla="*/ 84386 w 7646501"/>
              <a:gd name="connsiteY6" fmla="*/ 2927125 h 2927125"/>
              <a:gd name="connsiteX0" fmla="*/ 146557 w 7708672"/>
              <a:gd name="connsiteY0" fmla="*/ 2927125 h 2927125"/>
              <a:gd name="connsiteX1" fmla="*/ 191254 w 7708672"/>
              <a:gd name="connsiteY1" fmla="*/ 1422604 h 2927125"/>
              <a:gd name="connsiteX2" fmla="*/ 387870 w 7708672"/>
              <a:gd name="connsiteY2" fmla="*/ 1122361 h 2927125"/>
              <a:gd name="connsiteX3" fmla="*/ 4912023 w 7708672"/>
              <a:gd name="connsiteY3" fmla="*/ 1105313 h 2927125"/>
              <a:gd name="connsiteX4" fmla="*/ 7708672 w 7708672"/>
              <a:gd name="connsiteY4" fmla="*/ 0 h 2927125"/>
              <a:gd name="connsiteX5" fmla="*/ 7706560 w 7708672"/>
              <a:gd name="connsiteY5" fmla="*/ 2927125 h 2927125"/>
              <a:gd name="connsiteX6" fmla="*/ 146557 w 7708672"/>
              <a:gd name="connsiteY6" fmla="*/ 2927125 h 2927125"/>
              <a:gd name="connsiteX0" fmla="*/ 146557 w 7708672"/>
              <a:gd name="connsiteY0" fmla="*/ 2927125 h 2927125"/>
              <a:gd name="connsiteX1" fmla="*/ 191254 w 7708672"/>
              <a:gd name="connsiteY1" fmla="*/ 1422604 h 2927125"/>
              <a:gd name="connsiteX2" fmla="*/ 387870 w 7708672"/>
              <a:gd name="connsiteY2" fmla="*/ 1122361 h 2927125"/>
              <a:gd name="connsiteX3" fmla="*/ 4881757 w 7708672"/>
              <a:gd name="connsiteY3" fmla="*/ 1046725 h 2927125"/>
              <a:gd name="connsiteX4" fmla="*/ 7708672 w 7708672"/>
              <a:gd name="connsiteY4" fmla="*/ 0 h 2927125"/>
              <a:gd name="connsiteX5" fmla="*/ 7706560 w 7708672"/>
              <a:gd name="connsiteY5" fmla="*/ 2927125 h 2927125"/>
              <a:gd name="connsiteX6" fmla="*/ 146557 w 7708672"/>
              <a:gd name="connsiteY6" fmla="*/ 2927125 h 2927125"/>
              <a:gd name="connsiteX0" fmla="*/ 146557 w 7708672"/>
              <a:gd name="connsiteY0" fmla="*/ 2927125 h 2927125"/>
              <a:gd name="connsiteX1" fmla="*/ 191254 w 7708672"/>
              <a:gd name="connsiteY1" fmla="*/ 1422604 h 2927125"/>
              <a:gd name="connsiteX2" fmla="*/ 387870 w 7708672"/>
              <a:gd name="connsiteY2" fmla="*/ 1122361 h 2927125"/>
              <a:gd name="connsiteX3" fmla="*/ 4881757 w 7708672"/>
              <a:gd name="connsiteY3" fmla="*/ 1046725 h 2927125"/>
              <a:gd name="connsiteX4" fmla="*/ 7708672 w 7708672"/>
              <a:gd name="connsiteY4" fmla="*/ 0 h 2927125"/>
              <a:gd name="connsiteX5" fmla="*/ 7706560 w 7708672"/>
              <a:gd name="connsiteY5" fmla="*/ 2927125 h 2927125"/>
              <a:gd name="connsiteX6" fmla="*/ 146557 w 7708672"/>
              <a:gd name="connsiteY6" fmla="*/ 2927125 h 2927125"/>
              <a:gd name="connsiteX0" fmla="*/ 73840 w 7635955"/>
              <a:gd name="connsiteY0" fmla="*/ 2927125 h 2927125"/>
              <a:gd name="connsiteX1" fmla="*/ 118537 w 7635955"/>
              <a:gd name="connsiteY1" fmla="*/ 1422604 h 2927125"/>
              <a:gd name="connsiteX2" fmla="*/ 315153 w 7635955"/>
              <a:gd name="connsiteY2" fmla="*/ 1122361 h 2927125"/>
              <a:gd name="connsiteX3" fmla="*/ 4809040 w 7635955"/>
              <a:gd name="connsiteY3" fmla="*/ 1046725 h 2927125"/>
              <a:gd name="connsiteX4" fmla="*/ 7635955 w 7635955"/>
              <a:gd name="connsiteY4" fmla="*/ 0 h 2927125"/>
              <a:gd name="connsiteX5" fmla="*/ 7633843 w 7635955"/>
              <a:gd name="connsiteY5" fmla="*/ 2927125 h 2927125"/>
              <a:gd name="connsiteX6" fmla="*/ 73840 w 7635955"/>
              <a:gd name="connsiteY6" fmla="*/ 2927125 h 2927125"/>
              <a:gd name="connsiteX0" fmla="*/ 94442 w 7656557"/>
              <a:gd name="connsiteY0" fmla="*/ 2927125 h 2927125"/>
              <a:gd name="connsiteX1" fmla="*/ 139139 w 7656557"/>
              <a:gd name="connsiteY1" fmla="*/ 1422604 h 2927125"/>
              <a:gd name="connsiteX2" fmla="*/ 411423 w 7656557"/>
              <a:gd name="connsiteY2" fmla="*/ 1137008 h 2927125"/>
              <a:gd name="connsiteX3" fmla="*/ 4829642 w 7656557"/>
              <a:gd name="connsiteY3" fmla="*/ 1046725 h 2927125"/>
              <a:gd name="connsiteX4" fmla="*/ 7656557 w 7656557"/>
              <a:gd name="connsiteY4" fmla="*/ 0 h 2927125"/>
              <a:gd name="connsiteX5" fmla="*/ 7654445 w 7656557"/>
              <a:gd name="connsiteY5" fmla="*/ 2927125 h 2927125"/>
              <a:gd name="connsiteX6" fmla="*/ 94442 w 7656557"/>
              <a:gd name="connsiteY6" fmla="*/ 2927125 h 2927125"/>
              <a:gd name="connsiteX0" fmla="*/ 0 w 7562115"/>
              <a:gd name="connsiteY0" fmla="*/ 2927125 h 2927125"/>
              <a:gd name="connsiteX1" fmla="*/ 44697 w 7562115"/>
              <a:gd name="connsiteY1" fmla="*/ 1422604 h 2927125"/>
              <a:gd name="connsiteX2" fmla="*/ 316981 w 7562115"/>
              <a:gd name="connsiteY2" fmla="*/ 1137008 h 2927125"/>
              <a:gd name="connsiteX3" fmla="*/ 4735200 w 7562115"/>
              <a:gd name="connsiteY3" fmla="*/ 1046725 h 2927125"/>
              <a:gd name="connsiteX4" fmla="*/ 7562115 w 7562115"/>
              <a:gd name="connsiteY4" fmla="*/ 0 h 2927125"/>
              <a:gd name="connsiteX5" fmla="*/ 7560003 w 7562115"/>
              <a:gd name="connsiteY5" fmla="*/ 2927125 h 2927125"/>
              <a:gd name="connsiteX6" fmla="*/ 0 w 7562115"/>
              <a:gd name="connsiteY6" fmla="*/ 2927125 h 2927125"/>
              <a:gd name="connsiteX0" fmla="*/ 0 w 7562115"/>
              <a:gd name="connsiteY0" fmla="*/ 2927125 h 2927125"/>
              <a:gd name="connsiteX1" fmla="*/ 44697 w 7562115"/>
              <a:gd name="connsiteY1" fmla="*/ 1422604 h 2927125"/>
              <a:gd name="connsiteX2" fmla="*/ 271581 w 7562115"/>
              <a:gd name="connsiteY2" fmla="*/ 1107714 h 2927125"/>
              <a:gd name="connsiteX3" fmla="*/ 4735200 w 7562115"/>
              <a:gd name="connsiteY3" fmla="*/ 1046725 h 2927125"/>
              <a:gd name="connsiteX4" fmla="*/ 7562115 w 7562115"/>
              <a:gd name="connsiteY4" fmla="*/ 0 h 2927125"/>
              <a:gd name="connsiteX5" fmla="*/ 7560003 w 7562115"/>
              <a:gd name="connsiteY5" fmla="*/ 2927125 h 2927125"/>
              <a:gd name="connsiteX6" fmla="*/ 0 w 7562115"/>
              <a:gd name="connsiteY6" fmla="*/ 2927125 h 2927125"/>
              <a:gd name="connsiteX0" fmla="*/ 0 w 7562115"/>
              <a:gd name="connsiteY0" fmla="*/ 2927125 h 2927125"/>
              <a:gd name="connsiteX1" fmla="*/ 44697 w 7562115"/>
              <a:gd name="connsiteY1" fmla="*/ 1422604 h 2927125"/>
              <a:gd name="connsiteX2" fmla="*/ 271581 w 7562115"/>
              <a:gd name="connsiteY2" fmla="*/ 1107714 h 2927125"/>
              <a:gd name="connsiteX3" fmla="*/ 4735200 w 7562115"/>
              <a:gd name="connsiteY3" fmla="*/ 1046725 h 2927125"/>
              <a:gd name="connsiteX4" fmla="*/ 7562115 w 7562115"/>
              <a:gd name="connsiteY4" fmla="*/ 0 h 2927125"/>
              <a:gd name="connsiteX5" fmla="*/ 7560003 w 7562115"/>
              <a:gd name="connsiteY5" fmla="*/ 2927125 h 2927125"/>
              <a:gd name="connsiteX6" fmla="*/ 0 w 7562115"/>
              <a:gd name="connsiteY6" fmla="*/ 2927125 h 292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62115" h="2927125">
                <a:moveTo>
                  <a:pt x="0" y="2927125"/>
                </a:moveTo>
                <a:cubicBezTo>
                  <a:pt x="373916" y="2243793"/>
                  <a:pt x="-566" y="1725839"/>
                  <a:pt x="44697" y="1422604"/>
                </a:cubicBezTo>
                <a:cubicBezTo>
                  <a:pt x="89960" y="1119369"/>
                  <a:pt x="-144488" y="1247383"/>
                  <a:pt x="271581" y="1107714"/>
                </a:cubicBezTo>
                <a:cubicBezTo>
                  <a:pt x="942377" y="1071916"/>
                  <a:pt x="3958982" y="1158108"/>
                  <a:pt x="4735200" y="1046725"/>
                </a:cubicBezTo>
                <a:cubicBezTo>
                  <a:pt x="5511418" y="935342"/>
                  <a:pt x="6636341" y="41767"/>
                  <a:pt x="7562115" y="0"/>
                </a:cubicBezTo>
                <a:cubicBezTo>
                  <a:pt x="7558169" y="1189454"/>
                  <a:pt x="7561384" y="1824241"/>
                  <a:pt x="7560003" y="2927125"/>
                </a:cubicBezTo>
                <a:lnTo>
                  <a:pt x="0" y="2927125"/>
                </a:lnTo>
                <a:close/>
              </a:path>
            </a:pathLst>
          </a:custGeom>
          <a:solidFill>
            <a:srgbClr val="CD524F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9A558D80-2449-68AF-A019-604341319C0A}"/>
              </a:ext>
            </a:extLst>
          </p:cNvPr>
          <p:cNvSpPr/>
          <p:nvPr/>
        </p:nvSpPr>
        <p:spPr>
          <a:xfrm rot="10800000" flipH="1" flipV="1">
            <a:off x="3753707" y="4494240"/>
            <a:ext cx="1896257" cy="767906"/>
          </a:xfrm>
          <a:prstGeom prst="arc">
            <a:avLst>
              <a:gd name="adj1" fmla="val 16051436"/>
              <a:gd name="adj2" fmla="val 20911400"/>
            </a:avLst>
          </a:prstGeom>
          <a:ln w="31750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550">
              <a:solidFill>
                <a:srgbClr val="0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BA5A5C-4E99-F121-E0E6-2C635DB18291}"/>
              </a:ext>
            </a:extLst>
          </p:cNvPr>
          <p:cNvSpPr txBox="1"/>
          <p:nvPr/>
        </p:nvSpPr>
        <p:spPr>
          <a:xfrm>
            <a:off x="2130326" y="3880995"/>
            <a:ext cx="2635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55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More warm Circumpolar Deep Water inflow</a:t>
            </a:r>
            <a:endParaRPr lang="en-GB" sz="155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D6C25B8-B147-C0A3-FE25-4B5C69BF980B}"/>
              </a:ext>
            </a:extLst>
          </p:cNvPr>
          <p:cNvCxnSpPr>
            <a:cxnSpLocks/>
          </p:cNvCxnSpPr>
          <p:nvPr/>
        </p:nvCxnSpPr>
        <p:spPr>
          <a:xfrm flipV="1">
            <a:off x="2529264" y="3512298"/>
            <a:ext cx="0" cy="244504"/>
          </a:xfrm>
          <a:prstGeom prst="straightConnector1">
            <a:avLst/>
          </a:prstGeom>
          <a:ln w="31750" cap="rnd">
            <a:solidFill>
              <a:srgbClr val="F3FBFF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row: Left 42">
            <a:extLst>
              <a:ext uri="{FF2B5EF4-FFF2-40B4-BE49-F238E27FC236}">
                <a16:creationId xmlns:a16="http://schemas.microsoft.com/office/drawing/2014/main" id="{07C2846C-61FB-AF61-D63E-A8DFC24A0C46}"/>
              </a:ext>
            </a:extLst>
          </p:cNvPr>
          <p:cNvSpPr/>
          <p:nvPr/>
        </p:nvSpPr>
        <p:spPr>
          <a:xfrm rot="10800000">
            <a:off x="5114400" y="2739222"/>
            <a:ext cx="340047" cy="306377"/>
          </a:xfrm>
          <a:prstGeom prst="leftArrow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AFFADC5-83E3-2A3E-6A84-146CB6A5615F}"/>
              </a:ext>
            </a:extLst>
          </p:cNvPr>
          <p:cNvSpPr/>
          <p:nvPr/>
        </p:nvSpPr>
        <p:spPr>
          <a:xfrm>
            <a:off x="3257977" y="2616583"/>
            <a:ext cx="567100" cy="69511"/>
          </a:xfrm>
          <a:prstGeom prst="rect">
            <a:avLst/>
          </a:prstGeom>
          <a:solidFill>
            <a:srgbClr val="F3FBFF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CC25B50-6E00-524B-00D1-5EDDAD238038}"/>
              </a:ext>
            </a:extLst>
          </p:cNvPr>
          <p:cNvSpPr/>
          <p:nvPr/>
        </p:nvSpPr>
        <p:spPr>
          <a:xfrm>
            <a:off x="4098639" y="2617409"/>
            <a:ext cx="283755" cy="66194"/>
          </a:xfrm>
          <a:prstGeom prst="rect">
            <a:avLst/>
          </a:prstGeom>
          <a:solidFill>
            <a:srgbClr val="F3FBFF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5" name="Picture 64" descr="Logo&#10;&#10;Description automatically generated">
            <a:extLst>
              <a:ext uri="{FF2B5EF4-FFF2-40B4-BE49-F238E27FC236}">
                <a16:creationId xmlns:a16="http://schemas.microsoft.com/office/drawing/2014/main" id="{1301E1CE-FB79-BE9B-7AF9-F9C8E3B5E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09812" y="2290979"/>
            <a:ext cx="190049" cy="333129"/>
          </a:xfrm>
          <a:prstGeom prst="rect">
            <a:avLst/>
          </a:prstGeom>
          <a:ln>
            <a:noFill/>
          </a:ln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7FB22C70-6923-FDED-91EE-5EA1742E0425}"/>
              </a:ext>
            </a:extLst>
          </p:cNvPr>
          <p:cNvSpPr/>
          <p:nvPr/>
        </p:nvSpPr>
        <p:spPr>
          <a:xfrm>
            <a:off x="2786323" y="2617258"/>
            <a:ext cx="453630" cy="68374"/>
          </a:xfrm>
          <a:prstGeom prst="rect">
            <a:avLst/>
          </a:prstGeom>
          <a:solidFill>
            <a:srgbClr val="F3FBFF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293542B-CE44-6AB7-E891-854A30F57CE9}"/>
              </a:ext>
            </a:extLst>
          </p:cNvPr>
          <p:cNvSpPr txBox="1"/>
          <p:nvPr/>
        </p:nvSpPr>
        <p:spPr>
          <a:xfrm>
            <a:off x="2780800" y="2685600"/>
            <a:ext cx="206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5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Lower sea level</a:t>
            </a:r>
            <a:endParaRPr lang="en-GB" sz="1550" dirty="0">
              <a:solidFill>
                <a:schemeClr val="bg1"/>
              </a:solidFill>
              <a:highlight>
                <a:srgbClr val="FFFF00"/>
              </a:highligh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D7F3563-A2A5-9A1A-D8E7-54CC2F89A0BA}"/>
              </a:ext>
            </a:extLst>
          </p:cNvPr>
          <p:cNvSpPr txBox="1"/>
          <p:nvPr/>
        </p:nvSpPr>
        <p:spPr>
          <a:xfrm>
            <a:off x="13612673" y="2562489"/>
            <a:ext cx="1999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5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More on-shelf Ekman transport</a:t>
            </a:r>
            <a:endParaRPr lang="en-GB" sz="155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3" name="Arrow: Left 62">
            <a:extLst>
              <a:ext uri="{FF2B5EF4-FFF2-40B4-BE49-F238E27FC236}">
                <a16:creationId xmlns:a16="http://schemas.microsoft.com/office/drawing/2014/main" id="{02D0B793-428C-D833-66BC-712DC67947AD}"/>
              </a:ext>
            </a:extLst>
          </p:cNvPr>
          <p:cNvSpPr/>
          <p:nvPr/>
        </p:nvSpPr>
        <p:spPr>
          <a:xfrm>
            <a:off x="12758455" y="2590928"/>
            <a:ext cx="867668" cy="679672"/>
          </a:xfrm>
          <a:prstGeom prst="leftArrow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2A1B9F6-D1E9-806F-3EBF-19F4350B5230}"/>
              </a:ext>
            </a:extLst>
          </p:cNvPr>
          <p:cNvSpPr txBox="1"/>
          <p:nvPr/>
        </p:nvSpPr>
        <p:spPr>
          <a:xfrm>
            <a:off x="10649400" y="2505600"/>
            <a:ext cx="193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5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Higher sea level</a:t>
            </a:r>
            <a:endParaRPr lang="en-GB" sz="1550" dirty="0">
              <a:solidFill>
                <a:schemeClr val="bg1"/>
              </a:solidFill>
              <a:highlight>
                <a:srgbClr val="FFFF00"/>
              </a:highligh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DB340B1-DE58-1D6C-934C-D830B12AD217}"/>
              </a:ext>
            </a:extLst>
          </p:cNvPr>
          <p:cNvSpPr txBox="1"/>
          <p:nvPr/>
        </p:nvSpPr>
        <p:spPr>
          <a:xfrm>
            <a:off x="5586052" y="3968172"/>
            <a:ext cx="2417965" cy="5693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155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Stronger Amundsen Sea undercurrent</a:t>
            </a:r>
          </a:p>
        </p:txBody>
      </p:sp>
      <p:sp>
        <p:nvSpPr>
          <p:cNvPr id="21" name="Trapezoid 14">
            <a:extLst>
              <a:ext uri="{FF2B5EF4-FFF2-40B4-BE49-F238E27FC236}">
                <a16:creationId xmlns:a16="http://schemas.microsoft.com/office/drawing/2014/main" id="{B40728B8-4D26-6FAF-681B-EF759D71D066}"/>
              </a:ext>
            </a:extLst>
          </p:cNvPr>
          <p:cNvSpPr/>
          <p:nvPr/>
        </p:nvSpPr>
        <p:spPr>
          <a:xfrm rot="5400000">
            <a:off x="8298590" y="2154162"/>
            <a:ext cx="2510489" cy="2152387"/>
          </a:xfrm>
          <a:custGeom>
            <a:avLst/>
            <a:gdLst>
              <a:gd name="connsiteX0" fmla="*/ 0 w 652500"/>
              <a:gd name="connsiteY0" fmla="*/ 2340009 h 2340009"/>
              <a:gd name="connsiteX1" fmla="*/ 163125 w 652500"/>
              <a:gd name="connsiteY1" fmla="*/ 0 h 2340009"/>
              <a:gd name="connsiteX2" fmla="*/ 489375 w 652500"/>
              <a:gd name="connsiteY2" fmla="*/ 0 h 2340009"/>
              <a:gd name="connsiteX3" fmla="*/ 652500 w 652500"/>
              <a:gd name="connsiteY3" fmla="*/ 2340009 h 2340009"/>
              <a:gd name="connsiteX4" fmla="*/ 0 w 652500"/>
              <a:gd name="connsiteY4" fmla="*/ 2340009 h 2340009"/>
              <a:gd name="connsiteX0" fmla="*/ 0 w 652500"/>
              <a:gd name="connsiteY0" fmla="*/ 2340009 h 2340009"/>
              <a:gd name="connsiteX1" fmla="*/ 72734 w 652500"/>
              <a:gd name="connsiteY1" fmla="*/ 1125599 h 2340009"/>
              <a:gd name="connsiteX2" fmla="*/ 163125 w 652500"/>
              <a:gd name="connsiteY2" fmla="*/ 0 h 2340009"/>
              <a:gd name="connsiteX3" fmla="*/ 489375 w 652500"/>
              <a:gd name="connsiteY3" fmla="*/ 0 h 2340009"/>
              <a:gd name="connsiteX4" fmla="*/ 652500 w 652500"/>
              <a:gd name="connsiteY4" fmla="*/ 2340009 h 2340009"/>
              <a:gd name="connsiteX5" fmla="*/ 0 w 652500"/>
              <a:gd name="connsiteY5" fmla="*/ 2340009 h 2340009"/>
              <a:gd name="connsiteX0" fmla="*/ 0 w 652500"/>
              <a:gd name="connsiteY0" fmla="*/ 2340009 h 2340009"/>
              <a:gd name="connsiteX1" fmla="*/ 131520 w 652500"/>
              <a:gd name="connsiteY1" fmla="*/ 328764 h 2340009"/>
              <a:gd name="connsiteX2" fmla="*/ 163125 w 652500"/>
              <a:gd name="connsiteY2" fmla="*/ 0 h 2340009"/>
              <a:gd name="connsiteX3" fmla="*/ 489375 w 652500"/>
              <a:gd name="connsiteY3" fmla="*/ 0 h 2340009"/>
              <a:gd name="connsiteX4" fmla="*/ 652500 w 652500"/>
              <a:gd name="connsiteY4" fmla="*/ 2340009 h 2340009"/>
              <a:gd name="connsiteX5" fmla="*/ 0 w 652500"/>
              <a:gd name="connsiteY5" fmla="*/ 2340009 h 2340009"/>
              <a:gd name="connsiteX0" fmla="*/ 0 w 652500"/>
              <a:gd name="connsiteY0" fmla="*/ 2340009 h 2340009"/>
              <a:gd name="connsiteX1" fmla="*/ 131520 w 652500"/>
              <a:gd name="connsiteY1" fmla="*/ 328764 h 2340009"/>
              <a:gd name="connsiteX2" fmla="*/ 163125 w 652500"/>
              <a:gd name="connsiteY2" fmla="*/ 0 h 2340009"/>
              <a:gd name="connsiteX3" fmla="*/ 489375 w 652500"/>
              <a:gd name="connsiteY3" fmla="*/ 0 h 2340009"/>
              <a:gd name="connsiteX4" fmla="*/ 652500 w 652500"/>
              <a:gd name="connsiteY4" fmla="*/ 2340009 h 2340009"/>
              <a:gd name="connsiteX5" fmla="*/ 0 w 652500"/>
              <a:gd name="connsiteY5" fmla="*/ 2340009 h 2340009"/>
              <a:gd name="connsiteX0" fmla="*/ 0 w 652500"/>
              <a:gd name="connsiteY0" fmla="*/ 2340009 h 2340009"/>
              <a:gd name="connsiteX1" fmla="*/ 151117 w 652500"/>
              <a:gd name="connsiteY1" fmla="*/ 322233 h 2340009"/>
              <a:gd name="connsiteX2" fmla="*/ 163125 w 652500"/>
              <a:gd name="connsiteY2" fmla="*/ 0 h 2340009"/>
              <a:gd name="connsiteX3" fmla="*/ 489375 w 652500"/>
              <a:gd name="connsiteY3" fmla="*/ 0 h 2340009"/>
              <a:gd name="connsiteX4" fmla="*/ 652500 w 652500"/>
              <a:gd name="connsiteY4" fmla="*/ 2340009 h 2340009"/>
              <a:gd name="connsiteX5" fmla="*/ 0 w 652500"/>
              <a:gd name="connsiteY5" fmla="*/ 2340009 h 2340009"/>
              <a:gd name="connsiteX0" fmla="*/ 0 w 652500"/>
              <a:gd name="connsiteY0" fmla="*/ 2340009 h 2340009"/>
              <a:gd name="connsiteX1" fmla="*/ 151117 w 652500"/>
              <a:gd name="connsiteY1" fmla="*/ 322233 h 2340009"/>
              <a:gd name="connsiteX2" fmla="*/ 163125 w 652500"/>
              <a:gd name="connsiteY2" fmla="*/ 0 h 2340009"/>
              <a:gd name="connsiteX3" fmla="*/ 489375 w 652500"/>
              <a:gd name="connsiteY3" fmla="*/ 0 h 2340009"/>
              <a:gd name="connsiteX4" fmla="*/ 652500 w 652500"/>
              <a:gd name="connsiteY4" fmla="*/ 2340009 h 2340009"/>
              <a:gd name="connsiteX5" fmla="*/ 0 w 652500"/>
              <a:gd name="connsiteY5" fmla="*/ 2340009 h 2340009"/>
              <a:gd name="connsiteX0" fmla="*/ 0 w 652500"/>
              <a:gd name="connsiteY0" fmla="*/ 2340009 h 2340009"/>
              <a:gd name="connsiteX1" fmla="*/ 151117 w 652500"/>
              <a:gd name="connsiteY1" fmla="*/ 322233 h 2340009"/>
              <a:gd name="connsiteX2" fmla="*/ 163125 w 652500"/>
              <a:gd name="connsiteY2" fmla="*/ 0 h 2340009"/>
              <a:gd name="connsiteX3" fmla="*/ 489375 w 652500"/>
              <a:gd name="connsiteY3" fmla="*/ 0 h 2340009"/>
              <a:gd name="connsiteX4" fmla="*/ 652500 w 652500"/>
              <a:gd name="connsiteY4" fmla="*/ 2340009 h 2340009"/>
              <a:gd name="connsiteX5" fmla="*/ 0 w 652500"/>
              <a:gd name="connsiteY5" fmla="*/ 2340009 h 2340009"/>
              <a:gd name="connsiteX0" fmla="*/ 0 w 652500"/>
              <a:gd name="connsiteY0" fmla="*/ 2340009 h 2340009"/>
              <a:gd name="connsiteX1" fmla="*/ 151117 w 652500"/>
              <a:gd name="connsiteY1" fmla="*/ 322233 h 2340009"/>
              <a:gd name="connsiteX2" fmla="*/ 163125 w 652500"/>
              <a:gd name="connsiteY2" fmla="*/ 0 h 2340009"/>
              <a:gd name="connsiteX3" fmla="*/ 489375 w 652500"/>
              <a:gd name="connsiteY3" fmla="*/ 0 h 2340009"/>
              <a:gd name="connsiteX4" fmla="*/ 652500 w 652500"/>
              <a:gd name="connsiteY4" fmla="*/ 2340009 h 2340009"/>
              <a:gd name="connsiteX5" fmla="*/ 0 w 652500"/>
              <a:gd name="connsiteY5" fmla="*/ 2340009 h 2340009"/>
              <a:gd name="connsiteX0" fmla="*/ 0 w 652500"/>
              <a:gd name="connsiteY0" fmla="*/ 2340009 h 2340009"/>
              <a:gd name="connsiteX1" fmla="*/ 151117 w 652500"/>
              <a:gd name="connsiteY1" fmla="*/ 322233 h 2340009"/>
              <a:gd name="connsiteX2" fmla="*/ 163125 w 652500"/>
              <a:gd name="connsiteY2" fmla="*/ 0 h 2340009"/>
              <a:gd name="connsiteX3" fmla="*/ 489375 w 652500"/>
              <a:gd name="connsiteY3" fmla="*/ 0 h 2340009"/>
              <a:gd name="connsiteX4" fmla="*/ 652500 w 652500"/>
              <a:gd name="connsiteY4" fmla="*/ 2340009 h 2340009"/>
              <a:gd name="connsiteX5" fmla="*/ 0 w 652500"/>
              <a:gd name="connsiteY5" fmla="*/ 2340009 h 2340009"/>
              <a:gd name="connsiteX0" fmla="*/ 0 w 652500"/>
              <a:gd name="connsiteY0" fmla="*/ 2340009 h 2340009"/>
              <a:gd name="connsiteX1" fmla="*/ 151117 w 652500"/>
              <a:gd name="connsiteY1" fmla="*/ 322233 h 2340009"/>
              <a:gd name="connsiteX2" fmla="*/ 163125 w 652500"/>
              <a:gd name="connsiteY2" fmla="*/ 0 h 2340009"/>
              <a:gd name="connsiteX3" fmla="*/ 489375 w 652500"/>
              <a:gd name="connsiteY3" fmla="*/ 0 h 2340009"/>
              <a:gd name="connsiteX4" fmla="*/ 652500 w 652500"/>
              <a:gd name="connsiteY4" fmla="*/ 2340009 h 2340009"/>
              <a:gd name="connsiteX5" fmla="*/ 0 w 652500"/>
              <a:gd name="connsiteY5" fmla="*/ 2340009 h 2340009"/>
              <a:gd name="connsiteX0" fmla="*/ 22229 w 674729"/>
              <a:gd name="connsiteY0" fmla="*/ 2340009 h 2340009"/>
              <a:gd name="connsiteX1" fmla="*/ 185354 w 674729"/>
              <a:gd name="connsiteY1" fmla="*/ 0 h 2340009"/>
              <a:gd name="connsiteX2" fmla="*/ 511604 w 674729"/>
              <a:gd name="connsiteY2" fmla="*/ 0 h 2340009"/>
              <a:gd name="connsiteX3" fmla="*/ 674729 w 674729"/>
              <a:gd name="connsiteY3" fmla="*/ 2340009 h 2340009"/>
              <a:gd name="connsiteX4" fmla="*/ 22229 w 674729"/>
              <a:gd name="connsiteY4" fmla="*/ 2340009 h 2340009"/>
              <a:gd name="connsiteX0" fmla="*/ 0 w 652500"/>
              <a:gd name="connsiteY0" fmla="*/ 2340009 h 2340009"/>
              <a:gd name="connsiteX1" fmla="*/ 163125 w 652500"/>
              <a:gd name="connsiteY1" fmla="*/ 0 h 2340009"/>
              <a:gd name="connsiteX2" fmla="*/ 489375 w 652500"/>
              <a:gd name="connsiteY2" fmla="*/ 0 h 2340009"/>
              <a:gd name="connsiteX3" fmla="*/ 652500 w 652500"/>
              <a:gd name="connsiteY3" fmla="*/ 2340009 h 2340009"/>
              <a:gd name="connsiteX4" fmla="*/ 0 w 652500"/>
              <a:gd name="connsiteY4" fmla="*/ 2340009 h 2340009"/>
              <a:gd name="connsiteX0" fmla="*/ 0 w 652500"/>
              <a:gd name="connsiteY0" fmla="*/ 2340009 h 2340009"/>
              <a:gd name="connsiteX1" fmla="*/ 163125 w 652500"/>
              <a:gd name="connsiteY1" fmla="*/ 0 h 2340009"/>
              <a:gd name="connsiteX2" fmla="*/ 489375 w 652500"/>
              <a:gd name="connsiteY2" fmla="*/ 0 h 2340009"/>
              <a:gd name="connsiteX3" fmla="*/ 652500 w 652500"/>
              <a:gd name="connsiteY3" fmla="*/ 2340009 h 2340009"/>
              <a:gd name="connsiteX4" fmla="*/ 0 w 652500"/>
              <a:gd name="connsiteY4" fmla="*/ 2340009 h 2340009"/>
              <a:gd name="connsiteX0" fmla="*/ 0 w 903356"/>
              <a:gd name="connsiteY0" fmla="*/ 2340009 h 2340009"/>
              <a:gd name="connsiteX1" fmla="*/ 163125 w 903356"/>
              <a:gd name="connsiteY1" fmla="*/ 0 h 2340009"/>
              <a:gd name="connsiteX2" fmla="*/ 489375 w 903356"/>
              <a:gd name="connsiteY2" fmla="*/ 0 h 2340009"/>
              <a:gd name="connsiteX3" fmla="*/ 903356 w 903356"/>
              <a:gd name="connsiteY3" fmla="*/ 2331917 h 2340009"/>
              <a:gd name="connsiteX4" fmla="*/ 0 w 903356"/>
              <a:gd name="connsiteY4" fmla="*/ 2340009 h 2340009"/>
              <a:gd name="connsiteX0" fmla="*/ 0 w 903356"/>
              <a:gd name="connsiteY0" fmla="*/ 2340009 h 2340009"/>
              <a:gd name="connsiteX1" fmla="*/ 163125 w 903356"/>
              <a:gd name="connsiteY1" fmla="*/ 0 h 2340009"/>
              <a:gd name="connsiteX2" fmla="*/ 489375 w 903356"/>
              <a:gd name="connsiteY2" fmla="*/ 0 h 2340009"/>
              <a:gd name="connsiteX3" fmla="*/ 903356 w 903356"/>
              <a:gd name="connsiteY3" fmla="*/ 2331917 h 2340009"/>
              <a:gd name="connsiteX4" fmla="*/ 0 w 903356"/>
              <a:gd name="connsiteY4" fmla="*/ 2340009 h 2340009"/>
              <a:gd name="connsiteX0" fmla="*/ 0 w 903356"/>
              <a:gd name="connsiteY0" fmla="*/ 2340009 h 2340009"/>
              <a:gd name="connsiteX1" fmla="*/ 163125 w 903356"/>
              <a:gd name="connsiteY1" fmla="*/ 0 h 2340009"/>
              <a:gd name="connsiteX2" fmla="*/ 489375 w 903356"/>
              <a:gd name="connsiteY2" fmla="*/ 0 h 2340009"/>
              <a:gd name="connsiteX3" fmla="*/ 903356 w 903356"/>
              <a:gd name="connsiteY3" fmla="*/ 2331917 h 2340009"/>
              <a:gd name="connsiteX4" fmla="*/ 0 w 903356"/>
              <a:gd name="connsiteY4" fmla="*/ 2340009 h 2340009"/>
              <a:gd name="connsiteX0" fmla="*/ 0 w 903356"/>
              <a:gd name="connsiteY0" fmla="*/ 2340009 h 2340009"/>
              <a:gd name="connsiteX1" fmla="*/ 163125 w 903356"/>
              <a:gd name="connsiteY1" fmla="*/ 0 h 2340009"/>
              <a:gd name="connsiteX2" fmla="*/ 489375 w 903356"/>
              <a:gd name="connsiteY2" fmla="*/ 0 h 2340009"/>
              <a:gd name="connsiteX3" fmla="*/ 903356 w 903356"/>
              <a:gd name="connsiteY3" fmla="*/ 2331917 h 2340009"/>
              <a:gd name="connsiteX4" fmla="*/ 0 w 903356"/>
              <a:gd name="connsiteY4" fmla="*/ 2340009 h 2340009"/>
              <a:gd name="connsiteX0" fmla="*/ 0 w 905753"/>
              <a:gd name="connsiteY0" fmla="*/ 2340009 h 2340009"/>
              <a:gd name="connsiteX1" fmla="*/ 163125 w 905753"/>
              <a:gd name="connsiteY1" fmla="*/ 0 h 2340009"/>
              <a:gd name="connsiteX2" fmla="*/ 489375 w 905753"/>
              <a:gd name="connsiteY2" fmla="*/ 0 h 2340009"/>
              <a:gd name="connsiteX3" fmla="*/ 905753 w 905753"/>
              <a:gd name="connsiteY3" fmla="*/ 2338236 h 2340009"/>
              <a:gd name="connsiteX4" fmla="*/ 0 w 905753"/>
              <a:gd name="connsiteY4" fmla="*/ 2340009 h 2340009"/>
              <a:gd name="connsiteX0" fmla="*/ 0 w 905753"/>
              <a:gd name="connsiteY0" fmla="*/ 2340009 h 2343067"/>
              <a:gd name="connsiteX1" fmla="*/ 163125 w 905753"/>
              <a:gd name="connsiteY1" fmla="*/ 0 h 2343067"/>
              <a:gd name="connsiteX2" fmla="*/ 489375 w 905753"/>
              <a:gd name="connsiteY2" fmla="*/ 0 h 2343067"/>
              <a:gd name="connsiteX3" fmla="*/ 905753 w 905753"/>
              <a:gd name="connsiteY3" fmla="*/ 2338236 h 2343067"/>
              <a:gd name="connsiteX4" fmla="*/ 0 w 905753"/>
              <a:gd name="connsiteY4" fmla="*/ 2340009 h 234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5753" h="2343067">
                <a:moveTo>
                  <a:pt x="0" y="2340009"/>
                </a:moveTo>
                <a:cubicBezTo>
                  <a:pt x="156838" y="1989196"/>
                  <a:pt x="81563" y="390002"/>
                  <a:pt x="163125" y="0"/>
                </a:cubicBezTo>
                <a:lnTo>
                  <a:pt x="489375" y="0"/>
                </a:lnTo>
                <a:cubicBezTo>
                  <a:pt x="919719" y="10554"/>
                  <a:pt x="584896" y="1522598"/>
                  <a:pt x="905753" y="2338236"/>
                </a:cubicBezTo>
                <a:cubicBezTo>
                  <a:pt x="607430" y="2348304"/>
                  <a:pt x="301918" y="2339418"/>
                  <a:pt x="0" y="2340009"/>
                </a:cubicBezTo>
                <a:close/>
              </a:path>
            </a:pathLst>
          </a:custGeom>
          <a:solidFill>
            <a:srgbClr val="F3FBFF"/>
          </a:solidFill>
          <a:ln w="12700">
            <a:solidFill>
              <a:srgbClr val="CDF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53BBED6-6953-2079-4BBA-AEA219A161DC}"/>
              </a:ext>
            </a:extLst>
          </p:cNvPr>
          <p:cNvSpPr txBox="1"/>
          <p:nvPr/>
        </p:nvSpPr>
        <p:spPr>
          <a:xfrm>
            <a:off x="8564907" y="2752046"/>
            <a:ext cx="1904493" cy="3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5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Thicker ice shelves           </a:t>
            </a:r>
            <a:endParaRPr lang="en-GB" sz="155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840B36-31C1-CEE0-F116-7D18FB9CADAD}"/>
              </a:ext>
            </a:extLst>
          </p:cNvPr>
          <p:cNvSpPr txBox="1"/>
          <p:nvPr/>
        </p:nvSpPr>
        <p:spPr>
          <a:xfrm>
            <a:off x="5388831" y="2539065"/>
            <a:ext cx="1392860" cy="8079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155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Less on-shelf Ekman transport</a:t>
            </a:r>
            <a:endParaRPr lang="en-GB" sz="155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9" name="Right Triangle 13">
            <a:extLst>
              <a:ext uri="{FF2B5EF4-FFF2-40B4-BE49-F238E27FC236}">
                <a16:creationId xmlns:a16="http://schemas.microsoft.com/office/drawing/2014/main" id="{5752E8F9-3882-4449-EC7E-70F117C3CB37}"/>
              </a:ext>
            </a:extLst>
          </p:cNvPr>
          <p:cNvSpPr/>
          <p:nvPr/>
        </p:nvSpPr>
        <p:spPr>
          <a:xfrm>
            <a:off x="8533743" y="2889605"/>
            <a:ext cx="7500246" cy="2640661"/>
          </a:xfrm>
          <a:custGeom>
            <a:avLst/>
            <a:gdLst>
              <a:gd name="connsiteX0" fmla="*/ 0 w 7560003"/>
              <a:gd name="connsiteY0" fmla="*/ 1800000 h 1800000"/>
              <a:gd name="connsiteX1" fmla="*/ 0 w 7560003"/>
              <a:gd name="connsiteY1" fmla="*/ 0 h 1800000"/>
              <a:gd name="connsiteX2" fmla="*/ 7560003 w 7560003"/>
              <a:gd name="connsiteY2" fmla="*/ 1800000 h 1800000"/>
              <a:gd name="connsiteX3" fmla="*/ 0 w 7560003"/>
              <a:gd name="connsiteY3" fmla="*/ 1800000 h 1800000"/>
              <a:gd name="connsiteX0" fmla="*/ 0 w 7560003"/>
              <a:gd name="connsiteY0" fmla="*/ 1800000 h 1800000"/>
              <a:gd name="connsiteX1" fmla="*/ 0 w 7560003"/>
              <a:gd name="connsiteY1" fmla="*/ 0 h 1800000"/>
              <a:gd name="connsiteX2" fmla="*/ 4811049 w 7560003"/>
              <a:gd name="connsiteY2" fmla="*/ 1142664 h 1800000"/>
              <a:gd name="connsiteX3" fmla="*/ 7560003 w 7560003"/>
              <a:gd name="connsiteY3" fmla="*/ 1800000 h 1800000"/>
              <a:gd name="connsiteX4" fmla="*/ 0 w 7560003"/>
              <a:gd name="connsiteY4" fmla="*/ 1800000 h 1800000"/>
              <a:gd name="connsiteX0" fmla="*/ 0 w 7560003"/>
              <a:gd name="connsiteY0" fmla="*/ 1800000 h 1800000"/>
              <a:gd name="connsiteX1" fmla="*/ 0 w 7560003"/>
              <a:gd name="connsiteY1" fmla="*/ 0 h 1800000"/>
              <a:gd name="connsiteX2" fmla="*/ 5018313 w 7560003"/>
              <a:gd name="connsiteY2" fmla="*/ 752520 h 1800000"/>
              <a:gd name="connsiteX3" fmla="*/ 7560003 w 7560003"/>
              <a:gd name="connsiteY3" fmla="*/ 1800000 h 1800000"/>
              <a:gd name="connsiteX4" fmla="*/ 0 w 7560003"/>
              <a:gd name="connsiteY4" fmla="*/ 1800000 h 1800000"/>
              <a:gd name="connsiteX0" fmla="*/ 0 w 7560003"/>
              <a:gd name="connsiteY0" fmla="*/ 1800000 h 1800000"/>
              <a:gd name="connsiteX1" fmla="*/ 0 w 7560003"/>
              <a:gd name="connsiteY1" fmla="*/ 0 h 1800000"/>
              <a:gd name="connsiteX2" fmla="*/ 5018313 w 7560003"/>
              <a:gd name="connsiteY2" fmla="*/ 752520 h 1800000"/>
              <a:gd name="connsiteX3" fmla="*/ 7560003 w 7560003"/>
              <a:gd name="connsiteY3" fmla="*/ 1800000 h 1800000"/>
              <a:gd name="connsiteX4" fmla="*/ 0 w 7560003"/>
              <a:gd name="connsiteY4" fmla="*/ 1800000 h 1800000"/>
              <a:gd name="connsiteX0" fmla="*/ 0 w 7560003"/>
              <a:gd name="connsiteY0" fmla="*/ 1800000 h 1800000"/>
              <a:gd name="connsiteX1" fmla="*/ 0 w 7560003"/>
              <a:gd name="connsiteY1" fmla="*/ 0 h 1800000"/>
              <a:gd name="connsiteX2" fmla="*/ 5018313 w 7560003"/>
              <a:gd name="connsiteY2" fmla="*/ 752520 h 1800000"/>
              <a:gd name="connsiteX3" fmla="*/ 7560003 w 7560003"/>
              <a:gd name="connsiteY3" fmla="*/ 1800000 h 1800000"/>
              <a:gd name="connsiteX4" fmla="*/ 0 w 7560003"/>
              <a:gd name="connsiteY4" fmla="*/ 1800000 h 1800000"/>
              <a:gd name="connsiteX0" fmla="*/ 0 w 7560003"/>
              <a:gd name="connsiteY0" fmla="*/ 1800000 h 1800000"/>
              <a:gd name="connsiteX1" fmla="*/ 0 w 7560003"/>
              <a:gd name="connsiteY1" fmla="*/ 0 h 1800000"/>
              <a:gd name="connsiteX2" fmla="*/ 5042697 w 7560003"/>
              <a:gd name="connsiteY2" fmla="*/ 935400 h 1800000"/>
              <a:gd name="connsiteX3" fmla="*/ 7560003 w 7560003"/>
              <a:gd name="connsiteY3" fmla="*/ 1800000 h 1800000"/>
              <a:gd name="connsiteX4" fmla="*/ 0 w 7560003"/>
              <a:gd name="connsiteY4" fmla="*/ 1800000 h 1800000"/>
              <a:gd name="connsiteX0" fmla="*/ 0 w 7560003"/>
              <a:gd name="connsiteY0" fmla="*/ 1800000 h 1800000"/>
              <a:gd name="connsiteX1" fmla="*/ 0 w 7560003"/>
              <a:gd name="connsiteY1" fmla="*/ 0 h 1800000"/>
              <a:gd name="connsiteX2" fmla="*/ 5091465 w 7560003"/>
              <a:gd name="connsiteY2" fmla="*/ 1057320 h 1800000"/>
              <a:gd name="connsiteX3" fmla="*/ 7560003 w 7560003"/>
              <a:gd name="connsiteY3" fmla="*/ 1800000 h 1800000"/>
              <a:gd name="connsiteX4" fmla="*/ 0 w 7560003"/>
              <a:gd name="connsiteY4" fmla="*/ 1800000 h 1800000"/>
              <a:gd name="connsiteX0" fmla="*/ 0 w 7560003"/>
              <a:gd name="connsiteY0" fmla="*/ 1800000 h 1800000"/>
              <a:gd name="connsiteX1" fmla="*/ 0 w 7560003"/>
              <a:gd name="connsiteY1" fmla="*/ 0 h 1800000"/>
              <a:gd name="connsiteX2" fmla="*/ 5091465 w 7560003"/>
              <a:gd name="connsiteY2" fmla="*/ 1057320 h 1800000"/>
              <a:gd name="connsiteX3" fmla="*/ 7560003 w 7560003"/>
              <a:gd name="connsiteY3" fmla="*/ 1800000 h 1800000"/>
              <a:gd name="connsiteX4" fmla="*/ 0 w 7560003"/>
              <a:gd name="connsiteY4" fmla="*/ 1800000 h 1800000"/>
              <a:gd name="connsiteX0" fmla="*/ 0 w 7560003"/>
              <a:gd name="connsiteY0" fmla="*/ 1800000 h 1800000"/>
              <a:gd name="connsiteX1" fmla="*/ 0 w 7560003"/>
              <a:gd name="connsiteY1" fmla="*/ 0 h 1800000"/>
              <a:gd name="connsiteX2" fmla="*/ 5091465 w 7560003"/>
              <a:gd name="connsiteY2" fmla="*/ 1057320 h 1800000"/>
              <a:gd name="connsiteX3" fmla="*/ 7560003 w 7560003"/>
              <a:gd name="connsiteY3" fmla="*/ 1800000 h 1800000"/>
              <a:gd name="connsiteX4" fmla="*/ 0 w 7560003"/>
              <a:gd name="connsiteY4" fmla="*/ 1800000 h 1800000"/>
              <a:gd name="connsiteX0" fmla="*/ 0 w 7560003"/>
              <a:gd name="connsiteY0" fmla="*/ 1800000 h 1800000"/>
              <a:gd name="connsiteX1" fmla="*/ 0 w 7560003"/>
              <a:gd name="connsiteY1" fmla="*/ 0 h 1800000"/>
              <a:gd name="connsiteX2" fmla="*/ 5091465 w 7560003"/>
              <a:gd name="connsiteY2" fmla="*/ 1057320 h 1800000"/>
              <a:gd name="connsiteX3" fmla="*/ 7560003 w 7560003"/>
              <a:gd name="connsiteY3" fmla="*/ 1800000 h 1800000"/>
              <a:gd name="connsiteX4" fmla="*/ 0 w 7560003"/>
              <a:gd name="connsiteY4" fmla="*/ 1800000 h 1800000"/>
              <a:gd name="connsiteX0" fmla="*/ 0 w 7560003"/>
              <a:gd name="connsiteY0" fmla="*/ 1800000 h 1800000"/>
              <a:gd name="connsiteX1" fmla="*/ 0 w 7560003"/>
              <a:gd name="connsiteY1" fmla="*/ 0 h 1800000"/>
              <a:gd name="connsiteX2" fmla="*/ 5091465 w 7560003"/>
              <a:gd name="connsiteY2" fmla="*/ 1057320 h 1800000"/>
              <a:gd name="connsiteX3" fmla="*/ 7560003 w 7560003"/>
              <a:gd name="connsiteY3" fmla="*/ 1800000 h 1800000"/>
              <a:gd name="connsiteX4" fmla="*/ 0 w 7560003"/>
              <a:gd name="connsiteY4" fmla="*/ 1800000 h 1800000"/>
              <a:gd name="connsiteX0" fmla="*/ 0 w 7560003"/>
              <a:gd name="connsiteY0" fmla="*/ 1800000 h 1800000"/>
              <a:gd name="connsiteX1" fmla="*/ 0 w 7560003"/>
              <a:gd name="connsiteY1" fmla="*/ 0 h 1800000"/>
              <a:gd name="connsiteX2" fmla="*/ 4304428 w 7560003"/>
              <a:gd name="connsiteY2" fmla="*/ 1054054 h 1800000"/>
              <a:gd name="connsiteX3" fmla="*/ 7560003 w 7560003"/>
              <a:gd name="connsiteY3" fmla="*/ 1800000 h 1800000"/>
              <a:gd name="connsiteX4" fmla="*/ 0 w 7560003"/>
              <a:gd name="connsiteY4" fmla="*/ 1800000 h 1800000"/>
              <a:gd name="connsiteX0" fmla="*/ 0 w 7560003"/>
              <a:gd name="connsiteY0" fmla="*/ 1800000 h 1800000"/>
              <a:gd name="connsiteX1" fmla="*/ 0 w 7560003"/>
              <a:gd name="connsiteY1" fmla="*/ 0 h 1800000"/>
              <a:gd name="connsiteX2" fmla="*/ 4304428 w 7560003"/>
              <a:gd name="connsiteY2" fmla="*/ 1054054 h 1800000"/>
              <a:gd name="connsiteX3" fmla="*/ 7560003 w 7560003"/>
              <a:gd name="connsiteY3" fmla="*/ 1800000 h 1800000"/>
              <a:gd name="connsiteX4" fmla="*/ 0 w 7560003"/>
              <a:gd name="connsiteY4" fmla="*/ 1800000 h 1800000"/>
              <a:gd name="connsiteX0" fmla="*/ 0 w 7560003"/>
              <a:gd name="connsiteY0" fmla="*/ 1800000 h 1800000"/>
              <a:gd name="connsiteX1" fmla="*/ 0 w 7560003"/>
              <a:gd name="connsiteY1" fmla="*/ 0 h 1800000"/>
              <a:gd name="connsiteX2" fmla="*/ 3955107 w 7560003"/>
              <a:gd name="connsiteY2" fmla="*/ 139654 h 1800000"/>
              <a:gd name="connsiteX3" fmla="*/ 7560003 w 7560003"/>
              <a:gd name="connsiteY3" fmla="*/ 1800000 h 1800000"/>
              <a:gd name="connsiteX4" fmla="*/ 0 w 7560003"/>
              <a:gd name="connsiteY4" fmla="*/ 1800000 h 1800000"/>
              <a:gd name="connsiteX0" fmla="*/ 0 w 7560003"/>
              <a:gd name="connsiteY0" fmla="*/ 1800000 h 1800000"/>
              <a:gd name="connsiteX1" fmla="*/ 0 w 7560003"/>
              <a:gd name="connsiteY1" fmla="*/ 0 h 1800000"/>
              <a:gd name="connsiteX2" fmla="*/ 3955107 w 7560003"/>
              <a:gd name="connsiteY2" fmla="*/ 139654 h 1800000"/>
              <a:gd name="connsiteX3" fmla="*/ 7560003 w 7560003"/>
              <a:gd name="connsiteY3" fmla="*/ 1800000 h 1800000"/>
              <a:gd name="connsiteX4" fmla="*/ 0 w 7560003"/>
              <a:gd name="connsiteY4" fmla="*/ 1800000 h 1800000"/>
              <a:gd name="connsiteX0" fmla="*/ 0 w 7560003"/>
              <a:gd name="connsiteY0" fmla="*/ 1800000 h 1800000"/>
              <a:gd name="connsiteX1" fmla="*/ 0 w 7560003"/>
              <a:gd name="connsiteY1" fmla="*/ 0 h 1800000"/>
              <a:gd name="connsiteX2" fmla="*/ 2044113 w 7560003"/>
              <a:gd name="connsiteY2" fmla="*/ 16364 h 1800000"/>
              <a:gd name="connsiteX3" fmla="*/ 7560003 w 7560003"/>
              <a:gd name="connsiteY3" fmla="*/ 1800000 h 1800000"/>
              <a:gd name="connsiteX4" fmla="*/ 0 w 7560003"/>
              <a:gd name="connsiteY4" fmla="*/ 1800000 h 1800000"/>
              <a:gd name="connsiteX0" fmla="*/ 0 w 7560003"/>
              <a:gd name="connsiteY0" fmla="*/ 1800000 h 1800000"/>
              <a:gd name="connsiteX1" fmla="*/ 0 w 7560003"/>
              <a:gd name="connsiteY1" fmla="*/ 0 h 1800000"/>
              <a:gd name="connsiteX2" fmla="*/ 2044113 w 7560003"/>
              <a:gd name="connsiteY2" fmla="*/ 16364 h 1800000"/>
              <a:gd name="connsiteX3" fmla="*/ 7560003 w 7560003"/>
              <a:gd name="connsiteY3" fmla="*/ 1800000 h 1800000"/>
              <a:gd name="connsiteX4" fmla="*/ 0 w 7560003"/>
              <a:gd name="connsiteY4" fmla="*/ 1800000 h 1800000"/>
              <a:gd name="connsiteX0" fmla="*/ 0 w 7560008"/>
              <a:gd name="connsiteY0" fmla="*/ 1800000 h 1800000"/>
              <a:gd name="connsiteX1" fmla="*/ 0 w 7560008"/>
              <a:gd name="connsiteY1" fmla="*/ 0 h 1800000"/>
              <a:gd name="connsiteX2" fmla="*/ 2044113 w 7560008"/>
              <a:gd name="connsiteY2" fmla="*/ 16364 h 1800000"/>
              <a:gd name="connsiteX3" fmla="*/ 7560003 w 7560008"/>
              <a:gd name="connsiteY3" fmla="*/ 1800000 h 1800000"/>
              <a:gd name="connsiteX4" fmla="*/ 0 w 7560008"/>
              <a:gd name="connsiteY4" fmla="*/ 1800000 h 1800000"/>
              <a:gd name="connsiteX0" fmla="*/ 0 w 7975456"/>
              <a:gd name="connsiteY0" fmla="*/ 1800000 h 1800000"/>
              <a:gd name="connsiteX1" fmla="*/ 0 w 7975456"/>
              <a:gd name="connsiteY1" fmla="*/ 0 h 1800000"/>
              <a:gd name="connsiteX2" fmla="*/ 2044113 w 7975456"/>
              <a:gd name="connsiteY2" fmla="*/ 16364 h 1800000"/>
              <a:gd name="connsiteX3" fmla="*/ 6464502 w 7975456"/>
              <a:gd name="connsiteY3" fmla="*/ 737484 h 1800000"/>
              <a:gd name="connsiteX4" fmla="*/ 7560003 w 7975456"/>
              <a:gd name="connsiteY4" fmla="*/ 1800000 h 1800000"/>
              <a:gd name="connsiteX5" fmla="*/ 0 w 7975456"/>
              <a:gd name="connsiteY5" fmla="*/ 1800000 h 1800000"/>
              <a:gd name="connsiteX0" fmla="*/ 0 w 8321529"/>
              <a:gd name="connsiteY0" fmla="*/ 1800000 h 1800000"/>
              <a:gd name="connsiteX1" fmla="*/ 0 w 8321529"/>
              <a:gd name="connsiteY1" fmla="*/ 0 h 1800000"/>
              <a:gd name="connsiteX2" fmla="*/ 2044113 w 8321529"/>
              <a:gd name="connsiteY2" fmla="*/ 16364 h 1800000"/>
              <a:gd name="connsiteX3" fmla="*/ 7584386 w 8321529"/>
              <a:gd name="connsiteY3" fmla="*/ 521727 h 1800000"/>
              <a:gd name="connsiteX4" fmla="*/ 7560003 w 8321529"/>
              <a:gd name="connsiteY4" fmla="*/ 1800000 h 1800000"/>
              <a:gd name="connsiteX5" fmla="*/ 0 w 8321529"/>
              <a:gd name="connsiteY5" fmla="*/ 1800000 h 1800000"/>
              <a:gd name="connsiteX0" fmla="*/ 0 w 8041724"/>
              <a:gd name="connsiteY0" fmla="*/ 1800000 h 1800000"/>
              <a:gd name="connsiteX1" fmla="*/ 0 w 8041724"/>
              <a:gd name="connsiteY1" fmla="*/ 0 h 1800000"/>
              <a:gd name="connsiteX2" fmla="*/ 2044113 w 8041724"/>
              <a:gd name="connsiteY2" fmla="*/ 16364 h 1800000"/>
              <a:gd name="connsiteX3" fmla="*/ 7584386 w 8041724"/>
              <a:gd name="connsiteY3" fmla="*/ 521727 h 1800000"/>
              <a:gd name="connsiteX4" fmla="*/ 7560003 w 8041724"/>
              <a:gd name="connsiteY4" fmla="*/ 1800000 h 1800000"/>
              <a:gd name="connsiteX5" fmla="*/ 0 w 8041724"/>
              <a:gd name="connsiteY5" fmla="*/ 1800000 h 1800000"/>
              <a:gd name="connsiteX0" fmla="*/ 0 w 8035639"/>
              <a:gd name="connsiteY0" fmla="*/ 1800000 h 1800000"/>
              <a:gd name="connsiteX1" fmla="*/ 0 w 8035639"/>
              <a:gd name="connsiteY1" fmla="*/ 0 h 1800000"/>
              <a:gd name="connsiteX2" fmla="*/ 2044113 w 8035639"/>
              <a:gd name="connsiteY2" fmla="*/ 16364 h 1800000"/>
              <a:gd name="connsiteX3" fmla="*/ 7560940 w 8035639"/>
              <a:gd name="connsiteY3" fmla="*/ 498280 h 1800000"/>
              <a:gd name="connsiteX4" fmla="*/ 7560003 w 8035639"/>
              <a:gd name="connsiteY4" fmla="*/ 1800000 h 1800000"/>
              <a:gd name="connsiteX5" fmla="*/ 0 w 8035639"/>
              <a:gd name="connsiteY5" fmla="*/ 1800000 h 1800000"/>
              <a:gd name="connsiteX0" fmla="*/ 0 w 8035639"/>
              <a:gd name="connsiteY0" fmla="*/ 1800000 h 1800000"/>
              <a:gd name="connsiteX1" fmla="*/ 0 w 8035639"/>
              <a:gd name="connsiteY1" fmla="*/ 0 h 1800000"/>
              <a:gd name="connsiteX2" fmla="*/ 2044113 w 8035639"/>
              <a:gd name="connsiteY2" fmla="*/ 16364 h 1800000"/>
              <a:gd name="connsiteX3" fmla="*/ 7560940 w 8035639"/>
              <a:gd name="connsiteY3" fmla="*/ 498280 h 1800000"/>
              <a:gd name="connsiteX4" fmla="*/ 7560003 w 8035639"/>
              <a:gd name="connsiteY4" fmla="*/ 1800000 h 1800000"/>
              <a:gd name="connsiteX5" fmla="*/ 0 w 8035639"/>
              <a:gd name="connsiteY5" fmla="*/ 1800000 h 1800000"/>
              <a:gd name="connsiteX0" fmla="*/ 0 w 7562693"/>
              <a:gd name="connsiteY0" fmla="*/ 1800000 h 1800000"/>
              <a:gd name="connsiteX1" fmla="*/ 0 w 7562693"/>
              <a:gd name="connsiteY1" fmla="*/ 0 h 1800000"/>
              <a:gd name="connsiteX2" fmla="*/ 2044113 w 7562693"/>
              <a:gd name="connsiteY2" fmla="*/ 16364 h 1800000"/>
              <a:gd name="connsiteX3" fmla="*/ 7560940 w 7562693"/>
              <a:gd name="connsiteY3" fmla="*/ 498280 h 1800000"/>
              <a:gd name="connsiteX4" fmla="*/ 7560003 w 7562693"/>
              <a:gd name="connsiteY4" fmla="*/ 1800000 h 1800000"/>
              <a:gd name="connsiteX5" fmla="*/ 0 w 7562693"/>
              <a:gd name="connsiteY5" fmla="*/ 1800000 h 1800000"/>
              <a:gd name="connsiteX0" fmla="*/ 0 w 7564919"/>
              <a:gd name="connsiteY0" fmla="*/ 1800000 h 1800000"/>
              <a:gd name="connsiteX1" fmla="*/ 0 w 7564919"/>
              <a:gd name="connsiteY1" fmla="*/ 0 h 1800000"/>
              <a:gd name="connsiteX2" fmla="*/ 2044113 w 7564919"/>
              <a:gd name="connsiteY2" fmla="*/ 16364 h 1800000"/>
              <a:gd name="connsiteX3" fmla="*/ 7560940 w 7564919"/>
              <a:gd name="connsiteY3" fmla="*/ 498280 h 1800000"/>
              <a:gd name="connsiteX4" fmla="*/ 7560003 w 7564919"/>
              <a:gd name="connsiteY4" fmla="*/ 1800000 h 1800000"/>
              <a:gd name="connsiteX5" fmla="*/ 0 w 7564919"/>
              <a:gd name="connsiteY5" fmla="*/ 1800000 h 1800000"/>
              <a:gd name="connsiteX0" fmla="*/ 0 w 7564919"/>
              <a:gd name="connsiteY0" fmla="*/ 1800000 h 1800000"/>
              <a:gd name="connsiteX1" fmla="*/ 0 w 7564919"/>
              <a:gd name="connsiteY1" fmla="*/ 0 h 1800000"/>
              <a:gd name="connsiteX2" fmla="*/ 2044113 w 7564919"/>
              <a:gd name="connsiteY2" fmla="*/ 16364 h 1800000"/>
              <a:gd name="connsiteX3" fmla="*/ 7560940 w 7564919"/>
              <a:gd name="connsiteY3" fmla="*/ 498280 h 1800000"/>
              <a:gd name="connsiteX4" fmla="*/ 7560003 w 7564919"/>
              <a:gd name="connsiteY4" fmla="*/ 1800000 h 1800000"/>
              <a:gd name="connsiteX5" fmla="*/ 0 w 7564919"/>
              <a:gd name="connsiteY5" fmla="*/ 1800000 h 1800000"/>
              <a:gd name="connsiteX0" fmla="*/ 0 w 7560940"/>
              <a:gd name="connsiteY0" fmla="*/ 1800000 h 1800000"/>
              <a:gd name="connsiteX1" fmla="*/ 0 w 7560940"/>
              <a:gd name="connsiteY1" fmla="*/ 0 h 1800000"/>
              <a:gd name="connsiteX2" fmla="*/ 2044113 w 7560940"/>
              <a:gd name="connsiteY2" fmla="*/ 16364 h 1800000"/>
              <a:gd name="connsiteX3" fmla="*/ 7560940 w 7560940"/>
              <a:gd name="connsiteY3" fmla="*/ 498280 h 1800000"/>
              <a:gd name="connsiteX4" fmla="*/ 7560003 w 7560940"/>
              <a:gd name="connsiteY4" fmla="*/ 1800000 h 1800000"/>
              <a:gd name="connsiteX5" fmla="*/ 0 w 7560940"/>
              <a:gd name="connsiteY5" fmla="*/ 1800000 h 1800000"/>
              <a:gd name="connsiteX0" fmla="*/ 0 w 7560940"/>
              <a:gd name="connsiteY0" fmla="*/ 1944410 h 1944410"/>
              <a:gd name="connsiteX1" fmla="*/ 0 w 7560940"/>
              <a:gd name="connsiteY1" fmla="*/ 144410 h 1944410"/>
              <a:gd name="connsiteX2" fmla="*/ 2084307 w 7560940"/>
              <a:gd name="connsiteY2" fmla="*/ 0 h 1944410"/>
              <a:gd name="connsiteX3" fmla="*/ 7560940 w 7560940"/>
              <a:gd name="connsiteY3" fmla="*/ 642690 h 1944410"/>
              <a:gd name="connsiteX4" fmla="*/ 7560003 w 7560940"/>
              <a:gd name="connsiteY4" fmla="*/ 1944410 h 1944410"/>
              <a:gd name="connsiteX5" fmla="*/ 0 w 7560940"/>
              <a:gd name="connsiteY5" fmla="*/ 1944410 h 1944410"/>
              <a:gd name="connsiteX0" fmla="*/ 0 w 7560940"/>
              <a:gd name="connsiteY0" fmla="*/ 1914265 h 1914265"/>
              <a:gd name="connsiteX1" fmla="*/ 0 w 7560940"/>
              <a:gd name="connsiteY1" fmla="*/ 114265 h 1914265"/>
              <a:gd name="connsiteX2" fmla="*/ 1541696 w 7560940"/>
              <a:gd name="connsiteY2" fmla="*/ 0 h 1914265"/>
              <a:gd name="connsiteX3" fmla="*/ 7560940 w 7560940"/>
              <a:gd name="connsiteY3" fmla="*/ 612545 h 1914265"/>
              <a:gd name="connsiteX4" fmla="*/ 7560003 w 7560940"/>
              <a:gd name="connsiteY4" fmla="*/ 1914265 h 1914265"/>
              <a:gd name="connsiteX5" fmla="*/ 0 w 7560940"/>
              <a:gd name="connsiteY5" fmla="*/ 1914265 h 1914265"/>
              <a:gd name="connsiteX0" fmla="*/ 0 w 7560940"/>
              <a:gd name="connsiteY0" fmla="*/ 1914265 h 1914265"/>
              <a:gd name="connsiteX1" fmla="*/ 0 w 7560940"/>
              <a:gd name="connsiteY1" fmla="*/ 114265 h 1914265"/>
              <a:gd name="connsiteX2" fmla="*/ 1541696 w 7560940"/>
              <a:gd name="connsiteY2" fmla="*/ 0 h 1914265"/>
              <a:gd name="connsiteX3" fmla="*/ 7560940 w 7560940"/>
              <a:gd name="connsiteY3" fmla="*/ 612545 h 1914265"/>
              <a:gd name="connsiteX4" fmla="*/ 7560003 w 7560940"/>
              <a:gd name="connsiteY4" fmla="*/ 1914265 h 1914265"/>
              <a:gd name="connsiteX5" fmla="*/ 0 w 7560940"/>
              <a:gd name="connsiteY5" fmla="*/ 1914265 h 1914265"/>
              <a:gd name="connsiteX0" fmla="*/ 0 w 7560940"/>
              <a:gd name="connsiteY0" fmla="*/ 1914265 h 1914265"/>
              <a:gd name="connsiteX1" fmla="*/ 0 w 7560940"/>
              <a:gd name="connsiteY1" fmla="*/ 114265 h 1914265"/>
              <a:gd name="connsiteX2" fmla="*/ 1833098 w 7560940"/>
              <a:gd name="connsiteY2" fmla="*/ 0 h 1914265"/>
              <a:gd name="connsiteX3" fmla="*/ 7560940 w 7560940"/>
              <a:gd name="connsiteY3" fmla="*/ 612545 h 1914265"/>
              <a:gd name="connsiteX4" fmla="*/ 7560003 w 7560940"/>
              <a:gd name="connsiteY4" fmla="*/ 1914265 h 1914265"/>
              <a:gd name="connsiteX5" fmla="*/ 0 w 7560940"/>
              <a:gd name="connsiteY5" fmla="*/ 1914265 h 1914265"/>
              <a:gd name="connsiteX0" fmla="*/ 0 w 7560940"/>
              <a:gd name="connsiteY0" fmla="*/ 1914265 h 1914265"/>
              <a:gd name="connsiteX1" fmla="*/ 0 w 7560940"/>
              <a:gd name="connsiteY1" fmla="*/ 114265 h 1914265"/>
              <a:gd name="connsiteX2" fmla="*/ 1833098 w 7560940"/>
              <a:gd name="connsiteY2" fmla="*/ 0 h 1914265"/>
              <a:gd name="connsiteX3" fmla="*/ 7560940 w 7560940"/>
              <a:gd name="connsiteY3" fmla="*/ 612545 h 1914265"/>
              <a:gd name="connsiteX4" fmla="*/ 7560003 w 7560940"/>
              <a:gd name="connsiteY4" fmla="*/ 1914265 h 1914265"/>
              <a:gd name="connsiteX5" fmla="*/ 0 w 7560940"/>
              <a:gd name="connsiteY5" fmla="*/ 1914265 h 1914265"/>
              <a:gd name="connsiteX0" fmla="*/ 0 w 7560940"/>
              <a:gd name="connsiteY0" fmla="*/ 1914265 h 1914265"/>
              <a:gd name="connsiteX1" fmla="*/ 0 w 7560940"/>
              <a:gd name="connsiteY1" fmla="*/ 114265 h 1914265"/>
              <a:gd name="connsiteX2" fmla="*/ 1993871 w 7560940"/>
              <a:gd name="connsiteY2" fmla="*/ 0 h 1914265"/>
              <a:gd name="connsiteX3" fmla="*/ 7560940 w 7560940"/>
              <a:gd name="connsiteY3" fmla="*/ 612545 h 1914265"/>
              <a:gd name="connsiteX4" fmla="*/ 7560003 w 7560940"/>
              <a:gd name="connsiteY4" fmla="*/ 1914265 h 1914265"/>
              <a:gd name="connsiteX5" fmla="*/ 0 w 7560940"/>
              <a:gd name="connsiteY5" fmla="*/ 1914265 h 1914265"/>
              <a:gd name="connsiteX0" fmla="*/ 0 w 7560940"/>
              <a:gd name="connsiteY0" fmla="*/ 1914265 h 1914265"/>
              <a:gd name="connsiteX1" fmla="*/ 0 w 7560940"/>
              <a:gd name="connsiteY1" fmla="*/ 114265 h 1914265"/>
              <a:gd name="connsiteX2" fmla="*/ 1993871 w 7560940"/>
              <a:gd name="connsiteY2" fmla="*/ 0 h 1914265"/>
              <a:gd name="connsiteX3" fmla="*/ 7560940 w 7560940"/>
              <a:gd name="connsiteY3" fmla="*/ 612545 h 1914265"/>
              <a:gd name="connsiteX4" fmla="*/ 7560003 w 7560940"/>
              <a:gd name="connsiteY4" fmla="*/ 1914265 h 1914265"/>
              <a:gd name="connsiteX5" fmla="*/ 0 w 7560940"/>
              <a:gd name="connsiteY5" fmla="*/ 1914265 h 1914265"/>
              <a:gd name="connsiteX0" fmla="*/ 0 w 7560940"/>
              <a:gd name="connsiteY0" fmla="*/ 1914265 h 1914265"/>
              <a:gd name="connsiteX1" fmla="*/ 0 w 7560940"/>
              <a:gd name="connsiteY1" fmla="*/ 114265 h 1914265"/>
              <a:gd name="connsiteX2" fmla="*/ 1993871 w 7560940"/>
              <a:gd name="connsiteY2" fmla="*/ 0 h 1914265"/>
              <a:gd name="connsiteX3" fmla="*/ 4620800 w 7560940"/>
              <a:gd name="connsiteY3" fmla="*/ 229768 h 1914265"/>
              <a:gd name="connsiteX4" fmla="*/ 7560940 w 7560940"/>
              <a:gd name="connsiteY4" fmla="*/ 612545 h 1914265"/>
              <a:gd name="connsiteX5" fmla="*/ 7560003 w 7560940"/>
              <a:gd name="connsiteY5" fmla="*/ 1914265 h 1914265"/>
              <a:gd name="connsiteX6" fmla="*/ 0 w 7560940"/>
              <a:gd name="connsiteY6" fmla="*/ 1914265 h 1914265"/>
              <a:gd name="connsiteX0" fmla="*/ 0 w 7560940"/>
              <a:gd name="connsiteY0" fmla="*/ 1914265 h 1914265"/>
              <a:gd name="connsiteX1" fmla="*/ 0 w 7560940"/>
              <a:gd name="connsiteY1" fmla="*/ 114265 h 1914265"/>
              <a:gd name="connsiteX2" fmla="*/ 1993871 w 7560940"/>
              <a:gd name="connsiteY2" fmla="*/ 0 h 1914265"/>
              <a:gd name="connsiteX3" fmla="*/ 4620800 w 7560940"/>
              <a:gd name="connsiteY3" fmla="*/ 229768 h 1914265"/>
              <a:gd name="connsiteX4" fmla="*/ 7560940 w 7560940"/>
              <a:gd name="connsiteY4" fmla="*/ 612545 h 1914265"/>
              <a:gd name="connsiteX5" fmla="*/ 7560003 w 7560940"/>
              <a:gd name="connsiteY5" fmla="*/ 1914265 h 1914265"/>
              <a:gd name="connsiteX6" fmla="*/ 0 w 7560940"/>
              <a:gd name="connsiteY6" fmla="*/ 1914265 h 1914265"/>
              <a:gd name="connsiteX0" fmla="*/ 0 w 7560940"/>
              <a:gd name="connsiteY0" fmla="*/ 1914265 h 1914265"/>
              <a:gd name="connsiteX1" fmla="*/ 0 w 7560940"/>
              <a:gd name="connsiteY1" fmla="*/ 114265 h 1914265"/>
              <a:gd name="connsiteX2" fmla="*/ 1993871 w 7560940"/>
              <a:gd name="connsiteY2" fmla="*/ 0 h 1914265"/>
              <a:gd name="connsiteX3" fmla="*/ 4620800 w 7560940"/>
              <a:gd name="connsiteY3" fmla="*/ 229768 h 1914265"/>
              <a:gd name="connsiteX4" fmla="*/ 7560940 w 7560940"/>
              <a:gd name="connsiteY4" fmla="*/ 612545 h 1914265"/>
              <a:gd name="connsiteX5" fmla="*/ 7560003 w 7560940"/>
              <a:gd name="connsiteY5" fmla="*/ 1914265 h 1914265"/>
              <a:gd name="connsiteX6" fmla="*/ 0 w 7560940"/>
              <a:gd name="connsiteY6" fmla="*/ 1914265 h 1914265"/>
              <a:gd name="connsiteX0" fmla="*/ 0 w 7560940"/>
              <a:gd name="connsiteY0" fmla="*/ 1980366 h 1980366"/>
              <a:gd name="connsiteX1" fmla="*/ 0 w 7560940"/>
              <a:gd name="connsiteY1" fmla="*/ 180366 h 1980366"/>
              <a:gd name="connsiteX2" fmla="*/ 2093023 w 7560940"/>
              <a:gd name="connsiteY2" fmla="*/ 0 h 1980366"/>
              <a:gd name="connsiteX3" fmla="*/ 4620800 w 7560940"/>
              <a:gd name="connsiteY3" fmla="*/ 295869 h 1980366"/>
              <a:gd name="connsiteX4" fmla="*/ 7560940 w 7560940"/>
              <a:gd name="connsiteY4" fmla="*/ 678646 h 1980366"/>
              <a:gd name="connsiteX5" fmla="*/ 7560003 w 7560940"/>
              <a:gd name="connsiteY5" fmla="*/ 1980366 h 1980366"/>
              <a:gd name="connsiteX6" fmla="*/ 0 w 7560940"/>
              <a:gd name="connsiteY6" fmla="*/ 1980366 h 1980366"/>
              <a:gd name="connsiteX0" fmla="*/ 0 w 7560940"/>
              <a:gd name="connsiteY0" fmla="*/ 1980366 h 1980366"/>
              <a:gd name="connsiteX1" fmla="*/ 0 w 7560940"/>
              <a:gd name="connsiteY1" fmla="*/ 180366 h 1980366"/>
              <a:gd name="connsiteX2" fmla="*/ 2093023 w 7560940"/>
              <a:gd name="connsiteY2" fmla="*/ 0 h 1980366"/>
              <a:gd name="connsiteX3" fmla="*/ 4488598 w 7560940"/>
              <a:gd name="connsiteY3" fmla="*/ 582307 h 1980366"/>
              <a:gd name="connsiteX4" fmla="*/ 7560940 w 7560940"/>
              <a:gd name="connsiteY4" fmla="*/ 678646 h 1980366"/>
              <a:gd name="connsiteX5" fmla="*/ 7560003 w 7560940"/>
              <a:gd name="connsiteY5" fmla="*/ 1980366 h 1980366"/>
              <a:gd name="connsiteX6" fmla="*/ 0 w 7560940"/>
              <a:gd name="connsiteY6" fmla="*/ 1980366 h 1980366"/>
              <a:gd name="connsiteX0" fmla="*/ 0 w 7560003"/>
              <a:gd name="connsiteY0" fmla="*/ 1980366 h 1980366"/>
              <a:gd name="connsiteX1" fmla="*/ 0 w 7560003"/>
              <a:gd name="connsiteY1" fmla="*/ 180366 h 1980366"/>
              <a:gd name="connsiteX2" fmla="*/ 2093023 w 7560003"/>
              <a:gd name="connsiteY2" fmla="*/ 0 h 1980366"/>
              <a:gd name="connsiteX3" fmla="*/ 4488598 w 7560003"/>
              <a:gd name="connsiteY3" fmla="*/ 582307 h 1980366"/>
              <a:gd name="connsiteX4" fmla="*/ 7549923 w 7560003"/>
              <a:gd name="connsiteY4" fmla="*/ 1361692 h 1980366"/>
              <a:gd name="connsiteX5" fmla="*/ 7560003 w 7560003"/>
              <a:gd name="connsiteY5" fmla="*/ 1980366 h 1980366"/>
              <a:gd name="connsiteX6" fmla="*/ 0 w 7560003"/>
              <a:gd name="connsiteY6" fmla="*/ 1980366 h 1980366"/>
              <a:gd name="connsiteX0" fmla="*/ 0 w 7560003"/>
              <a:gd name="connsiteY0" fmla="*/ 1980366 h 1980366"/>
              <a:gd name="connsiteX1" fmla="*/ 0 w 7560003"/>
              <a:gd name="connsiteY1" fmla="*/ 180366 h 1980366"/>
              <a:gd name="connsiteX2" fmla="*/ 2093023 w 7560003"/>
              <a:gd name="connsiteY2" fmla="*/ 0 h 1980366"/>
              <a:gd name="connsiteX3" fmla="*/ 4488598 w 7560003"/>
              <a:gd name="connsiteY3" fmla="*/ 582307 h 1980366"/>
              <a:gd name="connsiteX4" fmla="*/ 7549923 w 7560003"/>
              <a:gd name="connsiteY4" fmla="*/ 1361692 h 1980366"/>
              <a:gd name="connsiteX5" fmla="*/ 7560003 w 7560003"/>
              <a:gd name="connsiteY5" fmla="*/ 1980366 h 1980366"/>
              <a:gd name="connsiteX6" fmla="*/ 0 w 7560003"/>
              <a:gd name="connsiteY6" fmla="*/ 1980366 h 1980366"/>
              <a:gd name="connsiteX0" fmla="*/ 0 w 7560003"/>
              <a:gd name="connsiteY0" fmla="*/ 1980366 h 1980366"/>
              <a:gd name="connsiteX1" fmla="*/ 0 w 7560003"/>
              <a:gd name="connsiteY1" fmla="*/ 180366 h 1980366"/>
              <a:gd name="connsiteX2" fmla="*/ 2093023 w 7560003"/>
              <a:gd name="connsiteY2" fmla="*/ 0 h 1980366"/>
              <a:gd name="connsiteX3" fmla="*/ 4488598 w 7560003"/>
              <a:gd name="connsiteY3" fmla="*/ 582307 h 1980366"/>
              <a:gd name="connsiteX4" fmla="*/ 7549923 w 7560003"/>
              <a:gd name="connsiteY4" fmla="*/ 1361692 h 1980366"/>
              <a:gd name="connsiteX5" fmla="*/ 7560003 w 7560003"/>
              <a:gd name="connsiteY5" fmla="*/ 1980366 h 1980366"/>
              <a:gd name="connsiteX6" fmla="*/ 0 w 7560003"/>
              <a:gd name="connsiteY6" fmla="*/ 1980366 h 1980366"/>
              <a:gd name="connsiteX0" fmla="*/ 0 w 7560003"/>
              <a:gd name="connsiteY0" fmla="*/ 1990305 h 1990305"/>
              <a:gd name="connsiteX1" fmla="*/ 0 w 7560003"/>
              <a:gd name="connsiteY1" fmla="*/ 190305 h 1990305"/>
              <a:gd name="connsiteX2" fmla="*/ 2222232 w 7560003"/>
              <a:gd name="connsiteY2" fmla="*/ 0 h 1990305"/>
              <a:gd name="connsiteX3" fmla="*/ 4488598 w 7560003"/>
              <a:gd name="connsiteY3" fmla="*/ 592246 h 1990305"/>
              <a:gd name="connsiteX4" fmla="*/ 7549923 w 7560003"/>
              <a:gd name="connsiteY4" fmla="*/ 1371631 h 1990305"/>
              <a:gd name="connsiteX5" fmla="*/ 7560003 w 7560003"/>
              <a:gd name="connsiteY5" fmla="*/ 1990305 h 1990305"/>
              <a:gd name="connsiteX6" fmla="*/ 0 w 7560003"/>
              <a:gd name="connsiteY6" fmla="*/ 1990305 h 1990305"/>
              <a:gd name="connsiteX0" fmla="*/ 0 w 7560003"/>
              <a:gd name="connsiteY0" fmla="*/ 1990305 h 1990305"/>
              <a:gd name="connsiteX1" fmla="*/ 0 w 7560003"/>
              <a:gd name="connsiteY1" fmla="*/ 190305 h 1990305"/>
              <a:gd name="connsiteX2" fmla="*/ 2222232 w 7560003"/>
              <a:gd name="connsiteY2" fmla="*/ 0 h 1990305"/>
              <a:gd name="connsiteX3" fmla="*/ 4488598 w 7560003"/>
              <a:gd name="connsiteY3" fmla="*/ 592246 h 1990305"/>
              <a:gd name="connsiteX4" fmla="*/ 7553335 w 7560003"/>
              <a:gd name="connsiteY4" fmla="*/ 1375043 h 1990305"/>
              <a:gd name="connsiteX5" fmla="*/ 7560003 w 7560003"/>
              <a:gd name="connsiteY5" fmla="*/ 1990305 h 1990305"/>
              <a:gd name="connsiteX6" fmla="*/ 0 w 7560003"/>
              <a:gd name="connsiteY6" fmla="*/ 1990305 h 1990305"/>
              <a:gd name="connsiteX0" fmla="*/ 0 w 7560159"/>
              <a:gd name="connsiteY0" fmla="*/ 1990305 h 1990305"/>
              <a:gd name="connsiteX1" fmla="*/ 0 w 7560159"/>
              <a:gd name="connsiteY1" fmla="*/ 190305 h 1990305"/>
              <a:gd name="connsiteX2" fmla="*/ 2222232 w 7560159"/>
              <a:gd name="connsiteY2" fmla="*/ 0 h 1990305"/>
              <a:gd name="connsiteX3" fmla="*/ 4488598 w 7560159"/>
              <a:gd name="connsiteY3" fmla="*/ 592246 h 1990305"/>
              <a:gd name="connsiteX4" fmla="*/ 7560159 w 7560159"/>
              <a:gd name="connsiteY4" fmla="*/ 1378455 h 1990305"/>
              <a:gd name="connsiteX5" fmla="*/ 7560003 w 7560159"/>
              <a:gd name="connsiteY5" fmla="*/ 1990305 h 1990305"/>
              <a:gd name="connsiteX6" fmla="*/ 0 w 7560159"/>
              <a:gd name="connsiteY6" fmla="*/ 1990305 h 1990305"/>
              <a:gd name="connsiteX0" fmla="*/ 0 w 7560159"/>
              <a:gd name="connsiteY0" fmla="*/ 1990305 h 1990305"/>
              <a:gd name="connsiteX1" fmla="*/ 0 w 7560159"/>
              <a:gd name="connsiteY1" fmla="*/ 190305 h 1990305"/>
              <a:gd name="connsiteX2" fmla="*/ 2222232 w 7560159"/>
              <a:gd name="connsiteY2" fmla="*/ 0 h 1990305"/>
              <a:gd name="connsiteX3" fmla="*/ 4488598 w 7560159"/>
              <a:gd name="connsiteY3" fmla="*/ 592246 h 1990305"/>
              <a:gd name="connsiteX4" fmla="*/ 7560159 w 7560159"/>
              <a:gd name="connsiteY4" fmla="*/ 1378455 h 1990305"/>
              <a:gd name="connsiteX5" fmla="*/ 7560003 w 7560159"/>
              <a:gd name="connsiteY5" fmla="*/ 1990305 h 1990305"/>
              <a:gd name="connsiteX6" fmla="*/ 0 w 7560159"/>
              <a:gd name="connsiteY6" fmla="*/ 1990305 h 1990305"/>
              <a:gd name="connsiteX0" fmla="*/ 0 w 7560159"/>
              <a:gd name="connsiteY0" fmla="*/ 1990305 h 1990305"/>
              <a:gd name="connsiteX1" fmla="*/ 0 w 7560159"/>
              <a:gd name="connsiteY1" fmla="*/ 190305 h 1990305"/>
              <a:gd name="connsiteX2" fmla="*/ 2222232 w 7560159"/>
              <a:gd name="connsiteY2" fmla="*/ 0 h 1990305"/>
              <a:gd name="connsiteX3" fmla="*/ 4488598 w 7560159"/>
              <a:gd name="connsiteY3" fmla="*/ 592246 h 1990305"/>
              <a:gd name="connsiteX4" fmla="*/ 7560159 w 7560159"/>
              <a:gd name="connsiteY4" fmla="*/ 1378455 h 1990305"/>
              <a:gd name="connsiteX5" fmla="*/ 7560003 w 7560159"/>
              <a:gd name="connsiteY5" fmla="*/ 1990305 h 1990305"/>
              <a:gd name="connsiteX6" fmla="*/ 0 w 7560159"/>
              <a:gd name="connsiteY6" fmla="*/ 1990305 h 1990305"/>
              <a:gd name="connsiteX0" fmla="*/ 0 w 7564621"/>
              <a:gd name="connsiteY0" fmla="*/ 1990305 h 1990305"/>
              <a:gd name="connsiteX1" fmla="*/ 0 w 7564621"/>
              <a:gd name="connsiteY1" fmla="*/ 190305 h 1990305"/>
              <a:gd name="connsiteX2" fmla="*/ 2222232 w 7564621"/>
              <a:gd name="connsiteY2" fmla="*/ 0 h 1990305"/>
              <a:gd name="connsiteX3" fmla="*/ 4488598 w 7564621"/>
              <a:gd name="connsiteY3" fmla="*/ 592246 h 1990305"/>
              <a:gd name="connsiteX4" fmla="*/ 7560159 w 7564621"/>
              <a:gd name="connsiteY4" fmla="*/ 1378455 h 1990305"/>
              <a:gd name="connsiteX5" fmla="*/ 7560003 w 7564621"/>
              <a:gd name="connsiteY5" fmla="*/ 1990305 h 1990305"/>
              <a:gd name="connsiteX6" fmla="*/ 0 w 7564621"/>
              <a:gd name="connsiteY6" fmla="*/ 1990305 h 1990305"/>
              <a:gd name="connsiteX0" fmla="*/ 0 w 7560159"/>
              <a:gd name="connsiteY0" fmla="*/ 1990305 h 1990305"/>
              <a:gd name="connsiteX1" fmla="*/ 0 w 7560159"/>
              <a:gd name="connsiteY1" fmla="*/ 190305 h 1990305"/>
              <a:gd name="connsiteX2" fmla="*/ 2222232 w 7560159"/>
              <a:gd name="connsiteY2" fmla="*/ 0 h 1990305"/>
              <a:gd name="connsiteX3" fmla="*/ 4488598 w 7560159"/>
              <a:gd name="connsiteY3" fmla="*/ 592246 h 1990305"/>
              <a:gd name="connsiteX4" fmla="*/ 7560159 w 7560159"/>
              <a:gd name="connsiteY4" fmla="*/ 1378455 h 1990305"/>
              <a:gd name="connsiteX5" fmla="*/ 7560003 w 7560159"/>
              <a:gd name="connsiteY5" fmla="*/ 1990305 h 1990305"/>
              <a:gd name="connsiteX6" fmla="*/ 0 w 7560159"/>
              <a:gd name="connsiteY6" fmla="*/ 1990305 h 1990305"/>
              <a:gd name="connsiteX0" fmla="*/ 0 w 7560159"/>
              <a:gd name="connsiteY0" fmla="*/ 1990305 h 1990305"/>
              <a:gd name="connsiteX1" fmla="*/ 0 w 7560159"/>
              <a:gd name="connsiteY1" fmla="*/ 190305 h 1990305"/>
              <a:gd name="connsiteX2" fmla="*/ 2222232 w 7560159"/>
              <a:gd name="connsiteY2" fmla="*/ 0 h 1990305"/>
              <a:gd name="connsiteX3" fmla="*/ 4488598 w 7560159"/>
              <a:gd name="connsiteY3" fmla="*/ 592246 h 1990305"/>
              <a:gd name="connsiteX4" fmla="*/ 7560159 w 7560159"/>
              <a:gd name="connsiteY4" fmla="*/ 1378455 h 1990305"/>
              <a:gd name="connsiteX5" fmla="*/ 7560003 w 7560159"/>
              <a:gd name="connsiteY5" fmla="*/ 1990305 h 1990305"/>
              <a:gd name="connsiteX6" fmla="*/ 0 w 7560159"/>
              <a:gd name="connsiteY6" fmla="*/ 1990305 h 1990305"/>
              <a:gd name="connsiteX0" fmla="*/ 0 w 7560159"/>
              <a:gd name="connsiteY0" fmla="*/ 1990305 h 1990305"/>
              <a:gd name="connsiteX1" fmla="*/ 0 w 7560159"/>
              <a:gd name="connsiteY1" fmla="*/ 190305 h 1990305"/>
              <a:gd name="connsiteX2" fmla="*/ 2222232 w 7560159"/>
              <a:gd name="connsiteY2" fmla="*/ 0 h 1990305"/>
              <a:gd name="connsiteX3" fmla="*/ 4488598 w 7560159"/>
              <a:gd name="connsiteY3" fmla="*/ 592246 h 1990305"/>
              <a:gd name="connsiteX4" fmla="*/ 7560159 w 7560159"/>
              <a:gd name="connsiteY4" fmla="*/ 1378455 h 1990305"/>
              <a:gd name="connsiteX5" fmla="*/ 7560003 w 7560159"/>
              <a:gd name="connsiteY5" fmla="*/ 1990305 h 1990305"/>
              <a:gd name="connsiteX6" fmla="*/ 0 w 7560159"/>
              <a:gd name="connsiteY6" fmla="*/ 1990305 h 1990305"/>
              <a:gd name="connsiteX0" fmla="*/ 0 w 7560159"/>
              <a:gd name="connsiteY0" fmla="*/ 1990305 h 1990305"/>
              <a:gd name="connsiteX1" fmla="*/ 0 w 7560159"/>
              <a:gd name="connsiteY1" fmla="*/ 190305 h 1990305"/>
              <a:gd name="connsiteX2" fmla="*/ 2222232 w 7560159"/>
              <a:gd name="connsiteY2" fmla="*/ 0 h 1990305"/>
              <a:gd name="connsiteX3" fmla="*/ 4488598 w 7560159"/>
              <a:gd name="connsiteY3" fmla="*/ 592246 h 1990305"/>
              <a:gd name="connsiteX4" fmla="*/ 7560159 w 7560159"/>
              <a:gd name="connsiteY4" fmla="*/ 1378455 h 1990305"/>
              <a:gd name="connsiteX5" fmla="*/ 7560003 w 7560159"/>
              <a:gd name="connsiteY5" fmla="*/ 1990305 h 1990305"/>
              <a:gd name="connsiteX6" fmla="*/ 0 w 7560159"/>
              <a:gd name="connsiteY6" fmla="*/ 1990305 h 1990305"/>
              <a:gd name="connsiteX0" fmla="*/ 0 w 7560159"/>
              <a:gd name="connsiteY0" fmla="*/ 1990305 h 1990305"/>
              <a:gd name="connsiteX1" fmla="*/ 0 w 7560159"/>
              <a:gd name="connsiteY1" fmla="*/ 190305 h 1990305"/>
              <a:gd name="connsiteX2" fmla="*/ 2222232 w 7560159"/>
              <a:gd name="connsiteY2" fmla="*/ 0 h 1990305"/>
              <a:gd name="connsiteX3" fmla="*/ 4488598 w 7560159"/>
              <a:gd name="connsiteY3" fmla="*/ 592246 h 1990305"/>
              <a:gd name="connsiteX4" fmla="*/ 7560159 w 7560159"/>
              <a:gd name="connsiteY4" fmla="*/ 1378455 h 1990305"/>
              <a:gd name="connsiteX5" fmla="*/ 7560003 w 7560159"/>
              <a:gd name="connsiteY5" fmla="*/ 1990305 h 1990305"/>
              <a:gd name="connsiteX6" fmla="*/ 0 w 7560159"/>
              <a:gd name="connsiteY6" fmla="*/ 1990305 h 1990305"/>
              <a:gd name="connsiteX0" fmla="*/ 0 w 7560159"/>
              <a:gd name="connsiteY0" fmla="*/ 1990305 h 1990305"/>
              <a:gd name="connsiteX1" fmla="*/ 0 w 7560159"/>
              <a:gd name="connsiteY1" fmla="*/ 190305 h 1990305"/>
              <a:gd name="connsiteX2" fmla="*/ 2222232 w 7560159"/>
              <a:gd name="connsiteY2" fmla="*/ 0 h 1990305"/>
              <a:gd name="connsiteX3" fmla="*/ 4488598 w 7560159"/>
              <a:gd name="connsiteY3" fmla="*/ 592246 h 1990305"/>
              <a:gd name="connsiteX4" fmla="*/ 7560159 w 7560159"/>
              <a:gd name="connsiteY4" fmla="*/ 1378455 h 1990305"/>
              <a:gd name="connsiteX5" fmla="*/ 7560003 w 7560159"/>
              <a:gd name="connsiteY5" fmla="*/ 1990305 h 1990305"/>
              <a:gd name="connsiteX6" fmla="*/ 0 w 7560159"/>
              <a:gd name="connsiteY6" fmla="*/ 1990305 h 1990305"/>
              <a:gd name="connsiteX0" fmla="*/ 0 w 7560955"/>
              <a:gd name="connsiteY0" fmla="*/ 1990305 h 1990305"/>
              <a:gd name="connsiteX1" fmla="*/ 0 w 7560955"/>
              <a:gd name="connsiteY1" fmla="*/ 190305 h 1990305"/>
              <a:gd name="connsiteX2" fmla="*/ 2222232 w 7560955"/>
              <a:gd name="connsiteY2" fmla="*/ 0 h 1990305"/>
              <a:gd name="connsiteX3" fmla="*/ 4488598 w 7560955"/>
              <a:gd name="connsiteY3" fmla="*/ 592246 h 1990305"/>
              <a:gd name="connsiteX4" fmla="*/ 7560159 w 7560955"/>
              <a:gd name="connsiteY4" fmla="*/ 1378455 h 1990305"/>
              <a:gd name="connsiteX5" fmla="*/ 7560003 w 7560955"/>
              <a:gd name="connsiteY5" fmla="*/ 1990305 h 1990305"/>
              <a:gd name="connsiteX6" fmla="*/ 0 w 7560955"/>
              <a:gd name="connsiteY6" fmla="*/ 1990305 h 1990305"/>
              <a:gd name="connsiteX0" fmla="*/ 0 w 7560955"/>
              <a:gd name="connsiteY0" fmla="*/ 1990305 h 1990305"/>
              <a:gd name="connsiteX1" fmla="*/ 0 w 7560955"/>
              <a:gd name="connsiteY1" fmla="*/ 190305 h 1990305"/>
              <a:gd name="connsiteX2" fmla="*/ 2222232 w 7560955"/>
              <a:gd name="connsiteY2" fmla="*/ 0 h 1990305"/>
              <a:gd name="connsiteX3" fmla="*/ 4488598 w 7560955"/>
              <a:gd name="connsiteY3" fmla="*/ 592246 h 1990305"/>
              <a:gd name="connsiteX4" fmla="*/ 7560159 w 7560955"/>
              <a:gd name="connsiteY4" fmla="*/ 1378455 h 1990305"/>
              <a:gd name="connsiteX5" fmla="*/ 7560003 w 7560955"/>
              <a:gd name="connsiteY5" fmla="*/ 1990305 h 1990305"/>
              <a:gd name="connsiteX6" fmla="*/ 0 w 7560955"/>
              <a:gd name="connsiteY6" fmla="*/ 1990305 h 1990305"/>
              <a:gd name="connsiteX0" fmla="*/ 0 w 7564036"/>
              <a:gd name="connsiteY0" fmla="*/ 1990305 h 1990305"/>
              <a:gd name="connsiteX1" fmla="*/ 0 w 7564036"/>
              <a:gd name="connsiteY1" fmla="*/ 190305 h 1990305"/>
              <a:gd name="connsiteX2" fmla="*/ 2222232 w 7564036"/>
              <a:gd name="connsiteY2" fmla="*/ 0 h 1990305"/>
              <a:gd name="connsiteX3" fmla="*/ 4488598 w 7564036"/>
              <a:gd name="connsiteY3" fmla="*/ 592246 h 1990305"/>
              <a:gd name="connsiteX4" fmla="*/ 7560159 w 7564036"/>
              <a:gd name="connsiteY4" fmla="*/ 1378455 h 1990305"/>
              <a:gd name="connsiteX5" fmla="*/ 7560003 w 7564036"/>
              <a:gd name="connsiteY5" fmla="*/ 1990305 h 1990305"/>
              <a:gd name="connsiteX6" fmla="*/ 0 w 7564036"/>
              <a:gd name="connsiteY6" fmla="*/ 1990305 h 1990305"/>
              <a:gd name="connsiteX0" fmla="*/ 0 w 7561585"/>
              <a:gd name="connsiteY0" fmla="*/ 1990305 h 1990305"/>
              <a:gd name="connsiteX1" fmla="*/ 0 w 7561585"/>
              <a:gd name="connsiteY1" fmla="*/ 190305 h 1990305"/>
              <a:gd name="connsiteX2" fmla="*/ 2222232 w 7561585"/>
              <a:gd name="connsiteY2" fmla="*/ 0 h 1990305"/>
              <a:gd name="connsiteX3" fmla="*/ 4488598 w 7561585"/>
              <a:gd name="connsiteY3" fmla="*/ 592246 h 1990305"/>
              <a:gd name="connsiteX4" fmla="*/ 7560159 w 7561585"/>
              <a:gd name="connsiteY4" fmla="*/ 1378455 h 1990305"/>
              <a:gd name="connsiteX5" fmla="*/ 7560003 w 7561585"/>
              <a:gd name="connsiteY5" fmla="*/ 1990305 h 1990305"/>
              <a:gd name="connsiteX6" fmla="*/ 0 w 7561585"/>
              <a:gd name="connsiteY6" fmla="*/ 1990305 h 1990305"/>
              <a:gd name="connsiteX0" fmla="*/ 0 w 7561585"/>
              <a:gd name="connsiteY0" fmla="*/ 1990305 h 1990305"/>
              <a:gd name="connsiteX1" fmla="*/ 614994 w 7561585"/>
              <a:gd name="connsiteY1" fmla="*/ 85108 h 1990305"/>
              <a:gd name="connsiteX2" fmla="*/ 2222232 w 7561585"/>
              <a:gd name="connsiteY2" fmla="*/ 0 h 1990305"/>
              <a:gd name="connsiteX3" fmla="*/ 4488598 w 7561585"/>
              <a:gd name="connsiteY3" fmla="*/ 592246 h 1990305"/>
              <a:gd name="connsiteX4" fmla="*/ 7560159 w 7561585"/>
              <a:gd name="connsiteY4" fmla="*/ 1378455 h 1990305"/>
              <a:gd name="connsiteX5" fmla="*/ 7560003 w 7561585"/>
              <a:gd name="connsiteY5" fmla="*/ 1990305 h 1990305"/>
              <a:gd name="connsiteX6" fmla="*/ 0 w 7561585"/>
              <a:gd name="connsiteY6" fmla="*/ 1990305 h 1990305"/>
              <a:gd name="connsiteX0" fmla="*/ 0 w 7561585"/>
              <a:gd name="connsiteY0" fmla="*/ 1990305 h 1990305"/>
              <a:gd name="connsiteX1" fmla="*/ 614994 w 7561585"/>
              <a:gd name="connsiteY1" fmla="*/ 85108 h 1990305"/>
              <a:gd name="connsiteX2" fmla="*/ 2222232 w 7561585"/>
              <a:gd name="connsiteY2" fmla="*/ 0 h 1990305"/>
              <a:gd name="connsiteX3" fmla="*/ 4488598 w 7561585"/>
              <a:gd name="connsiteY3" fmla="*/ 592246 h 1990305"/>
              <a:gd name="connsiteX4" fmla="*/ 7560159 w 7561585"/>
              <a:gd name="connsiteY4" fmla="*/ 1378455 h 1990305"/>
              <a:gd name="connsiteX5" fmla="*/ 7560003 w 7561585"/>
              <a:gd name="connsiteY5" fmla="*/ 1990305 h 1990305"/>
              <a:gd name="connsiteX6" fmla="*/ 0 w 7561585"/>
              <a:gd name="connsiteY6" fmla="*/ 1990305 h 1990305"/>
              <a:gd name="connsiteX0" fmla="*/ 0 w 7561585"/>
              <a:gd name="connsiteY0" fmla="*/ 1990305 h 1990305"/>
              <a:gd name="connsiteX1" fmla="*/ 477430 w 7561585"/>
              <a:gd name="connsiteY1" fmla="*/ 101292 h 1990305"/>
              <a:gd name="connsiteX2" fmla="*/ 2222232 w 7561585"/>
              <a:gd name="connsiteY2" fmla="*/ 0 h 1990305"/>
              <a:gd name="connsiteX3" fmla="*/ 4488598 w 7561585"/>
              <a:gd name="connsiteY3" fmla="*/ 592246 h 1990305"/>
              <a:gd name="connsiteX4" fmla="*/ 7560159 w 7561585"/>
              <a:gd name="connsiteY4" fmla="*/ 1378455 h 1990305"/>
              <a:gd name="connsiteX5" fmla="*/ 7560003 w 7561585"/>
              <a:gd name="connsiteY5" fmla="*/ 1990305 h 1990305"/>
              <a:gd name="connsiteX6" fmla="*/ 0 w 7561585"/>
              <a:gd name="connsiteY6" fmla="*/ 1990305 h 1990305"/>
              <a:gd name="connsiteX0" fmla="*/ 0 w 7561585"/>
              <a:gd name="connsiteY0" fmla="*/ 1891457 h 1891457"/>
              <a:gd name="connsiteX1" fmla="*/ 477430 w 7561585"/>
              <a:gd name="connsiteY1" fmla="*/ 2444 h 1891457"/>
              <a:gd name="connsiteX2" fmla="*/ 1809539 w 7561585"/>
              <a:gd name="connsiteY2" fmla="*/ 54901 h 1891457"/>
              <a:gd name="connsiteX3" fmla="*/ 4488598 w 7561585"/>
              <a:gd name="connsiteY3" fmla="*/ 493398 h 1891457"/>
              <a:gd name="connsiteX4" fmla="*/ 7560159 w 7561585"/>
              <a:gd name="connsiteY4" fmla="*/ 1279607 h 1891457"/>
              <a:gd name="connsiteX5" fmla="*/ 7560003 w 7561585"/>
              <a:gd name="connsiteY5" fmla="*/ 1891457 h 1891457"/>
              <a:gd name="connsiteX6" fmla="*/ 0 w 7561585"/>
              <a:gd name="connsiteY6" fmla="*/ 1891457 h 1891457"/>
              <a:gd name="connsiteX0" fmla="*/ 0 w 7561585"/>
              <a:gd name="connsiteY0" fmla="*/ 1890899 h 1890899"/>
              <a:gd name="connsiteX1" fmla="*/ 477430 w 7561585"/>
              <a:gd name="connsiteY1" fmla="*/ 1886 h 1890899"/>
              <a:gd name="connsiteX2" fmla="*/ 1404937 w 7561585"/>
              <a:gd name="connsiteY2" fmla="*/ 78619 h 1890899"/>
              <a:gd name="connsiteX3" fmla="*/ 4488598 w 7561585"/>
              <a:gd name="connsiteY3" fmla="*/ 492840 h 1890899"/>
              <a:gd name="connsiteX4" fmla="*/ 7560159 w 7561585"/>
              <a:gd name="connsiteY4" fmla="*/ 1279049 h 1890899"/>
              <a:gd name="connsiteX5" fmla="*/ 7560003 w 7561585"/>
              <a:gd name="connsiteY5" fmla="*/ 1890899 h 1890899"/>
              <a:gd name="connsiteX6" fmla="*/ 0 w 7561585"/>
              <a:gd name="connsiteY6" fmla="*/ 1890899 h 1890899"/>
              <a:gd name="connsiteX0" fmla="*/ 0 w 7561585"/>
              <a:gd name="connsiteY0" fmla="*/ 1890899 h 1890899"/>
              <a:gd name="connsiteX1" fmla="*/ 477430 w 7561585"/>
              <a:gd name="connsiteY1" fmla="*/ 1886 h 1890899"/>
              <a:gd name="connsiteX2" fmla="*/ 1404937 w 7561585"/>
              <a:gd name="connsiteY2" fmla="*/ 78619 h 1890899"/>
              <a:gd name="connsiteX3" fmla="*/ 4488598 w 7561585"/>
              <a:gd name="connsiteY3" fmla="*/ 492840 h 1890899"/>
              <a:gd name="connsiteX4" fmla="*/ 7560159 w 7561585"/>
              <a:gd name="connsiteY4" fmla="*/ 1279049 h 1890899"/>
              <a:gd name="connsiteX5" fmla="*/ 7560003 w 7561585"/>
              <a:gd name="connsiteY5" fmla="*/ 1890899 h 1890899"/>
              <a:gd name="connsiteX6" fmla="*/ 0 w 7561585"/>
              <a:gd name="connsiteY6" fmla="*/ 1890899 h 1890899"/>
              <a:gd name="connsiteX0" fmla="*/ 0 w 7561585"/>
              <a:gd name="connsiteY0" fmla="*/ 1889013 h 1889013"/>
              <a:gd name="connsiteX1" fmla="*/ 477430 w 7561585"/>
              <a:gd name="connsiteY1" fmla="*/ 0 h 1889013"/>
              <a:gd name="connsiteX2" fmla="*/ 1404937 w 7561585"/>
              <a:gd name="connsiteY2" fmla="*/ 76733 h 1889013"/>
              <a:gd name="connsiteX3" fmla="*/ 4488598 w 7561585"/>
              <a:gd name="connsiteY3" fmla="*/ 490954 h 1889013"/>
              <a:gd name="connsiteX4" fmla="*/ 7560159 w 7561585"/>
              <a:gd name="connsiteY4" fmla="*/ 1277163 h 1889013"/>
              <a:gd name="connsiteX5" fmla="*/ 7560003 w 7561585"/>
              <a:gd name="connsiteY5" fmla="*/ 1889013 h 1889013"/>
              <a:gd name="connsiteX6" fmla="*/ 0 w 7561585"/>
              <a:gd name="connsiteY6" fmla="*/ 1889013 h 1889013"/>
              <a:gd name="connsiteX0" fmla="*/ 0 w 7561585"/>
              <a:gd name="connsiteY0" fmla="*/ 1889013 h 1889013"/>
              <a:gd name="connsiteX1" fmla="*/ 477430 w 7561585"/>
              <a:gd name="connsiteY1" fmla="*/ 0 h 1889013"/>
              <a:gd name="connsiteX2" fmla="*/ 1404937 w 7561585"/>
              <a:gd name="connsiteY2" fmla="*/ 76733 h 1889013"/>
              <a:gd name="connsiteX3" fmla="*/ 4488598 w 7561585"/>
              <a:gd name="connsiteY3" fmla="*/ 490954 h 1889013"/>
              <a:gd name="connsiteX4" fmla="*/ 7560159 w 7561585"/>
              <a:gd name="connsiteY4" fmla="*/ 1277163 h 1889013"/>
              <a:gd name="connsiteX5" fmla="*/ 7560003 w 7561585"/>
              <a:gd name="connsiteY5" fmla="*/ 1889013 h 1889013"/>
              <a:gd name="connsiteX6" fmla="*/ 0 w 7561585"/>
              <a:gd name="connsiteY6" fmla="*/ 1889013 h 1889013"/>
              <a:gd name="connsiteX0" fmla="*/ 0 w 7561585"/>
              <a:gd name="connsiteY0" fmla="*/ 1889013 h 1889013"/>
              <a:gd name="connsiteX1" fmla="*/ 477430 w 7561585"/>
              <a:gd name="connsiteY1" fmla="*/ 0 h 1889013"/>
              <a:gd name="connsiteX2" fmla="*/ 1404937 w 7561585"/>
              <a:gd name="connsiteY2" fmla="*/ 76733 h 1889013"/>
              <a:gd name="connsiteX3" fmla="*/ 4488598 w 7561585"/>
              <a:gd name="connsiteY3" fmla="*/ 490954 h 1889013"/>
              <a:gd name="connsiteX4" fmla="*/ 7560159 w 7561585"/>
              <a:gd name="connsiteY4" fmla="*/ 1277163 h 1889013"/>
              <a:gd name="connsiteX5" fmla="*/ 7560003 w 7561585"/>
              <a:gd name="connsiteY5" fmla="*/ 1889013 h 1889013"/>
              <a:gd name="connsiteX6" fmla="*/ 0 w 7561585"/>
              <a:gd name="connsiteY6" fmla="*/ 1889013 h 1889013"/>
              <a:gd name="connsiteX0" fmla="*/ 0 w 7561585"/>
              <a:gd name="connsiteY0" fmla="*/ 1889013 h 1889013"/>
              <a:gd name="connsiteX1" fmla="*/ 477430 w 7561585"/>
              <a:gd name="connsiteY1" fmla="*/ 0 h 1889013"/>
              <a:gd name="connsiteX2" fmla="*/ 1008891 w 7561585"/>
              <a:gd name="connsiteY2" fmla="*/ 30140 h 1889013"/>
              <a:gd name="connsiteX3" fmla="*/ 4488598 w 7561585"/>
              <a:gd name="connsiteY3" fmla="*/ 490954 h 1889013"/>
              <a:gd name="connsiteX4" fmla="*/ 7560159 w 7561585"/>
              <a:gd name="connsiteY4" fmla="*/ 1277163 h 1889013"/>
              <a:gd name="connsiteX5" fmla="*/ 7560003 w 7561585"/>
              <a:gd name="connsiteY5" fmla="*/ 1889013 h 1889013"/>
              <a:gd name="connsiteX6" fmla="*/ 0 w 7561585"/>
              <a:gd name="connsiteY6" fmla="*/ 1889013 h 1889013"/>
              <a:gd name="connsiteX0" fmla="*/ 0 w 7561585"/>
              <a:gd name="connsiteY0" fmla="*/ 1889013 h 1889013"/>
              <a:gd name="connsiteX1" fmla="*/ 477430 w 7561585"/>
              <a:gd name="connsiteY1" fmla="*/ 0 h 1889013"/>
              <a:gd name="connsiteX2" fmla="*/ 2085523 w 7561585"/>
              <a:gd name="connsiteY2" fmla="*/ 789682 h 1889013"/>
              <a:gd name="connsiteX3" fmla="*/ 4488598 w 7561585"/>
              <a:gd name="connsiteY3" fmla="*/ 490954 h 1889013"/>
              <a:gd name="connsiteX4" fmla="*/ 7560159 w 7561585"/>
              <a:gd name="connsiteY4" fmla="*/ 1277163 h 1889013"/>
              <a:gd name="connsiteX5" fmla="*/ 7560003 w 7561585"/>
              <a:gd name="connsiteY5" fmla="*/ 1889013 h 1889013"/>
              <a:gd name="connsiteX6" fmla="*/ 0 w 7561585"/>
              <a:gd name="connsiteY6" fmla="*/ 1889013 h 1889013"/>
              <a:gd name="connsiteX0" fmla="*/ 0 w 7561585"/>
              <a:gd name="connsiteY0" fmla="*/ 1410894 h 1410894"/>
              <a:gd name="connsiteX1" fmla="*/ 470056 w 7561585"/>
              <a:gd name="connsiteY1" fmla="*/ 318294 h 1410894"/>
              <a:gd name="connsiteX2" fmla="*/ 2085523 w 7561585"/>
              <a:gd name="connsiteY2" fmla="*/ 311563 h 1410894"/>
              <a:gd name="connsiteX3" fmla="*/ 4488598 w 7561585"/>
              <a:gd name="connsiteY3" fmla="*/ 12835 h 1410894"/>
              <a:gd name="connsiteX4" fmla="*/ 7560159 w 7561585"/>
              <a:gd name="connsiteY4" fmla="*/ 799044 h 1410894"/>
              <a:gd name="connsiteX5" fmla="*/ 7560003 w 7561585"/>
              <a:gd name="connsiteY5" fmla="*/ 1410894 h 1410894"/>
              <a:gd name="connsiteX6" fmla="*/ 0 w 7561585"/>
              <a:gd name="connsiteY6" fmla="*/ 1410894 h 1410894"/>
              <a:gd name="connsiteX0" fmla="*/ 0 w 7561585"/>
              <a:gd name="connsiteY0" fmla="*/ 1423308 h 1423308"/>
              <a:gd name="connsiteX1" fmla="*/ 470056 w 7561585"/>
              <a:gd name="connsiteY1" fmla="*/ 330708 h 1423308"/>
              <a:gd name="connsiteX2" fmla="*/ 1952787 w 7561585"/>
              <a:gd name="connsiteY2" fmla="*/ 205990 h 1423308"/>
              <a:gd name="connsiteX3" fmla="*/ 4488598 w 7561585"/>
              <a:gd name="connsiteY3" fmla="*/ 25249 h 1423308"/>
              <a:gd name="connsiteX4" fmla="*/ 7560159 w 7561585"/>
              <a:gd name="connsiteY4" fmla="*/ 811458 h 1423308"/>
              <a:gd name="connsiteX5" fmla="*/ 7560003 w 7561585"/>
              <a:gd name="connsiteY5" fmla="*/ 1423308 h 1423308"/>
              <a:gd name="connsiteX6" fmla="*/ 0 w 7561585"/>
              <a:gd name="connsiteY6" fmla="*/ 1423308 h 1423308"/>
              <a:gd name="connsiteX0" fmla="*/ 0 w 7561585"/>
              <a:gd name="connsiteY0" fmla="*/ 1419426 h 1419426"/>
              <a:gd name="connsiteX1" fmla="*/ 470056 w 7561585"/>
              <a:gd name="connsiteY1" fmla="*/ 326826 h 1419426"/>
              <a:gd name="connsiteX2" fmla="*/ 1952787 w 7561585"/>
              <a:gd name="connsiteY2" fmla="*/ 202108 h 1419426"/>
              <a:gd name="connsiteX3" fmla="*/ 4488598 w 7561585"/>
              <a:gd name="connsiteY3" fmla="*/ 21367 h 1419426"/>
              <a:gd name="connsiteX4" fmla="*/ 7560159 w 7561585"/>
              <a:gd name="connsiteY4" fmla="*/ 807576 h 1419426"/>
              <a:gd name="connsiteX5" fmla="*/ 7560003 w 7561585"/>
              <a:gd name="connsiteY5" fmla="*/ 1419426 h 1419426"/>
              <a:gd name="connsiteX6" fmla="*/ 0 w 7561585"/>
              <a:gd name="connsiteY6" fmla="*/ 1419426 h 1419426"/>
              <a:gd name="connsiteX0" fmla="*/ 0 w 7561585"/>
              <a:gd name="connsiteY0" fmla="*/ 1418604 h 1418604"/>
              <a:gd name="connsiteX1" fmla="*/ 470056 w 7561585"/>
              <a:gd name="connsiteY1" fmla="*/ 326004 h 1418604"/>
              <a:gd name="connsiteX2" fmla="*/ 2454233 w 7561585"/>
              <a:gd name="connsiteY2" fmla="*/ 208660 h 1418604"/>
              <a:gd name="connsiteX3" fmla="*/ 4488598 w 7561585"/>
              <a:gd name="connsiteY3" fmla="*/ 20545 h 1418604"/>
              <a:gd name="connsiteX4" fmla="*/ 7560159 w 7561585"/>
              <a:gd name="connsiteY4" fmla="*/ 806754 h 1418604"/>
              <a:gd name="connsiteX5" fmla="*/ 7560003 w 7561585"/>
              <a:gd name="connsiteY5" fmla="*/ 1418604 h 1418604"/>
              <a:gd name="connsiteX6" fmla="*/ 0 w 7561585"/>
              <a:gd name="connsiteY6" fmla="*/ 1418604 h 1418604"/>
              <a:gd name="connsiteX0" fmla="*/ 0 w 7561585"/>
              <a:gd name="connsiteY0" fmla="*/ 1434357 h 1434357"/>
              <a:gd name="connsiteX1" fmla="*/ 470056 w 7561585"/>
              <a:gd name="connsiteY1" fmla="*/ 341757 h 1434357"/>
              <a:gd name="connsiteX2" fmla="*/ 2454233 w 7561585"/>
              <a:gd name="connsiteY2" fmla="*/ 224413 h 1434357"/>
              <a:gd name="connsiteX3" fmla="*/ 4488598 w 7561585"/>
              <a:gd name="connsiteY3" fmla="*/ 36298 h 1434357"/>
              <a:gd name="connsiteX4" fmla="*/ 7560159 w 7561585"/>
              <a:gd name="connsiteY4" fmla="*/ 822507 h 1434357"/>
              <a:gd name="connsiteX5" fmla="*/ 7560003 w 7561585"/>
              <a:gd name="connsiteY5" fmla="*/ 1434357 h 1434357"/>
              <a:gd name="connsiteX6" fmla="*/ 0 w 7561585"/>
              <a:gd name="connsiteY6" fmla="*/ 1434357 h 1434357"/>
              <a:gd name="connsiteX0" fmla="*/ 0 w 7561585"/>
              <a:gd name="connsiteY0" fmla="*/ 1415608 h 1415608"/>
              <a:gd name="connsiteX1" fmla="*/ 470056 w 7561585"/>
              <a:gd name="connsiteY1" fmla="*/ 323008 h 1415608"/>
              <a:gd name="connsiteX2" fmla="*/ 2454233 w 7561585"/>
              <a:gd name="connsiteY2" fmla="*/ 205664 h 1415608"/>
              <a:gd name="connsiteX3" fmla="*/ 4488598 w 7561585"/>
              <a:gd name="connsiteY3" fmla="*/ 17549 h 1415608"/>
              <a:gd name="connsiteX4" fmla="*/ 7560159 w 7561585"/>
              <a:gd name="connsiteY4" fmla="*/ 803758 h 1415608"/>
              <a:gd name="connsiteX5" fmla="*/ 7560003 w 7561585"/>
              <a:gd name="connsiteY5" fmla="*/ 1415608 h 1415608"/>
              <a:gd name="connsiteX6" fmla="*/ 0 w 7561585"/>
              <a:gd name="connsiteY6" fmla="*/ 1415608 h 1415608"/>
              <a:gd name="connsiteX0" fmla="*/ 0 w 7561585"/>
              <a:gd name="connsiteY0" fmla="*/ 1422989 h 1422989"/>
              <a:gd name="connsiteX1" fmla="*/ 470056 w 7561585"/>
              <a:gd name="connsiteY1" fmla="*/ 330389 h 1422989"/>
              <a:gd name="connsiteX2" fmla="*/ 2454233 w 7561585"/>
              <a:gd name="connsiteY2" fmla="*/ 213045 h 1422989"/>
              <a:gd name="connsiteX3" fmla="*/ 4488598 w 7561585"/>
              <a:gd name="connsiteY3" fmla="*/ 24930 h 1422989"/>
              <a:gd name="connsiteX4" fmla="*/ 7560159 w 7561585"/>
              <a:gd name="connsiteY4" fmla="*/ 811139 h 1422989"/>
              <a:gd name="connsiteX5" fmla="*/ 7560003 w 7561585"/>
              <a:gd name="connsiteY5" fmla="*/ 1422989 h 1422989"/>
              <a:gd name="connsiteX6" fmla="*/ 0 w 7561585"/>
              <a:gd name="connsiteY6" fmla="*/ 1422989 h 1422989"/>
              <a:gd name="connsiteX0" fmla="*/ 0 w 7561585"/>
              <a:gd name="connsiteY0" fmla="*/ 1435665 h 1435665"/>
              <a:gd name="connsiteX1" fmla="*/ 470056 w 7561585"/>
              <a:gd name="connsiteY1" fmla="*/ 343065 h 1435665"/>
              <a:gd name="connsiteX2" fmla="*/ 1831552 w 7561585"/>
              <a:gd name="connsiteY2" fmla="*/ 153331 h 1435665"/>
              <a:gd name="connsiteX3" fmla="*/ 4488598 w 7561585"/>
              <a:gd name="connsiteY3" fmla="*/ 37606 h 1435665"/>
              <a:gd name="connsiteX4" fmla="*/ 7560159 w 7561585"/>
              <a:gd name="connsiteY4" fmla="*/ 823815 h 1435665"/>
              <a:gd name="connsiteX5" fmla="*/ 7560003 w 7561585"/>
              <a:gd name="connsiteY5" fmla="*/ 1435665 h 1435665"/>
              <a:gd name="connsiteX6" fmla="*/ 0 w 7561585"/>
              <a:gd name="connsiteY6" fmla="*/ 1435665 h 1435665"/>
              <a:gd name="connsiteX0" fmla="*/ 0 w 7561585"/>
              <a:gd name="connsiteY0" fmla="*/ 1429614 h 1429614"/>
              <a:gd name="connsiteX1" fmla="*/ 470056 w 7561585"/>
              <a:gd name="connsiteY1" fmla="*/ 337014 h 1429614"/>
              <a:gd name="connsiteX2" fmla="*/ 1831552 w 7561585"/>
              <a:gd name="connsiteY2" fmla="*/ 147280 h 1429614"/>
              <a:gd name="connsiteX3" fmla="*/ 4488598 w 7561585"/>
              <a:gd name="connsiteY3" fmla="*/ 31555 h 1429614"/>
              <a:gd name="connsiteX4" fmla="*/ 7560159 w 7561585"/>
              <a:gd name="connsiteY4" fmla="*/ 817764 h 1429614"/>
              <a:gd name="connsiteX5" fmla="*/ 7560003 w 7561585"/>
              <a:gd name="connsiteY5" fmla="*/ 1429614 h 1429614"/>
              <a:gd name="connsiteX6" fmla="*/ 0 w 7561585"/>
              <a:gd name="connsiteY6" fmla="*/ 1429614 h 1429614"/>
              <a:gd name="connsiteX0" fmla="*/ 0 w 7561585"/>
              <a:gd name="connsiteY0" fmla="*/ 1426567 h 1426567"/>
              <a:gd name="connsiteX1" fmla="*/ 470056 w 7561585"/>
              <a:gd name="connsiteY1" fmla="*/ 333967 h 1426567"/>
              <a:gd name="connsiteX2" fmla="*/ 1831552 w 7561585"/>
              <a:gd name="connsiteY2" fmla="*/ 144233 h 1426567"/>
              <a:gd name="connsiteX3" fmla="*/ 4488598 w 7561585"/>
              <a:gd name="connsiteY3" fmla="*/ 28508 h 1426567"/>
              <a:gd name="connsiteX4" fmla="*/ 7560159 w 7561585"/>
              <a:gd name="connsiteY4" fmla="*/ 814717 h 1426567"/>
              <a:gd name="connsiteX5" fmla="*/ 7560003 w 7561585"/>
              <a:gd name="connsiteY5" fmla="*/ 1426567 h 1426567"/>
              <a:gd name="connsiteX6" fmla="*/ 0 w 7561585"/>
              <a:gd name="connsiteY6" fmla="*/ 1426567 h 1426567"/>
              <a:gd name="connsiteX0" fmla="*/ 0 w 7561585"/>
              <a:gd name="connsiteY0" fmla="*/ 1411537 h 1411537"/>
              <a:gd name="connsiteX1" fmla="*/ 470056 w 7561585"/>
              <a:gd name="connsiteY1" fmla="*/ 318937 h 1411537"/>
              <a:gd name="connsiteX2" fmla="*/ 1831552 w 7561585"/>
              <a:gd name="connsiteY2" fmla="*/ 129203 h 1411537"/>
              <a:gd name="connsiteX3" fmla="*/ 4488598 w 7561585"/>
              <a:gd name="connsiteY3" fmla="*/ 13478 h 1411537"/>
              <a:gd name="connsiteX4" fmla="*/ 7560159 w 7561585"/>
              <a:gd name="connsiteY4" fmla="*/ 799687 h 1411537"/>
              <a:gd name="connsiteX5" fmla="*/ 7560003 w 7561585"/>
              <a:gd name="connsiteY5" fmla="*/ 1411537 h 1411537"/>
              <a:gd name="connsiteX6" fmla="*/ 0 w 7561585"/>
              <a:gd name="connsiteY6" fmla="*/ 1411537 h 1411537"/>
              <a:gd name="connsiteX0" fmla="*/ 0 w 7561585"/>
              <a:gd name="connsiteY0" fmla="*/ 1414962 h 1414962"/>
              <a:gd name="connsiteX1" fmla="*/ 470056 w 7561585"/>
              <a:gd name="connsiteY1" fmla="*/ 322362 h 1414962"/>
              <a:gd name="connsiteX2" fmla="*/ 1831552 w 7561585"/>
              <a:gd name="connsiteY2" fmla="*/ 132628 h 1414962"/>
              <a:gd name="connsiteX3" fmla="*/ 4488598 w 7561585"/>
              <a:gd name="connsiteY3" fmla="*/ 16903 h 1414962"/>
              <a:gd name="connsiteX4" fmla="*/ 7560159 w 7561585"/>
              <a:gd name="connsiteY4" fmla="*/ 803112 h 1414962"/>
              <a:gd name="connsiteX5" fmla="*/ 7560003 w 7561585"/>
              <a:gd name="connsiteY5" fmla="*/ 1414962 h 1414962"/>
              <a:gd name="connsiteX6" fmla="*/ 0 w 7561585"/>
              <a:gd name="connsiteY6" fmla="*/ 1414962 h 1414962"/>
              <a:gd name="connsiteX0" fmla="*/ 0 w 7561585"/>
              <a:gd name="connsiteY0" fmla="*/ 1412739 h 1412739"/>
              <a:gd name="connsiteX1" fmla="*/ 470056 w 7561585"/>
              <a:gd name="connsiteY1" fmla="*/ 320139 h 1412739"/>
              <a:gd name="connsiteX2" fmla="*/ 1831552 w 7561585"/>
              <a:gd name="connsiteY2" fmla="*/ 130405 h 1412739"/>
              <a:gd name="connsiteX3" fmla="*/ 4488598 w 7561585"/>
              <a:gd name="connsiteY3" fmla="*/ 14680 h 1412739"/>
              <a:gd name="connsiteX4" fmla="*/ 7560159 w 7561585"/>
              <a:gd name="connsiteY4" fmla="*/ 800889 h 1412739"/>
              <a:gd name="connsiteX5" fmla="*/ 7560003 w 7561585"/>
              <a:gd name="connsiteY5" fmla="*/ 1412739 h 1412739"/>
              <a:gd name="connsiteX6" fmla="*/ 0 w 7561585"/>
              <a:gd name="connsiteY6" fmla="*/ 1412739 h 1412739"/>
              <a:gd name="connsiteX0" fmla="*/ 0 w 7561585"/>
              <a:gd name="connsiteY0" fmla="*/ 1413231 h 1413231"/>
              <a:gd name="connsiteX1" fmla="*/ 470056 w 7561585"/>
              <a:gd name="connsiteY1" fmla="*/ 320631 h 1413231"/>
              <a:gd name="connsiteX2" fmla="*/ 1831552 w 7561585"/>
              <a:gd name="connsiteY2" fmla="*/ 130897 h 1413231"/>
              <a:gd name="connsiteX3" fmla="*/ 4488598 w 7561585"/>
              <a:gd name="connsiteY3" fmla="*/ 15172 h 1413231"/>
              <a:gd name="connsiteX4" fmla="*/ 7560159 w 7561585"/>
              <a:gd name="connsiteY4" fmla="*/ 801381 h 1413231"/>
              <a:gd name="connsiteX5" fmla="*/ 7560003 w 7561585"/>
              <a:gd name="connsiteY5" fmla="*/ 1413231 h 1413231"/>
              <a:gd name="connsiteX6" fmla="*/ 0 w 7561585"/>
              <a:gd name="connsiteY6" fmla="*/ 1413231 h 1413231"/>
              <a:gd name="connsiteX0" fmla="*/ 0 w 7561585"/>
              <a:gd name="connsiteY0" fmla="*/ 1411873 h 1411873"/>
              <a:gd name="connsiteX1" fmla="*/ 470056 w 7561585"/>
              <a:gd name="connsiteY1" fmla="*/ 319273 h 1411873"/>
              <a:gd name="connsiteX2" fmla="*/ 1831552 w 7561585"/>
              <a:gd name="connsiteY2" fmla="*/ 129539 h 1411873"/>
              <a:gd name="connsiteX3" fmla="*/ 4488598 w 7561585"/>
              <a:gd name="connsiteY3" fmla="*/ 13814 h 1411873"/>
              <a:gd name="connsiteX4" fmla="*/ 7560159 w 7561585"/>
              <a:gd name="connsiteY4" fmla="*/ 800023 h 1411873"/>
              <a:gd name="connsiteX5" fmla="*/ 7560003 w 7561585"/>
              <a:gd name="connsiteY5" fmla="*/ 1411873 h 1411873"/>
              <a:gd name="connsiteX6" fmla="*/ 0 w 7561585"/>
              <a:gd name="connsiteY6" fmla="*/ 1411873 h 1411873"/>
              <a:gd name="connsiteX0" fmla="*/ 0 w 7561585"/>
              <a:gd name="connsiteY0" fmla="*/ 1406709 h 1406709"/>
              <a:gd name="connsiteX1" fmla="*/ 470056 w 7561585"/>
              <a:gd name="connsiteY1" fmla="*/ 314109 h 1406709"/>
              <a:gd name="connsiteX2" fmla="*/ 1831552 w 7561585"/>
              <a:gd name="connsiteY2" fmla="*/ 124375 h 1406709"/>
              <a:gd name="connsiteX3" fmla="*/ 4488598 w 7561585"/>
              <a:gd name="connsiteY3" fmla="*/ 8650 h 1406709"/>
              <a:gd name="connsiteX4" fmla="*/ 7560159 w 7561585"/>
              <a:gd name="connsiteY4" fmla="*/ 794859 h 1406709"/>
              <a:gd name="connsiteX5" fmla="*/ 7560003 w 7561585"/>
              <a:gd name="connsiteY5" fmla="*/ 1406709 h 1406709"/>
              <a:gd name="connsiteX6" fmla="*/ 0 w 7561585"/>
              <a:gd name="connsiteY6" fmla="*/ 1406709 h 1406709"/>
              <a:gd name="connsiteX0" fmla="*/ 0 w 7561585"/>
              <a:gd name="connsiteY0" fmla="*/ 1432105 h 1432105"/>
              <a:gd name="connsiteX1" fmla="*/ 470056 w 7561585"/>
              <a:gd name="connsiteY1" fmla="*/ 339505 h 1432105"/>
              <a:gd name="connsiteX2" fmla="*/ 1617324 w 7561585"/>
              <a:gd name="connsiteY2" fmla="*/ 119435 h 1432105"/>
              <a:gd name="connsiteX3" fmla="*/ 4488598 w 7561585"/>
              <a:gd name="connsiteY3" fmla="*/ 34046 h 1432105"/>
              <a:gd name="connsiteX4" fmla="*/ 7560159 w 7561585"/>
              <a:gd name="connsiteY4" fmla="*/ 820255 h 1432105"/>
              <a:gd name="connsiteX5" fmla="*/ 7560003 w 7561585"/>
              <a:gd name="connsiteY5" fmla="*/ 1432105 h 1432105"/>
              <a:gd name="connsiteX6" fmla="*/ 0 w 7561585"/>
              <a:gd name="connsiteY6" fmla="*/ 1432105 h 1432105"/>
              <a:gd name="connsiteX0" fmla="*/ 0 w 7561585"/>
              <a:gd name="connsiteY0" fmla="*/ 1429578 h 1429578"/>
              <a:gd name="connsiteX1" fmla="*/ 470056 w 7561585"/>
              <a:gd name="connsiteY1" fmla="*/ 336978 h 1429578"/>
              <a:gd name="connsiteX2" fmla="*/ 1617324 w 7561585"/>
              <a:gd name="connsiteY2" fmla="*/ 116908 h 1429578"/>
              <a:gd name="connsiteX3" fmla="*/ 4488598 w 7561585"/>
              <a:gd name="connsiteY3" fmla="*/ 31519 h 1429578"/>
              <a:gd name="connsiteX4" fmla="*/ 7560159 w 7561585"/>
              <a:gd name="connsiteY4" fmla="*/ 817728 h 1429578"/>
              <a:gd name="connsiteX5" fmla="*/ 7560003 w 7561585"/>
              <a:gd name="connsiteY5" fmla="*/ 1429578 h 1429578"/>
              <a:gd name="connsiteX6" fmla="*/ 0 w 7561585"/>
              <a:gd name="connsiteY6" fmla="*/ 1429578 h 1429578"/>
              <a:gd name="connsiteX0" fmla="*/ 0 w 7561585"/>
              <a:gd name="connsiteY0" fmla="*/ 1379043 h 1379043"/>
              <a:gd name="connsiteX1" fmla="*/ 470056 w 7561585"/>
              <a:gd name="connsiteY1" fmla="*/ 286443 h 1379043"/>
              <a:gd name="connsiteX2" fmla="*/ 1617324 w 7561585"/>
              <a:gd name="connsiteY2" fmla="*/ 66373 h 1379043"/>
              <a:gd name="connsiteX3" fmla="*/ 4545435 w 7561585"/>
              <a:gd name="connsiteY3" fmla="*/ 58990 h 1379043"/>
              <a:gd name="connsiteX4" fmla="*/ 7560159 w 7561585"/>
              <a:gd name="connsiteY4" fmla="*/ 767193 h 1379043"/>
              <a:gd name="connsiteX5" fmla="*/ 7560003 w 7561585"/>
              <a:gd name="connsiteY5" fmla="*/ 1379043 h 1379043"/>
              <a:gd name="connsiteX6" fmla="*/ 0 w 7561585"/>
              <a:gd name="connsiteY6" fmla="*/ 1379043 h 1379043"/>
              <a:gd name="connsiteX0" fmla="*/ 0 w 7561585"/>
              <a:gd name="connsiteY0" fmla="*/ 1364683 h 1364683"/>
              <a:gd name="connsiteX1" fmla="*/ 470056 w 7561585"/>
              <a:gd name="connsiteY1" fmla="*/ 272083 h 1364683"/>
              <a:gd name="connsiteX2" fmla="*/ 1617324 w 7561585"/>
              <a:gd name="connsiteY2" fmla="*/ 52013 h 1364683"/>
              <a:gd name="connsiteX3" fmla="*/ 4545435 w 7561585"/>
              <a:gd name="connsiteY3" fmla="*/ 44630 h 1364683"/>
              <a:gd name="connsiteX4" fmla="*/ 7560159 w 7561585"/>
              <a:gd name="connsiteY4" fmla="*/ 752833 h 1364683"/>
              <a:gd name="connsiteX5" fmla="*/ 7560003 w 7561585"/>
              <a:gd name="connsiteY5" fmla="*/ 1364683 h 1364683"/>
              <a:gd name="connsiteX6" fmla="*/ 0 w 7561585"/>
              <a:gd name="connsiteY6" fmla="*/ 1364683 h 1364683"/>
              <a:gd name="connsiteX0" fmla="*/ 0 w 7561585"/>
              <a:gd name="connsiteY0" fmla="*/ 1369297 h 1369297"/>
              <a:gd name="connsiteX1" fmla="*/ 666795 w 7561585"/>
              <a:gd name="connsiteY1" fmla="*/ 25345 h 1369297"/>
              <a:gd name="connsiteX2" fmla="*/ 1617324 w 7561585"/>
              <a:gd name="connsiteY2" fmla="*/ 56627 h 1369297"/>
              <a:gd name="connsiteX3" fmla="*/ 4545435 w 7561585"/>
              <a:gd name="connsiteY3" fmla="*/ 49244 h 1369297"/>
              <a:gd name="connsiteX4" fmla="*/ 7560159 w 7561585"/>
              <a:gd name="connsiteY4" fmla="*/ 757447 h 1369297"/>
              <a:gd name="connsiteX5" fmla="*/ 7560003 w 7561585"/>
              <a:gd name="connsiteY5" fmla="*/ 1369297 h 1369297"/>
              <a:gd name="connsiteX6" fmla="*/ 0 w 7561585"/>
              <a:gd name="connsiteY6" fmla="*/ 1369297 h 1369297"/>
              <a:gd name="connsiteX0" fmla="*/ 0 w 7561585"/>
              <a:gd name="connsiteY0" fmla="*/ 1352358 h 1352358"/>
              <a:gd name="connsiteX1" fmla="*/ 666795 w 7561585"/>
              <a:gd name="connsiteY1" fmla="*/ 8406 h 1352358"/>
              <a:gd name="connsiteX2" fmla="*/ 1534256 w 7561585"/>
              <a:gd name="connsiteY2" fmla="*/ 109026 h 1352358"/>
              <a:gd name="connsiteX3" fmla="*/ 4545435 w 7561585"/>
              <a:gd name="connsiteY3" fmla="*/ 32305 h 1352358"/>
              <a:gd name="connsiteX4" fmla="*/ 7560159 w 7561585"/>
              <a:gd name="connsiteY4" fmla="*/ 740508 h 1352358"/>
              <a:gd name="connsiteX5" fmla="*/ 7560003 w 7561585"/>
              <a:gd name="connsiteY5" fmla="*/ 1352358 h 1352358"/>
              <a:gd name="connsiteX6" fmla="*/ 0 w 7561585"/>
              <a:gd name="connsiteY6" fmla="*/ 1352358 h 1352358"/>
              <a:gd name="connsiteX0" fmla="*/ 0 w 7584607"/>
              <a:gd name="connsiteY0" fmla="*/ 1385375 h 1385375"/>
              <a:gd name="connsiteX1" fmla="*/ 666795 w 7584607"/>
              <a:gd name="connsiteY1" fmla="*/ 41423 h 1385375"/>
              <a:gd name="connsiteX2" fmla="*/ 1534256 w 7584607"/>
              <a:gd name="connsiteY2" fmla="*/ 142043 h 1385375"/>
              <a:gd name="connsiteX3" fmla="*/ 4545435 w 7584607"/>
              <a:gd name="connsiteY3" fmla="*/ 65322 h 1385375"/>
              <a:gd name="connsiteX4" fmla="*/ 7584435 w 7584607"/>
              <a:gd name="connsiteY4" fmla="*/ 159914 h 1385375"/>
              <a:gd name="connsiteX5" fmla="*/ 7560003 w 7584607"/>
              <a:gd name="connsiteY5" fmla="*/ 1385375 h 1385375"/>
              <a:gd name="connsiteX6" fmla="*/ 0 w 7584607"/>
              <a:gd name="connsiteY6" fmla="*/ 1385375 h 1385375"/>
              <a:gd name="connsiteX0" fmla="*/ 0 w 7566429"/>
              <a:gd name="connsiteY0" fmla="*/ 1513820 h 1513820"/>
              <a:gd name="connsiteX1" fmla="*/ 666795 w 7566429"/>
              <a:gd name="connsiteY1" fmla="*/ 169868 h 1513820"/>
              <a:gd name="connsiteX2" fmla="*/ 1534256 w 7566429"/>
              <a:gd name="connsiteY2" fmla="*/ 270488 h 1513820"/>
              <a:gd name="connsiteX3" fmla="*/ 4545435 w 7566429"/>
              <a:gd name="connsiteY3" fmla="*/ 193767 h 1513820"/>
              <a:gd name="connsiteX4" fmla="*/ 7565893 w 7566429"/>
              <a:gd name="connsiteY4" fmla="*/ 118345 h 1513820"/>
              <a:gd name="connsiteX5" fmla="*/ 7560003 w 7566429"/>
              <a:gd name="connsiteY5" fmla="*/ 1513820 h 1513820"/>
              <a:gd name="connsiteX6" fmla="*/ 0 w 7566429"/>
              <a:gd name="connsiteY6" fmla="*/ 1513820 h 1513820"/>
              <a:gd name="connsiteX0" fmla="*/ 0 w 7566429"/>
              <a:gd name="connsiteY0" fmla="*/ 1487318 h 1487318"/>
              <a:gd name="connsiteX1" fmla="*/ 666795 w 7566429"/>
              <a:gd name="connsiteY1" fmla="*/ 143366 h 1487318"/>
              <a:gd name="connsiteX2" fmla="*/ 1534256 w 7566429"/>
              <a:gd name="connsiteY2" fmla="*/ 243986 h 1487318"/>
              <a:gd name="connsiteX3" fmla="*/ 4781852 w 7566429"/>
              <a:gd name="connsiteY3" fmla="*/ 328089 h 1487318"/>
              <a:gd name="connsiteX4" fmla="*/ 7565893 w 7566429"/>
              <a:gd name="connsiteY4" fmla="*/ 91843 h 1487318"/>
              <a:gd name="connsiteX5" fmla="*/ 7560003 w 7566429"/>
              <a:gd name="connsiteY5" fmla="*/ 1487318 h 1487318"/>
              <a:gd name="connsiteX6" fmla="*/ 0 w 7566429"/>
              <a:gd name="connsiteY6" fmla="*/ 1487318 h 1487318"/>
              <a:gd name="connsiteX0" fmla="*/ 0 w 7566429"/>
              <a:gd name="connsiteY0" fmla="*/ 1487318 h 1487318"/>
              <a:gd name="connsiteX1" fmla="*/ 666795 w 7566429"/>
              <a:gd name="connsiteY1" fmla="*/ 143366 h 1487318"/>
              <a:gd name="connsiteX2" fmla="*/ 1534256 w 7566429"/>
              <a:gd name="connsiteY2" fmla="*/ 243986 h 1487318"/>
              <a:gd name="connsiteX3" fmla="*/ 4772581 w 7566429"/>
              <a:gd name="connsiteY3" fmla="*/ 328089 h 1487318"/>
              <a:gd name="connsiteX4" fmla="*/ 7565893 w 7566429"/>
              <a:gd name="connsiteY4" fmla="*/ 91843 h 1487318"/>
              <a:gd name="connsiteX5" fmla="*/ 7560003 w 7566429"/>
              <a:gd name="connsiteY5" fmla="*/ 1487318 h 1487318"/>
              <a:gd name="connsiteX6" fmla="*/ 0 w 7566429"/>
              <a:gd name="connsiteY6" fmla="*/ 1487318 h 1487318"/>
              <a:gd name="connsiteX0" fmla="*/ 0 w 7566429"/>
              <a:gd name="connsiteY0" fmla="*/ 1490647 h 1490647"/>
              <a:gd name="connsiteX1" fmla="*/ 666795 w 7566429"/>
              <a:gd name="connsiteY1" fmla="*/ 146695 h 1490647"/>
              <a:gd name="connsiteX2" fmla="*/ 1534256 w 7566429"/>
              <a:gd name="connsiteY2" fmla="*/ 247315 h 1490647"/>
              <a:gd name="connsiteX3" fmla="*/ 4772581 w 7566429"/>
              <a:gd name="connsiteY3" fmla="*/ 331418 h 1490647"/>
              <a:gd name="connsiteX4" fmla="*/ 7565893 w 7566429"/>
              <a:gd name="connsiteY4" fmla="*/ 95172 h 1490647"/>
              <a:gd name="connsiteX5" fmla="*/ 7560003 w 7566429"/>
              <a:gd name="connsiteY5" fmla="*/ 1490647 h 1490647"/>
              <a:gd name="connsiteX6" fmla="*/ 0 w 7566429"/>
              <a:gd name="connsiteY6" fmla="*/ 1490647 h 1490647"/>
              <a:gd name="connsiteX0" fmla="*/ 0 w 7566429"/>
              <a:gd name="connsiteY0" fmla="*/ 1490647 h 1490647"/>
              <a:gd name="connsiteX1" fmla="*/ 666795 w 7566429"/>
              <a:gd name="connsiteY1" fmla="*/ 146695 h 1490647"/>
              <a:gd name="connsiteX2" fmla="*/ 1534256 w 7566429"/>
              <a:gd name="connsiteY2" fmla="*/ 247315 h 1490647"/>
              <a:gd name="connsiteX3" fmla="*/ 4772581 w 7566429"/>
              <a:gd name="connsiteY3" fmla="*/ 331418 h 1490647"/>
              <a:gd name="connsiteX4" fmla="*/ 7565893 w 7566429"/>
              <a:gd name="connsiteY4" fmla="*/ 95172 h 1490647"/>
              <a:gd name="connsiteX5" fmla="*/ 7560003 w 7566429"/>
              <a:gd name="connsiteY5" fmla="*/ 1490647 h 1490647"/>
              <a:gd name="connsiteX6" fmla="*/ 0 w 7566429"/>
              <a:gd name="connsiteY6" fmla="*/ 1490647 h 1490647"/>
              <a:gd name="connsiteX0" fmla="*/ 0 w 7566429"/>
              <a:gd name="connsiteY0" fmla="*/ 1417804 h 1417804"/>
              <a:gd name="connsiteX1" fmla="*/ 666795 w 7566429"/>
              <a:gd name="connsiteY1" fmla="*/ 73852 h 1417804"/>
              <a:gd name="connsiteX2" fmla="*/ 1534256 w 7566429"/>
              <a:gd name="connsiteY2" fmla="*/ 174472 h 1417804"/>
              <a:gd name="connsiteX3" fmla="*/ 4772581 w 7566429"/>
              <a:gd name="connsiteY3" fmla="*/ 258575 h 1417804"/>
              <a:gd name="connsiteX4" fmla="*/ 7565893 w 7566429"/>
              <a:gd name="connsiteY4" fmla="*/ 22329 h 1417804"/>
              <a:gd name="connsiteX5" fmla="*/ 7560003 w 7566429"/>
              <a:gd name="connsiteY5" fmla="*/ 1417804 h 1417804"/>
              <a:gd name="connsiteX6" fmla="*/ 0 w 7566429"/>
              <a:gd name="connsiteY6" fmla="*/ 1417804 h 1417804"/>
              <a:gd name="connsiteX0" fmla="*/ 0 w 7566429"/>
              <a:gd name="connsiteY0" fmla="*/ 1808337 h 1808337"/>
              <a:gd name="connsiteX1" fmla="*/ 666795 w 7566429"/>
              <a:gd name="connsiteY1" fmla="*/ 464385 h 1808337"/>
              <a:gd name="connsiteX2" fmla="*/ 642177 w 7566429"/>
              <a:gd name="connsiteY2" fmla="*/ 12346 h 1808337"/>
              <a:gd name="connsiteX3" fmla="*/ 4772581 w 7566429"/>
              <a:gd name="connsiteY3" fmla="*/ 649108 h 1808337"/>
              <a:gd name="connsiteX4" fmla="*/ 7565893 w 7566429"/>
              <a:gd name="connsiteY4" fmla="*/ 412862 h 1808337"/>
              <a:gd name="connsiteX5" fmla="*/ 7560003 w 7566429"/>
              <a:gd name="connsiteY5" fmla="*/ 1808337 h 1808337"/>
              <a:gd name="connsiteX6" fmla="*/ 0 w 7566429"/>
              <a:gd name="connsiteY6" fmla="*/ 1808337 h 1808337"/>
              <a:gd name="connsiteX0" fmla="*/ 0 w 7566429"/>
              <a:gd name="connsiteY0" fmla="*/ 1899244 h 1899244"/>
              <a:gd name="connsiteX1" fmla="*/ 666795 w 7566429"/>
              <a:gd name="connsiteY1" fmla="*/ 555292 h 1899244"/>
              <a:gd name="connsiteX2" fmla="*/ 642177 w 7566429"/>
              <a:gd name="connsiteY2" fmla="*/ 103253 h 1899244"/>
              <a:gd name="connsiteX3" fmla="*/ 4772581 w 7566429"/>
              <a:gd name="connsiteY3" fmla="*/ 740015 h 1899244"/>
              <a:gd name="connsiteX4" fmla="*/ 7565893 w 7566429"/>
              <a:gd name="connsiteY4" fmla="*/ 503769 h 1899244"/>
              <a:gd name="connsiteX5" fmla="*/ 7560003 w 7566429"/>
              <a:gd name="connsiteY5" fmla="*/ 1899244 h 1899244"/>
              <a:gd name="connsiteX6" fmla="*/ 0 w 7566429"/>
              <a:gd name="connsiteY6" fmla="*/ 1899244 h 1899244"/>
              <a:gd name="connsiteX0" fmla="*/ 3439 w 7569868"/>
              <a:gd name="connsiteY0" fmla="*/ 1808461 h 1808461"/>
              <a:gd name="connsiteX1" fmla="*/ 345841 w 7569868"/>
              <a:gd name="connsiteY1" fmla="*/ 173107 h 1808461"/>
              <a:gd name="connsiteX2" fmla="*/ 645616 w 7569868"/>
              <a:gd name="connsiteY2" fmla="*/ 12470 h 1808461"/>
              <a:gd name="connsiteX3" fmla="*/ 4776020 w 7569868"/>
              <a:gd name="connsiteY3" fmla="*/ 649232 h 1808461"/>
              <a:gd name="connsiteX4" fmla="*/ 7569332 w 7569868"/>
              <a:gd name="connsiteY4" fmla="*/ 412986 h 1808461"/>
              <a:gd name="connsiteX5" fmla="*/ 7563442 w 7569868"/>
              <a:gd name="connsiteY5" fmla="*/ 1808461 h 1808461"/>
              <a:gd name="connsiteX6" fmla="*/ 3439 w 7569868"/>
              <a:gd name="connsiteY6" fmla="*/ 1808461 h 1808461"/>
              <a:gd name="connsiteX0" fmla="*/ 3439 w 7569868"/>
              <a:gd name="connsiteY0" fmla="*/ 1870755 h 1870755"/>
              <a:gd name="connsiteX1" fmla="*/ 345841 w 7569868"/>
              <a:gd name="connsiteY1" fmla="*/ 235401 h 1870755"/>
              <a:gd name="connsiteX2" fmla="*/ 645616 w 7569868"/>
              <a:gd name="connsiteY2" fmla="*/ 74764 h 1870755"/>
              <a:gd name="connsiteX3" fmla="*/ 4776020 w 7569868"/>
              <a:gd name="connsiteY3" fmla="*/ 711526 h 1870755"/>
              <a:gd name="connsiteX4" fmla="*/ 7569332 w 7569868"/>
              <a:gd name="connsiteY4" fmla="*/ 475280 h 1870755"/>
              <a:gd name="connsiteX5" fmla="*/ 7563442 w 7569868"/>
              <a:gd name="connsiteY5" fmla="*/ 1870755 h 1870755"/>
              <a:gd name="connsiteX6" fmla="*/ 3439 w 7569868"/>
              <a:gd name="connsiteY6" fmla="*/ 1870755 h 1870755"/>
              <a:gd name="connsiteX0" fmla="*/ 3439 w 7569868"/>
              <a:gd name="connsiteY0" fmla="*/ 1803241 h 1803241"/>
              <a:gd name="connsiteX1" fmla="*/ 345841 w 7569868"/>
              <a:gd name="connsiteY1" fmla="*/ 167887 h 1803241"/>
              <a:gd name="connsiteX2" fmla="*/ 645616 w 7569868"/>
              <a:gd name="connsiteY2" fmla="*/ 7250 h 1803241"/>
              <a:gd name="connsiteX3" fmla="*/ 4735471 w 7569868"/>
              <a:gd name="connsiteY3" fmla="*/ 513383 h 1803241"/>
              <a:gd name="connsiteX4" fmla="*/ 7569332 w 7569868"/>
              <a:gd name="connsiteY4" fmla="*/ 407766 h 1803241"/>
              <a:gd name="connsiteX5" fmla="*/ 7563442 w 7569868"/>
              <a:gd name="connsiteY5" fmla="*/ 1803241 h 1803241"/>
              <a:gd name="connsiteX6" fmla="*/ 3439 w 7569868"/>
              <a:gd name="connsiteY6" fmla="*/ 1803241 h 1803241"/>
              <a:gd name="connsiteX0" fmla="*/ 3439 w 7569868"/>
              <a:gd name="connsiteY0" fmla="*/ 1803241 h 1803241"/>
              <a:gd name="connsiteX1" fmla="*/ 345841 w 7569868"/>
              <a:gd name="connsiteY1" fmla="*/ 167887 h 1803241"/>
              <a:gd name="connsiteX2" fmla="*/ 645616 w 7569868"/>
              <a:gd name="connsiteY2" fmla="*/ 7250 h 1803241"/>
              <a:gd name="connsiteX3" fmla="*/ 4735471 w 7569868"/>
              <a:gd name="connsiteY3" fmla="*/ 513383 h 1803241"/>
              <a:gd name="connsiteX4" fmla="*/ 7569332 w 7569868"/>
              <a:gd name="connsiteY4" fmla="*/ 407766 h 1803241"/>
              <a:gd name="connsiteX5" fmla="*/ 7563442 w 7569868"/>
              <a:gd name="connsiteY5" fmla="*/ 1803241 h 1803241"/>
              <a:gd name="connsiteX6" fmla="*/ 3439 w 7569868"/>
              <a:gd name="connsiteY6" fmla="*/ 1803241 h 1803241"/>
              <a:gd name="connsiteX0" fmla="*/ 3439 w 7569868"/>
              <a:gd name="connsiteY0" fmla="*/ 1803241 h 1803241"/>
              <a:gd name="connsiteX1" fmla="*/ 345841 w 7569868"/>
              <a:gd name="connsiteY1" fmla="*/ 167887 h 1803241"/>
              <a:gd name="connsiteX2" fmla="*/ 645616 w 7569868"/>
              <a:gd name="connsiteY2" fmla="*/ 7250 h 1803241"/>
              <a:gd name="connsiteX3" fmla="*/ 4735471 w 7569868"/>
              <a:gd name="connsiteY3" fmla="*/ 513383 h 1803241"/>
              <a:gd name="connsiteX4" fmla="*/ 7569332 w 7569868"/>
              <a:gd name="connsiteY4" fmla="*/ 407766 h 1803241"/>
              <a:gd name="connsiteX5" fmla="*/ 7563442 w 7569868"/>
              <a:gd name="connsiteY5" fmla="*/ 1803241 h 1803241"/>
              <a:gd name="connsiteX6" fmla="*/ 3439 w 7569868"/>
              <a:gd name="connsiteY6" fmla="*/ 1803241 h 1803241"/>
              <a:gd name="connsiteX0" fmla="*/ 3439 w 7569868"/>
              <a:gd name="connsiteY0" fmla="*/ 1800862 h 1800862"/>
              <a:gd name="connsiteX1" fmla="*/ 345841 w 7569868"/>
              <a:gd name="connsiteY1" fmla="*/ 165508 h 1800862"/>
              <a:gd name="connsiteX2" fmla="*/ 645616 w 7569868"/>
              <a:gd name="connsiteY2" fmla="*/ 4871 h 1800862"/>
              <a:gd name="connsiteX3" fmla="*/ 4127236 w 7569868"/>
              <a:gd name="connsiteY3" fmla="*/ 440666 h 1800862"/>
              <a:gd name="connsiteX4" fmla="*/ 7569332 w 7569868"/>
              <a:gd name="connsiteY4" fmla="*/ 405387 h 1800862"/>
              <a:gd name="connsiteX5" fmla="*/ 7563442 w 7569868"/>
              <a:gd name="connsiteY5" fmla="*/ 1800862 h 1800862"/>
              <a:gd name="connsiteX6" fmla="*/ 3439 w 7569868"/>
              <a:gd name="connsiteY6" fmla="*/ 1800862 h 1800862"/>
              <a:gd name="connsiteX0" fmla="*/ 3439 w 7569868"/>
              <a:gd name="connsiteY0" fmla="*/ 1796274 h 1796274"/>
              <a:gd name="connsiteX1" fmla="*/ 345841 w 7569868"/>
              <a:gd name="connsiteY1" fmla="*/ 160920 h 1796274"/>
              <a:gd name="connsiteX2" fmla="*/ 645616 w 7569868"/>
              <a:gd name="connsiteY2" fmla="*/ 283 h 1796274"/>
              <a:gd name="connsiteX3" fmla="*/ 4127236 w 7569868"/>
              <a:gd name="connsiteY3" fmla="*/ 436078 h 1796274"/>
              <a:gd name="connsiteX4" fmla="*/ 7569332 w 7569868"/>
              <a:gd name="connsiteY4" fmla="*/ 400799 h 1796274"/>
              <a:gd name="connsiteX5" fmla="*/ 7563442 w 7569868"/>
              <a:gd name="connsiteY5" fmla="*/ 1796274 h 1796274"/>
              <a:gd name="connsiteX6" fmla="*/ 3439 w 7569868"/>
              <a:gd name="connsiteY6" fmla="*/ 1796274 h 1796274"/>
              <a:gd name="connsiteX0" fmla="*/ 3439 w 7569868"/>
              <a:gd name="connsiteY0" fmla="*/ 1776309 h 1776309"/>
              <a:gd name="connsiteX1" fmla="*/ 345841 w 7569868"/>
              <a:gd name="connsiteY1" fmla="*/ 140955 h 1776309"/>
              <a:gd name="connsiteX2" fmla="*/ 270538 w 7569868"/>
              <a:gd name="connsiteY2" fmla="*/ 415 h 1776309"/>
              <a:gd name="connsiteX3" fmla="*/ 4127236 w 7569868"/>
              <a:gd name="connsiteY3" fmla="*/ 416113 h 1776309"/>
              <a:gd name="connsiteX4" fmla="*/ 7569332 w 7569868"/>
              <a:gd name="connsiteY4" fmla="*/ 380834 h 1776309"/>
              <a:gd name="connsiteX5" fmla="*/ 7563442 w 7569868"/>
              <a:gd name="connsiteY5" fmla="*/ 1776309 h 1776309"/>
              <a:gd name="connsiteX6" fmla="*/ 3439 w 7569868"/>
              <a:gd name="connsiteY6" fmla="*/ 1776309 h 1776309"/>
              <a:gd name="connsiteX0" fmla="*/ 3439 w 7569868"/>
              <a:gd name="connsiteY0" fmla="*/ 1777516 h 1777516"/>
              <a:gd name="connsiteX1" fmla="*/ 345841 w 7569868"/>
              <a:gd name="connsiteY1" fmla="*/ 142162 h 1777516"/>
              <a:gd name="connsiteX2" fmla="*/ 270538 w 7569868"/>
              <a:gd name="connsiteY2" fmla="*/ 1622 h 1777516"/>
              <a:gd name="connsiteX3" fmla="*/ 4157648 w 7569868"/>
              <a:gd name="connsiteY3" fmla="*/ 286691 h 1777516"/>
              <a:gd name="connsiteX4" fmla="*/ 7569332 w 7569868"/>
              <a:gd name="connsiteY4" fmla="*/ 382041 h 1777516"/>
              <a:gd name="connsiteX5" fmla="*/ 7563442 w 7569868"/>
              <a:gd name="connsiteY5" fmla="*/ 1777516 h 1777516"/>
              <a:gd name="connsiteX6" fmla="*/ 3439 w 7569868"/>
              <a:gd name="connsiteY6" fmla="*/ 1777516 h 1777516"/>
              <a:gd name="connsiteX0" fmla="*/ 3439 w 7569868"/>
              <a:gd name="connsiteY0" fmla="*/ 1777516 h 1777516"/>
              <a:gd name="connsiteX1" fmla="*/ 345841 w 7569868"/>
              <a:gd name="connsiteY1" fmla="*/ 142162 h 1777516"/>
              <a:gd name="connsiteX2" fmla="*/ 270538 w 7569868"/>
              <a:gd name="connsiteY2" fmla="*/ 1622 h 1777516"/>
              <a:gd name="connsiteX3" fmla="*/ 4157648 w 7569868"/>
              <a:gd name="connsiteY3" fmla="*/ 286691 h 1777516"/>
              <a:gd name="connsiteX4" fmla="*/ 7569332 w 7569868"/>
              <a:gd name="connsiteY4" fmla="*/ 382041 h 1777516"/>
              <a:gd name="connsiteX5" fmla="*/ 7563442 w 7569868"/>
              <a:gd name="connsiteY5" fmla="*/ 1777516 h 1777516"/>
              <a:gd name="connsiteX6" fmla="*/ 3439 w 7569868"/>
              <a:gd name="connsiteY6" fmla="*/ 1777516 h 1777516"/>
              <a:gd name="connsiteX0" fmla="*/ 3439 w 7569868"/>
              <a:gd name="connsiteY0" fmla="*/ 1792018 h 1792018"/>
              <a:gd name="connsiteX1" fmla="*/ 345841 w 7569868"/>
              <a:gd name="connsiteY1" fmla="*/ 156664 h 1792018"/>
              <a:gd name="connsiteX2" fmla="*/ 270538 w 7569868"/>
              <a:gd name="connsiteY2" fmla="*/ 16124 h 1792018"/>
              <a:gd name="connsiteX3" fmla="*/ 4157648 w 7569868"/>
              <a:gd name="connsiteY3" fmla="*/ 301193 h 1792018"/>
              <a:gd name="connsiteX4" fmla="*/ 7569332 w 7569868"/>
              <a:gd name="connsiteY4" fmla="*/ 396543 h 1792018"/>
              <a:gd name="connsiteX5" fmla="*/ 7563442 w 7569868"/>
              <a:gd name="connsiteY5" fmla="*/ 1792018 h 1792018"/>
              <a:gd name="connsiteX6" fmla="*/ 3439 w 7569868"/>
              <a:gd name="connsiteY6" fmla="*/ 1792018 h 1792018"/>
              <a:gd name="connsiteX0" fmla="*/ 3439 w 7569868"/>
              <a:gd name="connsiteY0" fmla="*/ 1776062 h 1776062"/>
              <a:gd name="connsiteX1" fmla="*/ 345841 w 7569868"/>
              <a:gd name="connsiteY1" fmla="*/ 140708 h 1776062"/>
              <a:gd name="connsiteX2" fmla="*/ 270538 w 7569868"/>
              <a:gd name="connsiteY2" fmla="*/ 168 h 1776062"/>
              <a:gd name="connsiteX3" fmla="*/ 4147510 w 7569868"/>
              <a:gd name="connsiteY3" fmla="*/ 184753 h 1776062"/>
              <a:gd name="connsiteX4" fmla="*/ 7569332 w 7569868"/>
              <a:gd name="connsiteY4" fmla="*/ 380587 h 1776062"/>
              <a:gd name="connsiteX5" fmla="*/ 7563442 w 7569868"/>
              <a:gd name="connsiteY5" fmla="*/ 1776062 h 1776062"/>
              <a:gd name="connsiteX6" fmla="*/ 3439 w 7569868"/>
              <a:gd name="connsiteY6" fmla="*/ 1776062 h 1776062"/>
              <a:gd name="connsiteX0" fmla="*/ 3439 w 7569868"/>
              <a:gd name="connsiteY0" fmla="*/ 1776062 h 1776062"/>
              <a:gd name="connsiteX1" fmla="*/ 345841 w 7569868"/>
              <a:gd name="connsiteY1" fmla="*/ 140708 h 1776062"/>
              <a:gd name="connsiteX2" fmla="*/ 270538 w 7569868"/>
              <a:gd name="connsiteY2" fmla="*/ 168 h 1776062"/>
              <a:gd name="connsiteX3" fmla="*/ 4147510 w 7569868"/>
              <a:gd name="connsiteY3" fmla="*/ 184753 h 1776062"/>
              <a:gd name="connsiteX4" fmla="*/ 7569332 w 7569868"/>
              <a:gd name="connsiteY4" fmla="*/ 380587 h 1776062"/>
              <a:gd name="connsiteX5" fmla="*/ 7563442 w 7569868"/>
              <a:gd name="connsiteY5" fmla="*/ 1776062 h 1776062"/>
              <a:gd name="connsiteX6" fmla="*/ 3439 w 7569868"/>
              <a:gd name="connsiteY6" fmla="*/ 1776062 h 1776062"/>
              <a:gd name="connsiteX0" fmla="*/ 3439 w 7569868"/>
              <a:gd name="connsiteY0" fmla="*/ 1776062 h 1776062"/>
              <a:gd name="connsiteX1" fmla="*/ 345841 w 7569868"/>
              <a:gd name="connsiteY1" fmla="*/ 140708 h 1776062"/>
              <a:gd name="connsiteX2" fmla="*/ 270538 w 7569868"/>
              <a:gd name="connsiteY2" fmla="*/ 168 h 1776062"/>
              <a:gd name="connsiteX3" fmla="*/ 4147510 w 7569868"/>
              <a:gd name="connsiteY3" fmla="*/ 184753 h 1776062"/>
              <a:gd name="connsiteX4" fmla="*/ 7569332 w 7569868"/>
              <a:gd name="connsiteY4" fmla="*/ 380587 h 1776062"/>
              <a:gd name="connsiteX5" fmla="*/ 7563442 w 7569868"/>
              <a:gd name="connsiteY5" fmla="*/ 1776062 h 1776062"/>
              <a:gd name="connsiteX6" fmla="*/ 3439 w 7569868"/>
              <a:gd name="connsiteY6" fmla="*/ 1776062 h 1776062"/>
              <a:gd name="connsiteX0" fmla="*/ 3439 w 7569868"/>
              <a:gd name="connsiteY0" fmla="*/ 1776062 h 1776062"/>
              <a:gd name="connsiteX1" fmla="*/ 345841 w 7569868"/>
              <a:gd name="connsiteY1" fmla="*/ 140708 h 1776062"/>
              <a:gd name="connsiteX2" fmla="*/ 270538 w 7569868"/>
              <a:gd name="connsiteY2" fmla="*/ 168 h 1776062"/>
              <a:gd name="connsiteX3" fmla="*/ 4147510 w 7569868"/>
              <a:gd name="connsiteY3" fmla="*/ 184753 h 1776062"/>
              <a:gd name="connsiteX4" fmla="*/ 7569332 w 7569868"/>
              <a:gd name="connsiteY4" fmla="*/ 380587 h 1776062"/>
              <a:gd name="connsiteX5" fmla="*/ 7563442 w 7569868"/>
              <a:gd name="connsiteY5" fmla="*/ 1776062 h 1776062"/>
              <a:gd name="connsiteX6" fmla="*/ 3439 w 7569868"/>
              <a:gd name="connsiteY6" fmla="*/ 1776062 h 1776062"/>
              <a:gd name="connsiteX0" fmla="*/ 3439 w 7569868"/>
              <a:gd name="connsiteY0" fmla="*/ 1776062 h 1776062"/>
              <a:gd name="connsiteX1" fmla="*/ 345841 w 7569868"/>
              <a:gd name="connsiteY1" fmla="*/ 140708 h 1776062"/>
              <a:gd name="connsiteX2" fmla="*/ 270538 w 7569868"/>
              <a:gd name="connsiteY2" fmla="*/ 168 h 1776062"/>
              <a:gd name="connsiteX3" fmla="*/ 4147510 w 7569868"/>
              <a:gd name="connsiteY3" fmla="*/ 184753 h 1776062"/>
              <a:gd name="connsiteX4" fmla="*/ 7569332 w 7569868"/>
              <a:gd name="connsiteY4" fmla="*/ 365219 h 1776062"/>
              <a:gd name="connsiteX5" fmla="*/ 7563442 w 7569868"/>
              <a:gd name="connsiteY5" fmla="*/ 1776062 h 1776062"/>
              <a:gd name="connsiteX6" fmla="*/ 3439 w 7569868"/>
              <a:gd name="connsiteY6" fmla="*/ 1776062 h 1776062"/>
              <a:gd name="connsiteX0" fmla="*/ 3439 w 7563592"/>
              <a:gd name="connsiteY0" fmla="*/ 1776062 h 1776062"/>
              <a:gd name="connsiteX1" fmla="*/ 345841 w 7563592"/>
              <a:gd name="connsiteY1" fmla="*/ 140708 h 1776062"/>
              <a:gd name="connsiteX2" fmla="*/ 270538 w 7563592"/>
              <a:gd name="connsiteY2" fmla="*/ 168 h 1776062"/>
              <a:gd name="connsiteX3" fmla="*/ 4147510 w 7563592"/>
              <a:gd name="connsiteY3" fmla="*/ 184753 h 1776062"/>
              <a:gd name="connsiteX4" fmla="*/ 7553822 w 7563592"/>
              <a:gd name="connsiteY4" fmla="*/ 349851 h 1776062"/>
              <a:gd name="connsiteX5" fmla="*/ 7563442 w 7563592"/>
              <a:gd name="connsiteY5" fmla="*/ 1776062 h 1776062"/>
              <a:gd name="connsiteX6" fmla="*/ 3439 w 7563592"/>
              <a:gd name="connsiteY6" fmla="*/ 1776062 h 1776062"/>
              <a:gd name="connsiteX0" fmla="*/ 3439 w 7563834"/>
              <a:gd name="connsiteY0" fmla="*/ 1776062 h 1776062"/>
              <a:gd name="connsiteX1" fmla="*/ 345841 w 7563834"/>
              <a:gd name="connsiteY1" fmla="*/ 140708 h 1776062"/>
              <a:gd name="connsiteX2" fmla="*/ 270538 w 7563834"/>
              <a:gd name="connsiteY2" fmla="*/ 168 h 1776062"/>
              <a:gd name="connsiteX3" fmla="*/ 4147510 w 7563834"/>
              <a:gd name="connsiteY3" fmla="*/ 184753 h 1776062"/>
              <a:gd name="connsiteX4" fmla="*/ 7553822 w 7563834"/>
              <a:gd name="connsiteY4" fmla="*/ 349851 h 1776062"/>
              <a:gd name="connsiteX5" fmla="*/ 7563442 w 7563834"/>
              <a:gd name="connsiteY5" fmla="*/ 1776062 h 1776062"/>
              <a:gd name="connsiteX6" fmla="*/ 3439 w 7563834"/>
              <a:gd name="connsiteY6" fmla="*/ 1776062 h 1776062"/>
              <a:gd name="connsiteX0" fmla="*/ 3439 w 7563834"/>
              <a:gd name="connsiteY0" fmla="*/ 1776062 h 1776062"/>
              <a:gd name="connsiteX1" fmla="*/ 345841 w 7563834"/>
              <a:gd name="connsiteY1" fmla="*/ 140708 h 1776062"/>
              <a:gd name="connsiteX2" fmla="*/ 270538 w 7563834"/>
              <a:gd name="connsiteY2" fmla="*/ 168 h 1776062"/>
              <a:gd name="connsiteX3" fmla="*/ 4147510 w 7563834"/>
              <a:gd name="connsiteY3" fmla="*/ 184753 h 1776062"/>
              <a:gd name="connsiteX4" fmla="*/ 7553822 w 7563834"/>
              <a:gd name="connsiteY4" fmla="*/ 349851 h 1776062"/>
              <a:gd name="connsiteX5" fmla="*/ 7563442 w 7563834"/>
              <a:gd name="connsiteY5" fmla="*/ 1776062 h 1776062"/>
              <a:gd name="connsiteX6" fmla="*/ 3439 w 7563834"/>
              <a:gd name="connsiteY6" fmla="*/ 1776062 h 1776062"/>
              <a:gd name="connsiteX0" fmla="*/ 3439 w 7570238"/>
              <a:gd name="connsiteY0" fmla="*/ 1776062 h 1776062"/>
              <a:gd name="connsiteX1" fmla="*/ 345841 w 7570238"/>
              <a:gd name="connsiteY1" fmla="*/ 140708 h 1776062"/>
              <a:gd name="connsiteX2" fmla="*/ 270538 w 7570238"/>
              <a:gd name="connsiteY2" fmla="*/ 168 h 1776062"/>
              <a:gd name="connsiteX3" fmla="*/ 4147510 w 7570238"/>
              <a:gd name="connsiteY3" fmla="*/ 184753 h 1776062"/>
              <a:gd name="connsiteX4" fmla="*/ 7566730 w 7570238"/>
              <a:gd name="connsiteY4" fmla="*/ 221963 h 1776062"/>
              <a:gd name="connsiteX5" fmla="*/ 7563442 w 7570238"/>
              <a:gd name="connsiteY5" fmla="*/ 1776062 h 1776062"/>
              <a:gd name="connsiteX6" fmla="*/ 3439 w 7570238"/>
              <a:gd name="connsiteY6" fmla="*/ 1776062 h 1776062"/>
              <a:gd name="connsiteX0" fmla="*/ 3439 w 7566730"/>
              <a:gd name="connsiteY0" fmla="*/ 1776062 h 1776062"/>
              <a:gd name="connsiteX1" fmla="*/ 345841 w 7566730"/>
              <a:gd name="connsiteY1" fmla="*/ 140708 h 1776062"/>
              <a:gd name="connsiteX2" fmla="*/ 270538 w 7566730"/>
              <a:gd name="connsiteY2" fmla="*/ 168 h 1776062"/>
              <a:gd name="connsiteX3" fmla="*/ 4147510 w 7566730"/>
              <a:gd name="connsiteY3" fmla="*/ 184753 h 1776062"/>
              <a:gd name="connsiteX4" fmla="*/ 7566730 w 7566730"/>
              <a:gd name="connsiteY4" fmla="*/ 221963 h 1776062"/>
              <a:gd name="connsiteX5" fmla="*/ 7563442 w 7566730"/>
              <a:gd name="connsiteY5" fmla="*/ 1776062 h 1776062"/>
              <a:gd name="connsiteX6" fmla="*/ 3439 w 7566730"/>
              <a:gd name="connsiteY6" fmla="*/ 1776062 h 1776062"/>
              <a:gd name="connsiteX0" fmla="*/ 3439 w 7566730"/>
              <a:gd name="connsiteY0" fmla="*/ 1776062 h 1776062"/>
              <a:gd name="connsiteX1" fmla="*/ 345841 w 7566730"/>
              <a:gd name="connsiteY1" fmla="*/ 140708 h 1776062"/>
              <a:gd name="connsiteX2" fmla="*/ 270538 w 7566730"/>
              <a:gd name="connsiteY2" fmla="*/ 168 h 1776062"/>
              <a:gd name="connsiteX3" fmla="*/ 4147510 w 7566730"/>
              <a:gd name="connsiteY3" fmla="*/ 184753 h 1776062"/>
              <a:gd name="connsiteX4" fmla="*/ 7566730 w 7566730"/>
              <a:gd name="connsiteY4" fmla="*/ 221963 h 1776062"/>
              <a:gd name="connsiteX5" fmla="*/ 7563442 w 7566730"/>
              <a:gd name="connsiteY5" fmla="*/ 1776062 h 1776062"/>
              <a:gd name="connsiteX6" fmla="*/ 3439 w 7566730"/>
              <a:gd name="connsiteY6" fmla="*/ 1776062 h 1776062"/>
              <a:gd name="connsiteX0" fmla="*/ 3439 w 7566730"/>
              <a:gd name="connsiteY0" fmla="*/ 1775898 h 1775898"/>
              <a:gd name="connsiteX1" fmla="*/ 345841 w 7566730"/>
              <a:gd name="connsiteY1" fmla="*/ 140544 h 1775898"/>
              <a:gd name="connsiteX2" fmla="*/ 270538 w 7566730"/>
              <a:gd name="connsiteY2" fmla="*/ 4 h 1775898"/>
              <a:gd name="connsiteX3" fmla="*/ 4032150 w 7566730"/>
              <a:gd name="connsiteY3" fmla="*/ 146489 h 1775898"/>
              <a:gd name="connsiteX4" fmla="*/ 7566730 w 7566730"/>
              <a:gd name="connsiteY4" fmla="*/ 221799 h 1775898"/>
              <a:gd name="connsiteX5" fmla="*/ 7563442 w 7566730"/>
              <a:gd name="connsiteY5" fmla="*/ 1775898 h 1775898"/>
              <a:gd name="connsiteX6" fmla="*/ 3439 w 7566730"/>
              <a:gd name="connsiteY6" fmla="*/ 1775898 h 1775898"/>
              <a:gd name="connsiteX0" fmla="*/ 3439 w 7566730"/>
              <a:gd name="connsiteY0" fmla="*/ 1642552 h 1642552"/>
              <a:gd name="connsiteX1" fmla="*/ 345841 w 7566730"/>
              <a:gd name="connsiteY1" fmla="*/ 7198 h 1642552"/>
              <a:gd name="connsiteX2" fmla="*/ 232085 w 7566730"/>
              <a:gd name="connsiteY2" fmla="*/ 8 h 1642552"/>
              <a:gd name="connsiteX3" fmla="*/ 4032150 w 7566730"/>
              <a:gd name="connsiteY3" fmla="*/ 13143 h 1642552"/>
              <a:gd name="connsiteX4" fmla="*/ 7566730 w 7566730"/>
              <a:gd name="connsiteY4" fmla="*/ 88453 h 1642552"/>
              <a:gd name="connsiteX5" fmla="*/ 7563442 w 7566730"/>
              <a:gd name="connsiteY5" fmla="*/ 1642552 h 1642552"/>
              <a:gd name="connsiteX6" fmla="*/ 3439 w 7566730"/>
              <a:gd name="connsiteY6" fmla="*/ 1642552 h 1642552"/>
              <a:gd name="connsiteX0" fmla="*/ 3439 w 7566730"/>
              <a:gd name="connsiteY0" fmla="*/ 1734184 h 1734184"/>
              <a:gd name="connsiteX1" fmla="*/ 345841 w 7566730"/>
              <a:gd name="connsiteY1" fmla="*/ 98830 h 1734184"/>
              <a:gd name="connsiteX2" fmla="*/ 232085 w 7566730"/>
              <a:gd name="connsiteY2" fmla="*/ 91640 h 1734184"/>
              <a:gd name="connsiteX3" fmla="*/ 3551485 w 7566730"/>
              <a:gd name="connsiteY3" fmla="*/ 0 h 1734184"/>
              <a:gd name="connsiteX4" fmla="*/ 7566730 w 7566730"/>
              <a:gd name="connsiteY4" fmla="*/ 180085 h 1734184"/>
              <a:gd name="connsiteX5" fmla="*/ 7563442 w 7566730"/>
              <a:gd name="connsiteY5" fmla="*/ 1734184 h 1734184"/>
              <a:gd name="connsiteX6" fmla="*/ 3439 w 7566730"/>
              <a:gd name="connsiteY6" fmla="*/ 1734184 h 1734184"/>
              <a:gd name="connsiteX0" fmla="*/ 263 w 7563554"/>
              <a:gd name="connsiteY0" fmla="*/ 1734184 h 1734184"/>
              <a:gd name="connsiteX1" fmla="*/ 381118 w 7563554"/>
              <a:gd name="connsiteY1" fmla="*/ 289330 h 1734184"/>
              <a:gd name="connsiteX2" fmla="*/ 228909 w 7563554"/>
              <a:gd name="connsiteY2" fmla="*/ 91640 h 1734184"/>
              <a:gd name="connsiteX3" fmla="*/ 3548309 w 7563554"/>
              <a:gd name="connsiteY3" fmla="*/ 0 h 1734184"/>
              <a:gd name="connsiteX4" fmla="*/ 7563554 w 7563554"/>
              <a:gd name="connsiteY4" fmla="*/ 180085 h 1734184"/>
              <a:gd name="connsiteX5" fmla="*/ 7560266 w 7563554"/>
              <a:gd name="connsiteY5" fmla="*/ 1734184 h 1734184"/>
              <a:gd name="connsiteX6" fmla="*/ 263 w 7563554"/>
              <a:gd name="connsiteY6" fmla="*/ 1734184 h 1734184"/>
              <a:gd name="connsiteX0" fmla="*/ 620585 w 8183876"/>
              <a:gd name="connsiteY0" fmla="*/ 1734184 h 1734184"/>
              <a:gd name="connsiteX1" fmla="*/ 849231 w 8183876"/>
              <a:gd name="connsiteY1" fmla="*/ 91640 h 1734184"/>
              <a:gd name="connsiteX2" fmla="*/ 4168631 w 8183876"/>
              <a:gd name="connsiteY2" fmla="*/ 0 h 1734184"/>
              <a:gd name="connsiteX3" fmla="*/ 8183876 w 8183876"/>
              <a:gd name="connsiteY3" fmla="*/ 180085 h 1734184"/>
              <a:gd name="connsiteX4" fmla="*/ 8180588 w 8183876"/>
              <a:gd name="connsiteY4" fmla="*/ 1734184 h 1734184"/>
              <a:gd name="connsiteX5" fmla="*/ 620585 w 8183876"/>
              <a:gd name="connsiteY5" fmla="*/ 1734184 h 1734184"/>
              <a:gd name="connsiteX0" fmla="*/ 11105 w 7574396"/>
              <a:gd name="connsiteY0" fmla="*/ 1734184 h 1734184"/>
              <a:gd name="connsiteX1" fmla="*/ 239751 w 7574396"/>
              <a:gd name="connsiteY1" fmla="*/ 91640 h 1734184"/>
              <a:gd name="connsiteX2" fmla="*/ 3559151 w 7574396"/>
              <a:gd name="connsiteY2" fmla="*/ 0 h 1734184"/>
              <a:gd name="connsiteX3" fmla="*/ 7574396 w 7574396"/>
              <a:gd name="connsiteY3" fmla="*/ 180085 h 1734184"/>
              <a:gd name="connsiteX4" fmla="*/ 7571108 w 7574396"/>
              <a:gd name="connsiteY4" fmla="*/ 1734184 h 1734184"/>
              <a:gd name="connsiteX5" fmla="*/ 11105 w 7574396"/>
              <a:gd name="connsiteY5" fmla="*/ 1734184 h 1734184"/>
              <a:gd name="connsiteX0" fmla="*/ 0 w 7563291"/>
              <a:gd name="connsiteY0" fmla="*/ 1772851 h 1772851"/>
              <a:gd name="connsiteX1" fmla="*/ 315166 w 7563291"/>
              <a:gd name="connsiteY1" fmla="*/ 25532 h 1772851"/>
              <a:gd name="connsiteX2" fmla="*/ 3548046 w 7563291"/>
              <a:gd name="connsiteY2" fmla="*/ 38667 h 1772851"/>
              <a:gd name="connsiteX3" fmla="*/ 7563291 w 7563291"/>
              <a:gd name="connsiteY3" fmla="*/ 218752 h 1772851"/>
              <a:gd name="connsiteX4" fmla="*/ 7560003 w 7563291"/>
              <a:gd name="connsiteY4" fmla="*/ 1772851 h 1772851"/>
              <a:gd name="connsiteX5" fmla="*/ 0 w 7563291"/>
              <a:gd name="connsiteY5" fmla="*/ 1772851 h 1772851"/>
              <a:gd name="connsiteX0" fmla="*/ 0 w 7563291"/>
              <a:gd name="connsiteY0" fmla="*/ 1899034 h 1899034"/>
              <a:gd name="connsiteX1" fmla="*/ 363247 w 7563291"/>
              <a:gd name="connsiteY1" fmla="*/ 9530 h 1899034"/>
              <a:gd name="connsiteX2" fmla="*/ 3548046 w 7563291"/>
              <a:gd name="connsiteY2" fmla="*/ 164850 h 1899034"/>
              <a:gd name="connsiteX3" fmla="*/ 7563291 w 7563291"/>
              <a:gd name="connsiteY3" fmla="*/ 344935 h 1899034"/>
              <a:gd name="connsiteX4" fmla="*/ 7560003 w 7563291"/>
              <a:gd name="connsiteY4" fmla="*/ 1899034 h 1899034"/>
              <a:gd name="connsiteX5" fmla="*/ 0 w 7563291"/>
              <a:gd name="connsiteY5" fmla="*/ 1899034 h 1899034"/>
              <a:gd name="connsiteX0" fmla="*/ 0 w 7563291"/>
              <a:gd name="connsiteY0" fmla="*/ 1934019 h 1934019"/>
              <a:gd name="connsiteX1" fmla="*/ 363247 w 7563291"/>
              <a:gd name="connsiteY1" fmla="*/ 44515 h 1934019"/>
              <a:gd name="connsiteX2" fmla="*/ 3548046 w 7563291"/>
              <a:gd name="connsiteY2" fmla="*/ 199835 h 1934019"/>
              <a:gd name="connsiteX3" fmla="*/ 7563291 w 7563291"/>
              <a:gd name="connsiteY3" fmla="*/ 379920 h 1934019"/>
              <a:gd name="connsiteX4" fmla="*/ 7560003 w 7563291"/>
              <a:gd name="connsiteY4" fmla="*/ 1934019 h 1934019"/>
              <a:gd name="connsiteX5" fmla="*/ 0 w 7563291"/>
              <a:gd name="connsiteY5" fmla="*/ 1934019 h 1934019"/>
              <a:gd name="connsiteX0" fmla="*/ 0 w 7575600"/>
              <a:gd name="connsiteY0" fmla="*/ 2409703 h 2409703"/>
              <a:gd name="connsiteX1" fmla="*/ 363247 w 7575600"/>
              <a:gd name="connsiteY1" fmla="*/ 520199 h 2409703"/>
              <a:gd name="connsiteX2" fmla="*/ 3548046 w 7575600"/>
              <a:gd name="connsiteY2" fmla="*/ 675519 h 2409703"/>
              <a:gd name="connsiteX3" fmla="*/ 7575600 w 7575600"/>
              <a:gd name="connsiteY3" fmla="*/ 0 h 2409703"/>
              <a:gd name="connsiteX4" fmla="*/ 7560003 w 7575600"/>
              <a:gd name="connsiteY4" fmla="*/ 2409703 h 2409703"/>
              <a:gd name="connsiteX5" fmla="*/ 0 w 7575600"/>
              <a:gd name="connsiteY5" fmla="*/ 2409703 h 2409703"/>
              <a:gd name="connsiteX0" fmla="*/ 0 w 7575600"/>
              <a:gd name="connsiteY0" fmla="*/ 2409703 h 2409703"/>
              <a:gd name="connsiteX1" fmla="*/ 363247 w 7575600"/>
              <a:gd name="connsiteY1" fmla="*/ 520199 h 2409703"/>
              <a:gd name="connsiteX2" fmla="*/ 3474194 w 7575600"/>
              <a:gd name="connsiteY2" fmla="*/ 527215 h 2409703"/>
              <a:gd name="connsiteX3" fmla="*/ 7575600 w 7575600"/>
              <a:gd name="connsiteY3" fmla="*/ 0 h 2409703"/>
              <a:gd name="connsiteX4" fmla="*/ 7560003 w 7575600"/>
              <a:gd name="connsiteY4" fmla="*/ 2409703 h 2409703"/>
              <a:gd name="connsiteX5" fmla="*/ 0 w 7575600"/>
              <a:gd name="connsiteY5" fmla="*/ 2409703 h 2409703"/>
              <a:gd name="connsiteX0" fmla="*/ 0 w 7575600"/>
              <a:gd name="connsiteY0" fmla="*/ 2409703 h 2409703"/>
              <a:gd name="connsiteX1" fmla="*/ 277087 w 7575600"/>
              <a:gd name="connsiteY1" fmla="*/ 668503 h 2409703"/>
              <a:gd name="connsiteX2" fmla="*/ 3474194 w 7575600"/>
              <a:gd name="connsiteY2" fmla="*/ 527215 h 2409703"/>
              <a:gd name="connsiteX3" fmla="*/ 7575600 w 7575600"/>
              <a:gd name="connsiteY3" fmla="*/ 0 h 2409703"/>
              <a:gd name="connsiteX4" fmla="*/ 7560003 w 7575600"/>
              <a:gd name="connsiteY4" fmla="*/ 2409703 h 2409703"/>
              <a:gd name="connsiteX5" fmla="*/ 0 w 7575600"/>
              <a:gd name="connsiteY5" fmla="*/ 2409703 h 2409703"/>
              <a:gd name="connsiteX0" fmla="*/ 0 w 7560097"/>
              <a:gd name="connsiteY0" fmla="*/ 2546600 h 2546600"/>
              <a:gd name="connsiteX1" fmla="*/ 277087 w 7560097"/>
              <a:gd name="connsiteY1" fmla="*/ 805400 h 2546600"/>
              <a:gd name="connsiteX2" fmla="*/ 3474194 w 7560097"/>
              <a:gd name="connsiteY2" fmla="*/ 664112 h 2546600"/>
              <a:gd name="connsiteX3" fmla="*/ 7550983 w 7560097"/>
              <a:gd name="connsiteY3" fmla="*/ 0 h 2546600"/>
              <a:gd name="connsiteX4" fmla="*/ 7560003 w 7560097"/>
              <a:gd name="connsiteY4" fmla="*/ 2546600 h 2546600"/>
              <a:gd name="connsiteX5" fmla="*/ 0 w 7560097"/>
              <a:gd name="connsiteY5" fmla="*/ 2546600 h 2546600"/>
              <a:gd name="connsiteX0" fmla="*/ 30095 w 7590192"/>
              <a:gd name="connsiteY0" fmla="*/ 2546600 h 2546600"/>
              <a:gd name="connsiteX1" fmla="*/ 307182 w 7590192"/>
              <a:gd name="connsiteY1" fmla="*/ 805400 h 2546600"/>
              <a:gd name="connsiteX2" fmla="*/ 4328962 w 7590192"/>
              <a:gd name="connsiteY2" fmla="*/ 755377 h 2546600"/>
              <a:gd name="connsiteX3" fmla="*/ 7581078 w 7590192"/>
              <a:gd name="connsiteY3" fmla="*/ 0 h 2546600"/>
              <a:gd name="connsiteX4" fmla="*/ 7590098 w 7590192"/>
              <a:gd name="connsiteY4" fmla="*/ 2546600 h 2546600"/>
              <a:gd name="connsiteX5" fmla="*/ 30095 w 7590192"/>
              <a:gd name="connsiteY5" fmla="*/ 2546600 h 2546600"/>
              <a:gd name="connsiteX0" fmla="*/ 27361 w 7587458"/>
              <a:gd name="connsiteY0" fmla="*/ 2546600 h 2546600"/>
              <a:gd name="connsiteX1" fmla="*/ 304448 w 7587458"/>
              <a:gd name="connsiteY1" fmla="*/ 805400 h 2546600"/>
              <a:gd name="connsiteX2" fmla="*/ 4289303 w 7587458"/>
              <a:gd name="connsiteY2" fmla="*/ 709745 h 2546600"/>
              <a:gd name="connsiteX3" fmla="*/ 7578344 w 7587458"/>
              <a:gd name="connsiteY3" fmla="*/ 0 h 2546600"/>
              <a:gd name="connsiteX4" fmla="*/ 7587364 w 7587458"/>
              <a:gd name="connsiteY4" fmla="*/ 2546600 h 2546600"/>
              <a:gd name="connsiteX5" fmla="*/ 27361 w 7587458"/>
              <a:gd name="connsiteY5" fmla="*/ 2546600 h 2546600"/>
              <a:gd name="connsiteX0" fmla="*/ 64456 w 7624553"/>
              <a:gd name="connsiteY0" fmla="*/ 2546600 h 2546600"/>
              <a:gd name="connsiteX1" fmla="*/ 292309 w 7624553"/>
              <a:gd name="connsiteY1" fmla="*/ 885257 h 2546600"/>
              <a:gd name="connsiteX2" fmla="*/ 4326398 w 7624553"/>
              <a:gd name="connsiteY2" fmla="*/ 709745 h 2546600"/>
              <a:gd name="connsiteX3" fmla="*/ 7615439 w 7624553"/>
              <a:gd name="connsiteY3" fmla="*/ 0 h 2546600"/>
              <a:gd name="connsiteX4" fmla="*/ 7624459 w 7624553"/>
              <a:gd name="connsiteY4" fmla="*/ 2546600 h 2546600"/>
              <a:gd name="connsiteX5" fmla="*/ 64456 w 7624553"/>
              <a:gd name="connsiteY5" fmla="*/ 2546600 h 2546600"/>
              <a:gd name="connsiteX0" fmla="*/ 0 w 7560097"/>
              <a:gd name="connsiteY0" fmla="*/ 2546600 h 2546600"/>
              <a:gd name="connsiteX1" fmla="*/ 227853 w 7560097"/>
              <a:gd name="connsiteY1" fmla="*/ 885257 h 2546600"/>
              <a:gd name="connsiteX2" fmla="*/ 4261942 w 7560097"/>
              <a:gd name="connsiteY2" fmla="*/ 709745 h 2546600"/>
              <a:gd name="connsiteX3" fmla="*/ 7550983 w 7560097"/>
              <a:gd name="connsiteY3" fmla="*/ 0 h 2546600"/>
              <a:gd name="connsiteX4" fmla="*/ 7560003 w 7560097"/>
              <a:gd name="connsiteY4" fmla="*/ 2546600 h 2546600"/>
              <a:gd name="connsiteX5" fmla="*/ 0 w 7560097"/>
              <a:gd name="connsiteY5" fmla="*/ 2546600 h 2546600"/>
              <a:gd name="connsiteX0" fmla="*/ 26258 w 7586355"/>
              <a:gd name="connsiteY0" fmla="*/ 2546600 h 2546600"/>
              <a:gd name="connsiteX1" fmla="*/ 254111 w 7586355"/>
              <a:gd name="connsiteY1" fmla="*/ 885257 h 2546600"/>
              <a:gd name="connsiteX2" fmla="*/ 4288200 w 7586355"/>
              <a:gd name="connsiteY2" fmla="*/ 709745 h 2546600"/>
              <a:gd name="connsiteX3" fmla="*/ 7577241 w 7586355"/>
              <a:gd name="connsiteY3" fmla="*/ 0 h 2546600"/>
              <a:gd name="connsiteX4" fmla="*/ 7586261 w 7586355"/>
              <a:gd name="connsiteY4" fmla="*/ 2546600 h 2546600"/>
              <a:gd name="connsiteX5" fmla="*/ 26258 w 7586355"/>
              <a:gd name="connsiteY5" fmla="*/ 2546600 h 2546600"/>
              <a:gd name="connsiteX0" fmla="*/ 26258 w 7593580"/>
              <a:gd name="connsiteY0" fmla="*/ 2546600 h 2546600"/>
              <a:gd name="connsiteX1" fmla="*/ 254111 w 7593580"/>
              <a:gd name="connsiteY1" fmla="*/ 885257 h 2546600"/>
              <a:gd name="connsiteX2" fmla="*/ 4288200 w 7593580"/>
              <a:gd name="connsiteY2" fmla="*/ 709745 h 2546600"/>
              <a:gd name="connsiteX3" fmla="*/ 7593580 w 7593580"/>
              <a:gd name="connsiteY3" fmla="*/ 0 h 2546600"/>
              <a:gd name="connsiteX4" fmla="*/ 7586261 w 7593580"/>
              <a:gd name="connsiteY4" fmla="*/ 2546600 h 2546600"/>
              <a:gd name="connsiteX5" fmla="*/ 26258 w 7593580"/>
              <a:gd name="connsiteY5" fmla="*/ 2546600 h 2546600"/>
              <a:gd name="connsiteX0" fmla="*/ 57763 w 7625085"/>
              <a:gd name="connsiteY0" fmla="*/ 2546600 h 2546600"/>
              <a:gd name="connsiteX1" fmla="*/ 245038 w 7625085"/>
              <a:gd name="connsiteY1" fmla="*/ 726084 h 2546600"/>
              <a:gd name="connsiteX2" fmla="*/ 4319705 w 7625085"/>
              <a:gd name="connsiteY2" fmla="*/ 709745 h 2546600"/>
              <a:gd name="connsiteX3" fmla="*/ 7625085 w 7625085"/>
              <a:gd name="connsiteY3" fmla="*/ 0 h 2546600"/>
              <a:gd name="connsiteX4" fmla="*/ 7617766 w 7625085"/>
              <a:gd name="connsiteY4" fmla="*/ 2546600 h 2546600"/>
              <a:gd name="connsiteX5" fmla="*/ 57763 w 7625085"/>
              <a:gd name="connsiteY5" fmla="*/ 2546600 h 2546600"/>
              <a:gd name="connsiteX0" fmla="*/ 93543 w 7660865"/>
              <a:gd name="connsiteY0" fmla="*/ 2546600 h 2546600"/>
              <a:gd name="connsiteX1" fmla="*/ 280818 w 7660865"/>
              <a:gd name="connsiteY1" fmla="*/ 726084 h 2546600"/>
              <a:gd name="connsiteX2" fmla="*/ 4325052 w 7660865"/>
              <a:gd name="connsiteY2" fmla="*/ 606752 h 2546600"/>
              <a:gd name="connsiteX3" fmla="*/ 7660865 w 7660865"/>
              <a:gd name="connsiteY3" fmla="*/ 0 h 2546600"/>
              <a:gd name="connsiteX4" fmla="*/ 7653546 w 7660865"/>
              <a:gd name="connsiteY4" fmla="*/ 2546600 h 2546600"/>
              <a:gd name="connsiteX5" fmla="*/ 93543 w 7660865"/>
              <a:gd name="connsiteY5" fmla="*/ 2546600 h 2546600"/>
              <a:gd name="connsiteX0" fmla="*/ 35386 w 7602708"/>
              <a:gd name="connsiteY0" fmla="*/ 2546600 h 2546600"/>
              <a:gd name="connsiteX1" fmla="*/ 298685 w 7602708"/>
              <a:gd name="connsiteY1" fmla="*/ 816301 h 2546600"/>
              <a:gd name="connsiteX2" fmla="*/ 4266895 w 7602708"/>
              <a:gd name="connsiteY2" fmla="*/ 606752 h 2546600"/>
              <a:gd name="connsiteX3" fmla="*/ 7602708 w 7602708"/>
              <a:gd name="connsiteY3" fmla="*/ 0 h 2546600"/>
              <a:gd name="connsiteX4" fmla="*/ 7595389 w 7602708"/>
              <a:gd name="connsiteY4" fmla="*/ 2546600 h 2546600"/>
              <a:gd name="connsiteX5" fmla="*/ 35386 w 7602708"/>
              <a:gd name="connsiteY5" fmla="*/ 2546600 h 2546600"/>
              <a:gd name="connsiteX0" fmla="*/ 13530 w 7580852"/>
              <a:gd name="connsiteY0" fmla="*/ 2546600 h 2546600"/>
              <a:gd name="connsiteX1" fmla="*/ 306291 w 7580852"/>
              <a:gd name="connsiteY1" fmla="*/ 725659 h 2546600"/>
              <a:gd name="connsiteX2" fmla="*/ 4245039 w 7580852"/>
              <a:gd name="connsiteY2" fmla="*/ 606752 h 2546600"/>
              <a:gd name="connsiteX3" fmla="*/ 7580852 w 7580852"/>
              <a:gd name="connsiteY3" fmla="*/ 0 h 2546600"/>
              <a:gd name="connsiteX4" fmla="*/ 7573533 w 7580852"/>
              <a:gd name="connsiteY4" fmla="*/ 2546600 h 2546600"/>
              <a:gd name="connsiteX5" fmla="*/ 13530 w 7580852"/>
              <a:gd name="connsiteY5" fmla="*/ 2546600 h 2546600"/>
              <a:gd name="connsiteX0" fmla="*/ 11348 w 7578670"/>
              <a:gd name="connsiteY0" fmla="*/ 2546600 h 2546600"/>
              <a:gd name="connsiteX1" fmla="*/ 304109 w 7578670"/>
              <a:gd name="connsiteY1" fmla="*/ 725659 h 2546600"/>
              <a:gd name="connsiteX2" fmla="*/ 4213395 w 7578670"/>
              <a:gd name="connsiteY2" fmla="*/ 543303 h 2546600"/>
              <a:gd name="connsiteX3" fmla="*/ 7578670 w 7578670"/>
              <a:gd name="connsiteY3" fmla="*/ 0 h 2546600"/>
              <a:gd name="connsiteX4" fmla="*/ 7571351 w 7578670"/>
              <a:gd name="connsiteY4" fmla="*/ 2546600 h 2546600"/>
              <a:gd name="connsiteX5" fmla="*/ 11348 w 7578670"/>
              <a:gd name="connsiteY5" fmla="*/ 2546600 h 2546600"/>
              <a:gd name="connsiteX0" fmla="*/ 11348 w 7578670"/>
              <a:gd name="connsiteY0" fmla="*/ 2546600 h 2546600"/>
              <a:gd name="connsiteX1" fmla="*/ 304109 w 7578670"/>
              <a:gd name="connsiteY1" fmla="*/ 780044 h 2546600"/>
              <a:gd name="connsiteX2" fmla="*/ 4213395 w 7578670"/>
              <a:gd name="connsiteY2" fmla="*/ 543303 h 2546600"/>
              <a:gd name="connsiteX3" fmla="*/ 7578670 w 7578670"/>
              <a:gd name="connsiteY3" fmla="*/ 0 h 2546600"/>
              <a:gd name="connsiteX4" fmla="*/ 7571351 w 7578670"/>
              <a:gd name="connsiteY4" fmla="*/ 2546600 h 2546600"/>
              <a:gd name="connsiteX5" fmla="*/ 11348 w 7578670"/>
              <a:gd name="connsiteY5" fmla="*/ 2546600 h 2546600"/>
              <a:gd name="connsiteX0" fmla="*/ 11348 w 7578670"/>
              <a:gd name="connsiteY0" fmla="*/ 2772470 h 2772470"/>
              <a:gd name="connsiteX1" fmla="*/ 304109 w 7578670"/>
              <a:gd name="connsiteY1" fmla="*/ 1005914 h 2772470"/>
              <a:gd name="connsiteX2" fmla="*/ 4213395 w 7578670"/>
              <a:gd name="connsiteY2" fmla="*/ 769173 h 2772470"/>
              <a:gd name="connsiteX3" fmla="*/ 7578670 w 7578670"/>
              <a:gd name="connsiteY3" fmla="*/ 0 h 2772470"/>
              <a:gd name="connsiteX4" fmla="*/ 7571351 w 7578670"/>
              <a:gd name="connsiteY4" fmla="*/ 2772470 h 2772470"/>
              <a:gd name="connsiteX5" fmla="*/ 11348 w 7578670"/>
              <a:gd name="connsiteY5" fmla="*/ 2772470 h 2772470"/>
              <a:gd name="connsiteX0" fmla="*/ 28668 w 7595990"/>
              <a:gd name="connsiteY0" fmla="*/ 2772470 h 2772470"/>
              <a:gd name="connsiteX1" fmla="*/ 321429 w 7595990"/>
              <a:gd name="connsiteY1" fmla="*/ 1005914 h 2772470"/>
              <a:gd name="connsiteX2" fmla="*/ 4464578 w 7595990"/>
              <a:gd name="connsiteY2" fmla="*/ 1062804 h 2772470"/>
              <a:gd name="connsiteX3" fmla="*/ 7595990 w 7595990"/>
              <a:gd name="connsiteY3" fmla="*/ 0 h 2772470"/>
              <a:gd name="connsiteX4" fmla="*/ 7588671 w 7595990"/>
              <a:gd name="connsiteY4" fmla="*/ 2772470 h 2772470"/>
              <a:gd name="connsiteX5" fmla="*/ 28668 w 7595990"/>
              <a:gd name="connsiteY5" fmla="*/ 2772470 h 2772470"/>
              <a:gd name="connsiteX0" fmla="*/ 26846 w 7594168"/>
              <a:gd name="connsiteY0" fmla="*/ 2772470 h 2772470"/>
              <a:gd name="connsiteX1" fmla="*/ 319607 w 7594168"/>
              <a:gd name="connsiteY1" fmla="*/ 1005914 h 2772470"/>
              <a:gd name="connsiteX2" fmla="*/ 4438139 w 7594168"/>
              <a:gd name="connsiteY2" fmla="*/ 1006337 h 2772470"/>
              <a:gd name="connsiteX3" fmla="*/ 7594168 w 7594168"/>
              <a:gd name="connsiteY3" fmla="*/ 0 h 2772470"/>
              <a:gd name="connsiteX4" fmla="*/ 7586849 w 7594168"/>
              <a:gd name="connsiteY4" fmla="*/ 2772470 h 2772470"/>
              <a:gd name="connsiteX5" fmla="*/ 26846 w 7594168"/>
              <a:gd name="connsiteY5" fmla="*/ 2772470 h 2772470"/>
              <a:gd name="connsiteX0" fmla="*/ 39608 w 7606930"/>
              <a:gd name="connsiteY0" fmla="*/ 2772470 h 2772470"/>
              <a:gd name="connsiteX1" fmla="*/ 332369 w 7606930"/>
              <a:gd name="connsiteY1" fmla="*/ 1005914 h 2772470"/>
              <a:gd name="connsiteX2" fmla="*/ 4623221 w 7606930"/>
              <a:gd name="connsiteY2" fmla="*/ 983750 h 2772470"/>
              <a:gd name="connsiteX3" fmla="*/ 7606930 w 7606930"/>
              <a:gd name="connsiteY3" fmla="*/ 0 h 2772470"/>
              <a:gd name="connsiteX4" fmla="*/ 7599611 w 7606930"/>
              <a:gd name="connsiteY4" fmla="*/ 2772470 h 2772470"/>
              <a:gd name="connsiteX5" fmla="*/ 39608 w 7606930"/>
              <a:gd name="connsiteY5" fmla="*/ 2772470 h 2772470"/>
              <a:gd name="connsiteX0" fmla="*/ 57842 w 7625164"/>
              <a:gd name="connsiteY0" fmla="*/ 2772470 h 2772470"/>
              <a:gd name="connsiteX1" fmla="*/ 325986 w 7625164"/>
              <a:gd name="connsiteY1" fmla="*/ 1073675 h 2772470"/>
              <a:gd name="connsiteX2" fmla="*/ 4641455 w 7625164"/>
              <a:gd name="connsiteY2" fmla="*/ 983750 h 2772470"/>
              <a:gd name="connsiteX3" fmla="*/ 7625164 w 7625164"/>
              <a:gd name="connsiteY3" fmla="*/ 0 h 2772470"/>
              <a:gd name="connsiteX4" fmla="*/ 7617845 w 7625164"/>
              <a:gd name="connsiteY4" fmla="*/ 2772470 h 2772470"/>
              <a:gd name="connsiteX5" fmla="*/ 57842 w 7625164"/>
              <a:gd name="connsiteY5" fmla="*/ 2772470 h 2772470"/>
              <a:gd name="connsiteX0" fmla="*/ 0 w 7567322"/>
              <a:gd name="connsiteY0" fmla="*/ 2772470 h 2772470"/>
              <a:gd name="connsiteX1" fmla="*/ 268144 w 7567322"/>
              <a:gd name="connsiteY1" fmla="*/ 1073675 h 2772470"/>
              <a:gd name="connsiteX2" fmla="*/ 4583613 w 7567322"/>
              <a:gd name="connsiteY2" fmla="*/ 983750 h 2772470"/>
              <a:gd name="connsiteX3" fmla="*/ 7567322 w 7567322"/>
              <a:gd name="connsiteY3" fmla="*/ 0 h 2772470"/>
              <a:gd name="connsiteX4" fmla="*/ 7560003 w 7567322"/>
              <a:gd name="connsiteY4" fmla="*/ 2772470 h 2772470"/>
              <a:gd name="connsiteX5" fmla="*/ 0 w 7567322"/>
              <a:gd name="connsiteY5" fmla="*/ 2772470 h 2772470"/>
              <a:gd name="connsiteX0" fmla="*/ 0 w 7567322"/>
              <a:gd name="connsiteY0" fmla="*/ 2772470 h 2772470"/>
              <a:gd name="connsiteX1" fmla="*/ 268144 w 7567322"/>
              <a:gd name="connsiteY1" fmla="*/ 1073675 h 2772470"/>
              <a:gd name="connsiteX2" fmla="*/ 4583613 w 7567322"/>
              <a:gd name="connsiteY2" fmla="*/ 983750 h 2772470"/>
              <a:gd name="connsiteX3" fmla="*/ 7567322 w 7567322"/>
              <a:gd name="connsiteY3" fmla="*/ 0 h 2772470"/>
              <a:gd name="connsiteX4" fmla="*/ 7560003 w 7567322"/>
              <a:gd name="connsiteY4" fmla="*/ 2772470 h 2772470"/>
              <a:gd name="connsiteX5" fmla="*/ 0 w 7567322"/>
              <a:gd name="connsiteY5" fmla="*/ 2772470 h 2772470"/>
              <a:gd name="connsiteX0" fmla="*/ 0 w 7567322"/>
              <a:gd name="connsiteY0" fmla="*/ 2772470 h 2772470"/>
              <a:gd name="connsiteX1" fmla="*/ 280453 w 7567322"/>
              <a:gd name="connsiteY1" fmla="*/ 1028501 h 2772470"/>
              <a:gd name="connsiteX2" fmla="*/ 4583613 w 7567322"/>
              <a:gd name="connsiteY2" fmla="*/ 983750 h 2772470"/>
              <a:gd name="connsiteX3" fmla="*/ 7567322 w 7567322"/>
              <a:gd name="connsiteY3" fmla="*/ 0 h 2772470"/>
              <a:gd name="connsiteX4" fmla="*/ 7560003 w 7567322"/>
              <a:gd name="connsiteY4" fmla="*/ 2772470 h 2772470"/>
              <a:gd name="connsiteX5" fmla="*/ 0 w 7567322"/>
              <a:gd name="connsiteY5" fmla="*/ 2772470 h 2772470"/>
              <a:gd name="connsiteX0" fmla="*/ 46868 w 7614190"/>
              <a:gd name="connsiteY0" fmla="*/ 2772470 h 2772470"/>
              <a:gd name="connsiteX1" fmla="*/ 327321 w 7614190"/>
              <a:gd name="connsiteY1" fmla="*/ 1028501 h 2772470"/>
              <a:gd name="connsiteX2" fmla="*/ 4605864 w 7614190"/>
              <a:gd name="connsiteY2" fmla="*/ 938576 h 2772470"/>
              <a:gd name="connsiteX3" fmla="*/ 7614190 w 7614190"/>
              <a:gd name="connsiteY3" fmla="*/ 0 h 2772470"/>
              <a:gd name="connsiteX4" fmla="*/ 7606871 w 7614190"/>
              <a:gd name="connsiteY4" fmla="*/ 2772470 h 2772470"/>
              <a:gd name="connsiteX5" fmla="*/ 46868 w 7614190"/>
              <a:gd name="connsiteY5" fmla="*/ 2772470 h 2772470"/>
              <a:gd name="connsiteX0" fmla="*/ 46868 w 7606999"/>
              <a:gd name="connsiteY0" fmla="*/ 2851524 h 2851524"/>
              <a:gd name="connsiteX1" fmla="*/ 327321 w 7606999"/>
              <a:gd name="connsiteY1" fmla="*/ 1107555 h 2851524"/>
              <a:gd name="connsiteX2" fmla="*/ 4605864 w 7606999"/>
              <a:gd name="connsiteY2" fmla="*/ 1017630 h 2851524"/>
              <a:gd name="connsiteX3" fmla="*/ 7601881 w 7606999"/>
              <a:gd name="connsiteY3" fmla="*/ 0 h 2851524"/>
              <a:gd name="connsiteX4" fmla="*/ 7606871 w 7606999"/>
              <a:gd name="connsiteY4" fmla="*/ 2851524 h 2851524"/>
              <a:gd name="connsiteX5" fmla="*/ 46868 w 7606999"/>
              <a:gd name="connsiteY5" fmla="*/ 2851524 h 2851524"/>
              <a:gd name="connsiteX0" fmla="*/ 66926 w 7627057"/>
              <a:gd name="connsiteY0" fmla="*/ 2851524 h 2851524"/>
              <a:gd name="connsiteX1" fmla="*/ 347379 w 7627057"/>
              <a:gd name="connsiteY1" fmla="*/ 1107555 h 2851524"/>
              <a:gd name="connsiteX2" fmla="*/ 4896710 w 7627057"/>
              <a:gd name="connsiteY2" fmla="*/ 1074098 h 2851524"/>
              <a:gd name="connsiteX3" fmla="*/ 7621939 w 7627057"/>
              <a:gd name="connsiteY3" fmla="*/ 0 h 2851524"/>
              <a:gd name="connsiteX4" fmla="*/ 7626929 w 7627057"/>
              <a:gd name="connsiteY4" fmla="*/ 2851524 h 2851524"/>
              <a:gd name="connsiteX5" fmla="*/ 66926 w 7627057"/>
              <a:gd name="connsiteY5" fmla="*/ 2851524 h 2851524"/>
              <a:gd name="connsiteX0" fmla="*/ 72397 w 7632528"/>
              <a:gd name="connsiteY0" fmla="*/ 2851524 h 2851524"/>
              <a:gd name="connsiteX1" fmla="*/ 352850 w 7632528"/>
              <a:gd name="connsiteY1" fmla="*/ 1107555 h 2851524"/>
              <a:gd name="connsiteX2" fmla="*/ 4976033 w 7632528"/>
              <a:gd name="connsiteY2" fmla="*/ 1051511 h 2851524"/>
              <a:gd name="connsiteX3" fmla="*/ 7627410 w 7632528"/>
              <a:gd name="connsiteY3" fmla="*/ 0 h 2851524"/>
              <a:gd name="connsiteX4" fmla="*/ 7632400 w 7632528"/>
              <a:gd name="connsiteY4" fmla="*/ 2851524 h 2851524"/>
              <a:gd name="connsiteX5" fmla="*/ 72397 w 7632528"/>
              <a:gd name="connsiteY5" fmla="*/ 2851524 h 2851524"/>
              <a:gd name="connsiteX0" fmla="*/ 42310 w 7602441"/>
              <a:gd name="connsiteY0" fmla="*/ 2851524 h 2851524"/>
              <a:gd name="connsiteX1" fmla="*/ 322763 w 7602441"/>
              <a:gd name="connsiteY1" fmla="*/ 1107555 h 2851524"/>
              <a:gd name="connsiteX2" fmla="*/ 4539764 w 7602441"/>
              <a:gd name="connsiteY2" fmla="*/ 1107979 h 2851524"/>
              <a:gd name="connsiteX3" fmla="*/ 7597323 w 7602441"/>
              <a:gd name="connsiteY3" fmla="*/ 0 h 2851524"/>
              <a:gd name="connsiteX4" fmla="*/ 7602313 w 7602441"/>
              <a:gd name="connsiteY4" fmla="*/ 2851524 h 2851524"/>
              <a:gd name="connsiteX5" fmla="*/ 42310 w 7602441"/>
              <a:gd name="connsiteY5" fmla="*/ 2851524 h 2851524"/>
              <a:gd name="connsiteX0" fmla="*/ 36839 w 7596970"/>
              <a:gd name="connsiteY0" fmla="*/ 2851524 h 2851524"/>
              <a:gd name="connsiteX1" fmla="*/ 317292 w 7596970"/>
              <a:gd name="connsiteY1" fmla="*/ 1107555 h 2851524"/>
              <a:gd name="connsiteX2" fmla="*/ 4460442 w 7596970"/>
              <a:gd name="connsiteY2" fmla="*/ 995044 h 2851524"/>
              <a:gd name="connsiteX3" fmla="*/ 7591852 w 7596970"/>
              <a:gd name="connsiteY3" fmla="*/ 0 h 2851524"/>
              <a:gd name="connsiteX4" fmla="*/ 7596842 w 7596970"/>
              <a:gd name="connsiteY4" fmla="*/ 2851524 h 2851524"/>
              <a:gd name="connsiteX5" fmla="*/ 36839 w 7596970"/>
              <a:gd name="connsiteY5" fmla="*/ 2851524 h 2851524"/>
              <a:gd name="connsiteX0" fmla="*/ 55209 w 7615340"/>
              <a:gd name="connsiteY0" fmla="*/ 2851524 h 2851524"/>
              <a:gd name="connsiteX1" fmla="*/ 311045 w 7615340"/>
              <a:gd name="connsiteY1" fmla="*/ 1152729 h 2851524"/>
              <a:gd name="connsiteX2" fmla="*/ 4478812 w 7615340"/>
              <a:gd name="connsiteY2" fmla="*/ 995044 h 2851524"/>
              <a:gd name="connsiteX3" fmla="*/ 7610222 w 7615340"/>
              <a:gd name="connsiteY3" fmla="*/ 0 h 2851524"/>
              <a:gd name="connsiteX4" fmla="*/ 7615212 w 7615340"/>
              <a:gd name="connsiteY4" fmla="*/ 2851524 h 2851524"/>
              <a:gd name="connsiteX5" fmla="*/ 55209 w 7615340"/>
              <a:gd name="connsiteY5" fmla="*/ 2851524 h 2851524"/>
              <a:gd name="connsiteX0" fmla="*/ 77082 w 7637213"/>
              <a:gd name="connsiteY0" fmla="*/ 2851524 h 2851524"/>
              <a:gd name="connsiteX1" fmla="*/ 332918 w 7637213"/>
              <a:gd name="connsiteY1" fmla="*/ 1152729 h 2851524"/>
              <a:gd name="connsiteX2" fmla="*/ 4500685 w 7637213"/>
              <a:gd name="connsiteY2" fmla="*/ 995044 h 2851524"/>
              <a:gd name="connsiteX3" fmla="*/ 7632095 w 7637213"/>
              <a:gd name="connsiteY3" fmla="*/ 0 h 2851524"/>
              <a:gd name="connsiteX4" fmla="*/ 7637085 w 7637213"/>
              <a:gd name="connsiteY4" fmla="*/ 2851524 h 2851524"/>
              <a:gd name="connsiteX5" fmla="*/ 77082 w 7637213"/>
              <a:gd name="connsiteY5" fmla="*/ 2851524 h 2851524"/>
              <a:gd name="connsiteX0" fmla="*/ 0 w 7560131"/>
              <a:gd name="connsiteY0" fmla="*/ 2851524 h 2851524"/>
              <a:gd name="connsiteX1" fmla="*/ 255836 w 7560131"/>
              <a:gd name="connsiteY1" fmla="*/ 1152729 h 2851524"/>
              <a:gd name="connsiteX2" fmla="*/ 4423603 w 7560131"/>
              <a:gd name="connsiteY2" fmla="*/ 995044 h 2851524"/>
              <a:gd name="connsiteX3" fmla="*/ 7555013 w 7560131"/>
              <a:gd name="connsiteY3" fmla="*/ 0 h 2851524"/>
              <a:gd name="connsiteX4" fmla="*/ 7560003 w 7560131"/>
              <a:gd name="connsiteY4" fmla="*/ 2851524 h 2851524"/>
              <a:gd name="connsiteX5" fmla="*/ 0 w 7560131"/>
              <a:gd name="connsiteY5" fmla="*/ 2851524 h 2851524"/>
              <a:gd name="connsiteX0" fmla="*/ 0 w 7560131"/>
              <a:gd name="connsiteY0" fmla="*/ 2851524 h 2851524"/>
              <a:gd name="connsiteX1" fmla="*/ 71207 w 7560131"/>
              <a:gd name="connsiteY1" fmla="*/ 1093165 h 2851524"/>
              <a:gd name="connsiteX2" fmla="*/ 4423603 w 7560131"/>
              <a:gd name="connsiteY2" fmla="*/ 995044 h 2851524"/>
              <a:gd name="connsiteX3" fmla="*/ 7555013 w 7560131"/>
              <a:gd name="connsiteY3" fmla="*/ 0 h 2851524"/>
              <a:gd name="connsiteX4" fmla="*/ 7560003 w 7560131"/>
              <a:gd name="connsiteY4" fmla="*/ 2851524 h 2851524"/>
              <a:gd name="connsiteX5" fmla="*/ 0 w 7560131"/>
              <a:gd name="connsiteY5" fmla="*/ 2851524 h 2851524"/>
              <a:gd name="connsiteX0" fmla="*/ 0 w 7560131"/>
              <a:gd name="connsiteY0" fmla="*/ 2851524 h 2851524"/>
              <a:gd name="connsiteX1" fmla="*/ 58899 w 7560131"/>
              <a:gd name="connsiteY1" fmla="*/ 1140817 h 2851524"/>
              <a:gd name="connsiteX2" fmla="*/ 4423603 w 7560131"/>
              <a:gd name="connsiteY2" fmla="*/ 995044 h 2851524"/>
              <a:gd name="connsiteX3" fmla="*/ 7555013 w 7560131"/>
              <a:gd name="connsiteY3" fmla="*/ 0 h 2851524"/>
              <a:gd name="connsiteX4" fmla="*/ 7560003 w 7560131"/>
              <a:gd name="connsiteY4" fmla="*/ 2851524 h 2851524"/>
              <a:gd name="connsiteX5" fmla="*/ 0 w 7560131"/>
              <a:gd name="connsiteY5" fmla="*/ 2851524 h 2851524"/>
              <a:gd name="connsiteX0" fmla="*/ 225102 w 7785233"/>
              <a:gd name="connsiteY0" fmla="*/ 2851524 h 2851524"/>
              <a:gd name="connsiteX1" fmla="*/ 284001 w 7785233"/>
              <a:gd name="connsiteY1" fmla="*/ 1140817 h 2851524"/>
              <a:gd name="connsiteX2" fmla="*/ 4854636 w 7785233"/>
              <a:gd name="connsiteY2" fmla="*/ 1036281 h 2851524"/>
              <a:gd name="connsiteX3" fmla="*/ 7780115 w 7785233"/>
              <a:gd name="connsiteY3" fmla="*/ 0 h 2851524"/>
              <a:gd name="connsiteX4" fmla="*/ 7785105 w 7785233"/>
              <a:gd name="connsiteY4" fmla="*/ 2851524 h 2851524"/>
              <a:gd name="connsiteX5" fmla="*/ 225102 w 7785233"/>
              <a:gd name="connsiteY5" fmla="*/ 2851524 h 2851524"/>
              <a:gd name="connsiteX0" fmla="*/ 225103 w 7785234"/>
              <a:gd name="connsiteY0" fmla="*/ 2851524 h 2851524"/>
              <a:gd name="connsiteX1" fmla="*/ 284002 w 7785234"/>
              <a:gd name="connsiteY1" fmla="*/ 1140817 h 2851524"/>
              <a:gd name="connsiteX2" fmla="*/ 4854637 w 7785234"/>
              <a:gd name="connsiteY2" fmla="*/ 1036281 h 2851524"/>
              <a:gd name="connsiteX3" fmla="*/ 7780116 w 7785234"/>
              <a:gd name="connsiteY3" fmla="*/ 0 h 2851524"/>
              <a:gd name="connsiteX4" fmla="*/ 7785106 w 7785234"/>
              <a:gd name="connsiteY4" fmla="*/ 2851524 h 2851524"/>
              <a:gd name="connsiteX5" fmla="*/ 225103 w 7785234"/>
              <a:gd name="connsiteY5" fmla="*/ 2851524 h 2851524"/>
              <a:gd name="connsiteX0" fmla="*/ 117782 w 7677913"/>
              <a:gd name="connsiteY0" fmla="*/ 2851524 h 2851524"/>
              <a:gd name="connsiteX1" fmla="*/ 311602 w 7677913"/>
              <a:gd name="connsiteY1" fmla="*/ 1154563 h 2851524"/>
              <a:gd name="connsiteX2" fmla="*/ 4747316 w 7677913"/>
              <a:gd name="connsiteY2" fmla="*/ 1036281 h 2851524"/>
              <a:gd name="connsiteX3" fmla="*/ 7672795 w 7677913"/>
              <a:gd name="connsiteY3" fmla="*/ 0 h 2851524"/>
              <a:gd name="connsiteX4" fmla="*/ 7677785 w 7677913"/>
              <a:gd name="connsiteY4" fmla="*/ 2851524 h 2851524"/>
              <a:gd name="connsiteX5" fmla="*/ 117782 w 7677913"/>
              <a:gd name="connsiteY5" fmla="*/ 2851524 h 2851524"/>
              <a:gd name="connsiteX0" fmla="*/ 0 w 7560131"/>
              <a:gd name="connsiteY0" fmla="*/ 2851524 h 2851524"/>
              <a:gd name="connsiteX1" fmla="*/ 193820 w 7560131"/>
              <a:gd name="connsiteY1" fmla="*/ 1154563 h 2851524"/>
              <a:gd name="connsiteX2" fmla="*/ 4629534 w 7560131"/>
              <a:gd name="connsiteY2" fmla="*/ 1036281 h 2851524"/>
              <a:gd name="connsiteX3" fmla="*/ 7555013 w 7560131"/>
              <a:gd name="connsiteY3" fmla="*/ 0 h 2851524"/>
              <a:gd name="connsiteX4" fmla="*/ 7560003 w 7560131"/>
              <a:gd name="connsiteY4" fmla="*/ 2851524 h 2851524"/>
              <a:gd name="connsiteX5" fmla="*/ 0 w 7560131"/>
              <a:gd name="connsiteY5" fmla="*/ 2851524 h 2851524"/>
              <a:gd name="connsiteX0" fmla="*/ 0 w 7560131"/>
              <a:gd name="connsiteY0" fmla="*/ 2851524 h 2851524"/>
              <a:gd name="connsiteX1" fmla="*/ 101506 w 7560131"/>
              <a:gd name="connsiteY1" fmla="*/ 1505079 h 2851524"/>
              <a:gd name="connsiteX2" fmla="*/ 4629534 w 7560131"/>
              <a:gd name="connsiteY2" fmla="*/ 1036281 h 2851524"/>
              <a:gd name="connsiteX3" fmla="*/ 7555013 w 7560131"/>
              <a:gd name="connsiteY3" fmla="*/ 0 h 2851524"/>
              <a:gd name="connsiteX4" fmla="*/ 7560003 w 7560131"/>
              <a:gd name="connsiteY4" fmla="*/ 2851524 h 2851524"/>
              <a:gd name="connsiteX5" fmla="*/ 0 w 7560131"/>
              <a:gd name="connsiteY5" fmla="*/ 2851524 h 2851524"/>
              <a:gd name="connsiteX0" fmla="*/ 1993 w 7562124"/>
              <a:gd name="connsiteY0" fmla="*/ 2851524 h 2851524"/>
              <a:gd name="connsiteX1" fmla="*/ 103499 w 7562124"/>
              <a:gd name="connsiteY1" fmla="*/ 1505079 h 2851524"/>
              <a:gd name="connsiteX2" fmla="*/ 4631527 w 7562124"/>
              <a:gd name="connsiteY2" fmla="*/ 1036281 h 2851524"/>
              <a:gd name="connsiteX3" fmla="*/ 7557006 w 7562124"/>
              <a:gd name="connsiteY3" fmla="*/ 0 h 2851524"/>
              <a:gd name="connsiteX4" fmla="*/ 7561996 w 7562124"/>
              <a:gd name="connsiteY4" fmla="*/ 2851524 h 2851524"/>
              <a:gd name="connsiteX5" fmla="*/ 1993 w 7562124"/>
              <a:gd name="connsiteY5" fmla="*/ 2851524 h 2851524"/>
              <a:gd name="connsiteX0" fmla="*/ 51600 w 7611731"/>
              <a:gd name="connsiteY0" fmla="*/ 2851524 h 2851524"/>
              <a:gd name="connsiteX1" fmla="*/ 96297 w 7611731"/>
              <a:gd name="connsiteY1" fmla="*/ 1347003 h 2851524"/>
              <a:gd name="connsiteX2" fmla="*/ 4681134 w 7611731"/>
              <a:gd name="connsiteY2" fmla="*/ 1036281 h 2851524"/>
              <a:gd name="connsiteX3" fmla="*/ 7606613 w 7611731"/>
              <a:gd name="connsiteY3" fmla="*/ 0 h 2851524"/>
              <a:gd name="connsiteX4" fmla="*/ 7611603 w 7611731"/>
              <a:gd name="connsiteY4" fmla="*/ 2851524 h 2851524"/>
              <a:gd name="connsiteX5" fmla="*/ 51600 w 7611731"/>
              <a:gd name="connsiteY5" fmla="*/ 2851524 h 2851524"/>
              <a:gd name="connsiteX0" fmla="*/ 218288 w 7778419"/>
              <a:gd name="connsiteY0" fmla="*/ 2851524 h 2851524"/>
              <a:gd name="connsiteX1" fmla="*/ 262985 w 7778419"/>
              <a:gd name="connsiteY1" fmla="*/ 1347003 h 2851524"/>
              <a:gd name="connsiteX2" fmla="*/ 4847822 w 7778419"/>
              <a:gd name="connsiteY2" fmla="*/ 1036281 h 2851524"/>
              <a:gd name="connsiteX3" fmla="*/ 7773301 w 7778419"/>
              <a:gd name="connsiteY3" fmla="*/ 0 h 2851524"/>
              <a:gd name="connsiteX4" fmla="*/ 7778291 w 7778419"/>
              <a:gd name="connsiteY4" fmla="*/ 2851524 h 2851524"/>
              <a:gd name="connsiteX5" fmla="*/ 218288 w 7778419"/>
              <a:gd name="connsiteY5" fmla="*/ 2851524 h 2851524"/>
              <a:gd name="connsiteX0" fmla="*/ 218288 w 7778419"/>
              <a:gd name="connsiteY0" fmla="*/ 2851524 h 2851524"/>
              <a:gd name="connsiteX1" fmla="*/ 262985 w 7778419"/>
              <a:gd name="connsiteY1" fmla="*/ 1347003 h 2851524"/>
              <a:gd name="connsiteX2" fmla="*/ 910679 w 7778419"/>
              <a:gd name="connsiteY2" fmla="*/ 1112410 h 2851524"/>
              <a:gd name="connsiteX3" fmla="*/ 4847822 w 7778419"/>
              <a:gd name="connsiteY3" fmla="*/ 1036281 h 2851524"/>
              <a:gd name="connsiteX4" fmla="*/ 7773301 w 7778419"/>
              <a:gd name="connsiteY4" fmla="*/ 0 h 2851524"/>
              <a:gd name="connsiteX5" fmla="*/ 7778291 w 7778419"/>
              <a:gd name="connsiteY5" fmla="*/ 2851524 h 2851524"/>
              <a:gd name="connsiteX6" fmla="*/ 218288 w 7778419"/>
              <a:gd name="connsiteY6" fmla="*/ 2851524 h 2851524"/>
              <a:gd name="connsiteX0" fmla="*/ 18898 w 7579029"/>
              <a:gd name="connsiteY0" fmla="*/ 2851524 h 2851524"/>
              <a:gd name="connsiteX1" fmla="*/ 63595 w 7579029"/>
              <a:gd name="connsiteY1" fmla="*/ 1347003 h 2851524"/>
              <a:gd name="connsiteX2" fmla="*/ 455651 w 7579029"/>
              <a:gd name="connsiteY2" fmla="*/ 1057427 h 2851524"/>
              <a:gd name="connsiteX3" fmla="*/ 4648432 w 7579029"/>
              <a:gd name="connsiteY3" fmla="*/ 1036281 h 2851524"/>
              <a:gd name="connsiteX4" fmla="*/ 7573911 w 7579029"/>
              <a:gd name="connsiteY4" fmla="*/ 0 h 2851524"/>
              <a:gd name="connsiteX5" fmla="*/ 7578901 w 7579029"/>
              <a:gd name="connsiteY5" fmla="*/ 2851524 h 2851524"/>
              <a:gd name="connsiteX6" fmla="*/ 18898 w 7579029"/>
              <a:gd name="connsiteY6" fmla="*/ 2851524 h 2851524"/>
              <a:gd name="connsiteX0" fmla="*/ 18898 w 7579029"/>
              <a:gd name="connsiteY0" fmla="*/ 2851524 h 2851524"/>
              <a:gd name="connsiteX1" fmla="*/ 63595 w 7579029"/>
              <a:gd name="connsiteY1" fmla="*/ 1347003 h 2851524"/>
              <a:gd name="connsiteX2" fmla="*/ 455651 w 7579029"/>
              <a:gd name="connsiteY2" fmla="*/ 1057427 h 2851524"/>
              <a:gd name="connsiteX3" fmla="*/ 4648432 w 7579029"/>
              <a:gd name="connsiteY3" fmla="*/ 1036281 h 2851524"/>
              <a:gd name="connsiteX4" fmla="*/ 7573911 w 7579029"/>
              <a:gd name="connsiteY4" fmla="*/ 0 h 2851524"/>
              <a:gd name="connsiteX5" fmla="*/ 7578901 w 7579029"/>
              <a:gd name="connsiteY5" fmla="*/ 2851524 h 2851524"/>
              <a:gd name="connsiteX6" fmla="*/ 18898 w 7579029"/>
              <a:gd name="connsiteY6" fmla="*/ 2851524 h 2851524"/>
              <a:gd name="connsiteX0" fmla="*/ 18898 w 7579029"/>
              <a:gd name="connsiteY0" fmla="*/ 2851524 h 2851524"/>
              <a:gd name="connsiteX1" fmla="*/ 63595 w 7579029"/>
              <a:gd name="connsiteY1" fmla="*/ 1347003 h 2851524"/>
              <a:gd name="connsiteX2" fmla="*/ 455651 w 7579029"/>
              <a:gd name="connsiteY2" fmla="*/ 1057427 h 2851524"/>
              <a:gd name="connsiteX3" fmla="*/ 4648432 w 7579029"/>
              <a:gd name="connsiteY3" fmla="*/ 1036281 h 2851524"/>
              <a:gd name="connsiteX4" fmla="*/ 7573911 w 7579029"/>
              <a:gd name="connsiteY4" fmla="*/ 0 h 2851524"/>
              <a:gd name="connsiteX5" fmla="*/ 7578901 w 7579029"/>
              <a:gd name="connsiteY5" fmla="*/ 2851524 h 2851524"/>
              <a:gd name="connsiteX6" fmla="*/ 18898 w 7579029"/>
              <a:gd name="connsiteY6" fmla="*/ 2851524 h 2851524"/>
              <a:gd name="connsiteX0" fmla="*/ 18898 w 7579029"/>
              <a:gd name="connsiteY0" fmla="*/ 2851524 h 2851524"/>
              <a:gd name="connsiteX1" fmla="*/ 63595 w 7579029"/>
              <a:gd name="connsiteY1" fmla="*/ 1347003 h 2851524"/>
              <a:gd name="connsiteX2" fmla="*/ 455651 w 7579029"/>
              <a:gd name="connsiteY2" fmla="*/ 1057427 h 2851524"/>
              <a:gd name="connsiteX3" fmla="*/ 4556118 w 7579029"/>
              <a:gd name="connsiteY3" fmla="*/ 1050027 h 2851524"/>
              <a:gd name="connsiteX4" fmla="*/ 7573911 w 7579029"/>
              <a:gd name="connsiteY4" fmla="*/ 0 h 2851524"/>
              <a:gd name="connsiteX5" fmla="*/ 7578901 w 7579029"/>
              <a:gd name="connsiteY5" fmla="*/ 2851524 h 2851524"/>
              <a:gd name="connsiteX6" fmla="*/ 18898 w 7579029"/>
              <a:gd name="connsiteY6" fmla="*/ 2851524 h 2851524"/>
              <a:gd name="connsiteX0" fmla="*/ 18898 w 7578957"/>
              <a:gd name="connsiteY0" fmla="*/ 2631593 h 2631593"/>
              <a:gd name="connsiteX1" fmla="*/ 63595 w 7578957"/>
              <a:gd name="connsiteY1" fmla="*/ 1127072 h 2631593"/>
              <a:gd name="connsiteX2" fmla="*/ 455651 w 7578957"/>
              <a:gd name="connsiteY2" fmla="*/ 837496 h 2631593"/>
              <a:gd name="connsiteX3" fmla="*/ 4556118 w 7578957"/>
              <a:gd name="connsiteY3" fmla="*/ 830096 h 2631593"/>
              <a:gd name="connsiteX4" fmla="*/ 7559709 w 7578957"/>
              <a:gd name="connsiteY4" fmla="*/ 0 h 2631593"/>
              <a:gd name="connsiteX5" fmla="*/ 7578901 w 7578957"/>
              <a:gd name="connsiteY5" fmla="*/ 2631593 h 2631593"/>
              <a:gd name="connsiteX6" fmla="*/ 18898 w 7578957"/>
              <a:gd name="connsiteY6" fmla="*/ 2631593 h 2631593"/>
              <a:gd name="connsiteX0" fmla="*/ 18898 w 7578979"/>
              <a:gd name="connsiteY0" fmla="*/ 2583483 h 2583483"/>
              <a:gd name="connsiteX1" fmla="*/ 63595 w 7578979"/>
              <a:gd name="connsiteY1" fmla="*/ 1078962 h 2583483"/>
              <a:gd name="connsiteX2" fmla="*/ 455651 w 7578979"/>
              <a:gd name="connsiteY2" fmla="*/ 789386 h 2583483"/>
              <a:gd name="connsiteX3" fmla="*/ 4556118 w 7578979"/>
              <a:gd name="connsiteY3" fmla="*/ 781986 h 2583483"/>
              <a:gd name="connsiteX4" fmla="*/ 7566811 w 7578979"/>
              <a:gd name="connsiteY4" fmla="*/ 0 h 2583483"/>
              <a:gd name="connsiteX5" fmla="*/ 7578901 w 7578979"/>
              <a:gd name="connsiteY5" fmla="*/ 2583483 h 2583483"/>
              <a:gd name="connsiteX6" fmla="*/ 18898 w 7578979"/>
              <a:gd name="connsiteY6" fmla="*/ 2583483 h 2583483"/>
              <a:gd name="connsiteX0" fmla="*/ 35906 w 7595987"/>
              <a:gd name="connsiteY0" fmla="*/ 2583483 h 2583483"/>
              <a:gd name="connsiteX1" fmla="*/ 80603 w 7595987"/>
              <a:gd name="connsiteY1" fmla="*/ 1078962 h 2583483"/>
              <a:gd name="connsiteX2" fmla="*/ 444254 w 7595987"/>
              <a:gd name="connsiteY2" fmla="*/ 940588 h 2583483"/>
              <a:gd name="connsiteX3" fmla="*/ 4573126 w 7595987"/>
              <a:gd name="connsiteY3" fmla="*/ 781986 h 2583483"/>
              <a:gd name="connsiteX4" fmla="*/ 7583819 w 7595987"/>
              <a:gd name="connsiteY4" fmla="*/ 0 h 2583483"/>
              <a:gd name="connsiteX5" fmla="*/ 7595909 w 7595987"/>
              <a:gd name="connsiteY5" fmla="*/ 2583483 h 2583483"/>
              <a:gd name="connsiteX6" fmla="*/ 35906 w 7595987"/>
              <a:gd name="connsiteY6" fmla="*/ 2583483 h 2583483"/>
              <a:gd name="connsiteX0" fmla="*/ 31596 w 7591677"/>
              <a:gd name="connsiteY0" fmla="*/ 2583483 h 2583483"/>
              <a:gd name="connsiteX1" fmla="*/ 76293 w 7591677"/>
              <a:gd name="connsiteY1" fmla="*/ 1078962 h 2583483"/>
              <a:gd name="connsiteX2" fmla="*/ 447045 w 7591677"/>
              <a:gd name="connsiteY2" fmla="*/ 1036808 h 2583483"/>
              <a:gd name="connsiteX3" fmla="*/ 4568816 w 7591677"/>
              <a:gd name="connsiteY3" fmla="*/ 781986 h 2583483"/>
              <a:gd name="connsiteX4" fmla="*/ 7579509 w 7591677"/>
              <a:gd name="connsiteY4" fmla="*/ 0 h 2583483"/>
              <a:gd name="connsiteX5" fmla="*/ 7591599 w 7591677"/>
              <a:gd name="connsiteY5" fmla="*/ 2583483 h 2583483"/>
              <a:gd name="connsiteX6" fmla="*/ 31596 w 7591677"/>
              <a:gd name="connsiteY6" fmla="*/ 2583483 h 2583483"/>
              <a:gd name="connsiteX0" fmla="*/ 44640 w 7604721"/>
              <a:gd name="connsiteY0" fmla="*/ 2583483 h 2583483"/>
              <a:gd name="connsiteX1" fmla="*/ 89337 w 7604721"/>
              <a:gd name="connsiteY1" fmla="*/ 1078962 h 2583483"/>
              <a:gd name="connsiteX2" fmla="*/ 438785 w 7604721"/>
              <a:gd name="connsiteY2" fmla="*/ 988698 h 2583483"/>
              <a:gd name="connsiteX3" fmla="*/ 4581860 w 7604721"/>
              <a:gd name="connsiteY3" fmla="*/ 781986 h 2583483"/>
              <a:gd name="connsiteX4" fmla="*/ 7592553 w 7604721"/>
              <a:gd name="connsiteY4" fmla="*/ 0 h 2583483"/>
              <a:gd name="connsiteX5" fmla="*/ 7604643 w 7604721"/>
              <a:gd name="connsiteY5" fmla="*/ 2583483 h 2583483"/>
              <a:gd name="connsiteX6" fmla="*/ 44640 w 7604721"/>
              <a:gd name="connsiteY6" fmla="*/ 2583483 h 2583483"/>
              <a:gd name="connsiteX0" fmla="*/ 44640 w 7604721"/>
              <a:gd name="connsiteY0" fmla="*/ 2583483 h 2583483"/>
              <a:gd name="connsiteX1" fmla="*/ 89337 w 7604721"/>
              <a:gd name="connsiteY1" fmla="*/ 1078962 h 2583483"/>
              <a:gd name="connsiteX2" fmla="*/ 438785 w 7604721"/>
              <a:gd name="connsiteY2" fmla="*/ 988698 h 2583483"/>
              <a:gd name="connsiteX3" fmla="*/ 4574759 w 7604721"/>
              <a:gd name="connsiteY3" fmla="*/ 1036281 h 2583483"/>
              <a:gd name="connsiteX4" fmla="*/ 7592553 w 7604721"/>
              <a:gd name="connsiteY4" fmla="*/ 0 h 2583483"/>
              <a:gd name="connsiteX5" fmla="*/ 7604643 w 7604721"/>
              <a:gd name="connsiteY5" fmla="*/ 2583483 h 2583483"/>
              <a:gd name="connsiteX6" fmla="*/ 44640 w 7604721"/>
              <a:gd name="connsiteY6" fmla="*/ 2583483 h 2583483"/>
              <a:gd name="connsiteX0" fmla="*/ 44640 w 7604721"/>
              <a:gd name="connsiteY0" fmla="*/ 2583483 h 2583483"/>
              <a:gd name="connsiteX1" fmla="*/ 89337 w 7604721"/>
              <a:gd name="connsiteY1" fmla="*/ 1078962 h 2583483"/>
              <a:gd name="connsiteX2" fmla="*/ 438785 w 7604721"/>
              <a:gd name="connsiteY2" fmla="*/ 988698 h 2583483"/>
              <a:gd name="connsiteX3" fmla="*/ 4567658 w 7604721"/>
              <a:gd name="connsiteY3" fmla="*/ 981298 h 2583483"/>
              <a:gd name="connsiteX4" fmla="*/ 7592553 w 7604721"/>
              <a:gd name="connsiteY4" fmla="*/ 0 h 2583483"/>
              <a:gd name="connsiteX5" fmla="*/ 7604643 w 7604721"/>
              <a:gd name="connsiteY5" fmla="*/ 2583483 h 2583483"/>
              <a:gd name="connsiteX6" fmla="*/ 44640 w 7604721"/>
              <a:gd name="connsiteY6" fmla="*/ 2583483 h 2583483"/>
              <a:gd name="connsiteX0" fmla="*/ 44640 w 7604721"/>
              <a:gd name="connsiteY0" fmla="*/ 2583483 h 2583483"/>
              <a:gd name="connsiteX1" fmla="*/ 89337 w 7604721"/>
              <a:gd name="connsiteY1" fmla="*/ 1078962 h 2583483"/>
              <a:gd name="connsiteX2" fmla="*/ 438785 w 7604721"/>
              <a:gd name="connsiteY2" fmla="*/ 988698 h 2583483"/>
              <a:gd name="connsiteX3" fmla="*/ 4567658 w 7604721"/>
              <a:gd name="connsiteY3" fmla="*/ 981298 h 2583483"/>
              <a:gd name="connsiteX4" fmla="*/ 7592553 w 7604721"/>
              <a:gd name="connsiteY4" fmla="*/ 0 h 2583483"/>
              <a:gd name="connsiteX5" fmla="*/ 7604643 w 7604721"/>
              <a:gd name="connsiteY5" fmla="*/ 2583483 h 2583483"/>
              <a:gd name="connsiteX6" fmla="*/ 44640 w 7604721"/>
              <a:gd name="connsiteY6" fmla="*/ 2583483 h 2583483"/>
              <a:gd name="connsiteX0" fmla="*/ 44640 w 7604721"/>
              <a:gd name="connsiteY0" fmla="*/ 2583483 h 2583483"/>
              <a:gd name="connsiteX1" fmla="*/ 89337 w 7604721"/>
              <a:gd name="connsiteY1" fmla="*/ 1078962 h 2583483"/>
              <a:gd name="connsiteX2" fmla="*/ 438785 w 7604721"/>
              <a:gd name="connsiteY2" fmla="*/ 988698 h 2583483"/>
              <a:gd name="connsiteX3" fmla="*/ 4567658 w 7604721"/>
              <a:gd name="connsiteY3" fmla="*/ 1053186 h 2583483"/>
              <a:gd name="connsiteX4" fmla="*/ 7592553 w 7604721"/>
              <a:gd name="connsiteY4" fmla="*/ 0 h 2583483"/>
              <a:gd name="connsiteX5" fmla="*/ 7604643 w 7604721"/>
              <a:gd name="connsiteY5" fmla="*/ 2583483 h 2583483"/>
              <a:gd name="connsiteX6" fmla="*/ 44640 w 7604721"/>
              <a:gd name="connsiteY6" fmla="*/ 2583483 h 2583483"/>
              <a:gd name="connsiteX0" fmla="*/ 31646 w 7591727"/>
              <a:gd name="connsiteY0" fmla="*/ 2583483 h 2583483"/>
              <a:gd name="connsiteX1" fmla="*/ 76343 w 7591727"/>
              <a:gd name="connsiteY1" fmla="*/ 1078962 h 2583483"/>
              <a:gd name="connsiteX2" fmla="*/ 447013 w 7591727"/>
              <a:gd name="connsiteY2" fmla="*/ 1153014 h 2583483"/>
              <a:gd name="connsiteX3" fmla="*/ 4554664 w 7591727"/>
              <a:gd name="connsiteY3" fmla="*/ 1053186 h 2583483"/>
              <a:gd name="connsiteX4" fmla="*/ 7579559 w 7591727"/>
              <a:gd name="connsiteY4" fmla="*/ 0 h 2583483"/>
              <a:gd name="connsiteX5" fmla="*/ 7591649 w 7591727"/>
              <a:gd name="connsiteY5" fmla="*/ 2583483 h 2583483"/>
              <a:gd name="connsiteX6" fmla="*/ 31646 w 7591727"/>
              <a:gd name="connsiteY6" fmla="*/ 2583483 h 2583483"/>
              <a:gd name="connsiteX0" fmla="*/ 15105 w 7575186"/>
              <a:gd name="connsiteY0" fmla="*/ 2583483 h 2583483"/>
              <a:gd name="connsiteX1" fmla="*/ 59802 w 7575186"/>
              <a:gd name="connsiteY1" fmla="*/ 1078962 h 2583483"/>
              <a:gd name="connsiteX2" fmla="*/ 458343 w 7575186"/>
              <a:gd name="connsiteY2" fmla="*/ 1292198 h 2583483"/>
              <a:gd name="connsiteX3" fmla="*/ 4538123 w 7575186"/>
              <a:gd name="connsiteY3" fmla="*/ 1053186 h 2583483"/>
              <a:gd name="connsiteX4" fmla="*/ 7563018 w 7575186"/>
              <a:gd name="connsiteY4" fmla="*/ 0 h 2583483"/>
              <a:gd name="connsiteX5" fmla="*/ 7575108 w 7575186"/>
              <a:gd name="connsiteY5" fmla="*/ 2583483 h 2583483"/>
              <a:gd name="connsiteX6" fmla="*/ 15105 w 7575186"/>
              <a:gd name="connsiteY6" fmla="*/ 2583483 h 2583483"/>
              <a:gd name="connsiteX0" fmla="*/ 23296 w 7583377"/>
              <a:gd name="connsiteY0" fmla="*/ 2583483 h 2583483"/>
              <a:gd name="connsiteX1" fmla="*/ 67993 w 7583377"/>
              <a:gd name="connsiteY1" fmla="*/ 1078962 h 2583483"/>
              <a:gd name="connsiteX2" fmla="*/ 452599 w 7583377"/>
              <a:gd name="connsiteY2" fmla="*/ 1148524 h 2583483"/>
              <a:gd name="connsiteX3" fmla="*/ 4546314 w 7583377"/>
              <a:gd name="connsiteY3" fmla="*/ 1053186 h 2583483"/>
              <a:gd name="connsiteX4" fmla="*/ 7571209 w 7583377"/>
              <a:gd name="connsiteY4" fmla="*/ 0 h 2583483"/>
              <a:gd name="connsiteX5" fmla="*/ 7583299 w 7583377"/>
              <a:gd name="connsiteY5" fmla="*/ 2583483 h 2583483"/>
              <a:gd name="connsiteX6" fmla="*/ 23296 w 7583377"/>
              <a:gd name="connsiteY6" fmla="*/ 2583483 h 2583483"/>
              <a:gd name="connsiteX0" fmla="*/ 23296 w 7583377"/>
              <a:gd name="connsiteY0" fmla="*/ 2583483 h 2583483"/>
              <a:gd name="connsiteX1" fmla="*/ 67993 w 7583377"/>
              <a:gd name="connsiteY1" fmla="*/ 1078962 h 2583483"/>
              <a:gd name="connsiteX2" fmla="*/ 452599 w 7583377"/>
              <a:gd name="connsiteY2" fmla="*/ 1148524 h 2583483"/>
              <a:gd name="connsiteX3" fmla="*/ 4681022 w 7583377"/>
              <a:gd name="connsiteY3" fmla="*/ 1039717 h 2583483"/>
              <a:gd name="connsiteX4" fmla="*/ 7571209 w 7583377"/>
              <a:gd name="connsiteY4" fmla="*/ 0 h 2583483"/>
              <a:gd name="connsiteX5" fmla="*/ 7583299 w 7583377"/>
              <a:gd name="connsiteY5" fmla="*/ 2583483 h 2583483"/>
              <a:gd name="connsiteX6" fmla="*/ 23296 w 7583377"/>
              <a:gd name="connsiteY6" fmla="*/ 2583483 h 2583483"/>
              <a:gd name="connsiteX0" fmla="*/ 0 w 7560081"/>
              <a:gd name="connsiteY0" fmla="*/ 2583483 h 2583483"/>
              <a:gd name="connsiteX1" fmla="*/ 44697 w 7560081"/>
              <a:gd name="connsiteY1" fmla="*/ 1078962 h 2583483"/>
              <a:gd name="connsiteX2" fmla="*/ 395317 w 7560081"/>
              <a:gd name="connsiteY2" fmla="*/ 1126332 h 2583483"/>
              <a:gd name="connsiteX3" fmla="*/ 429303 w 7560081"/>
              <a:gd name="connsiteY3" fmla="*/ 1148524 h 2583483"/>
              <a:gd name="connsiteX4" fmla="*/ 4657726 w 7560081"/>
              <a:gd name="connsiteY4" fmla="*/ 1039717 h 2583483"/>
              <a:gd name="connsiteX5" fmla="*/ 7547913 w 7560081"/>
              <a:gd name="connsiteY5" fmla="*/ 0 h 2583483"/>
              <a:gd name="connsiteX6" fmla="*/ 7560003 w 7560081"/>
              <a:gd name="connsiteY6" fmla="*/ 2583483 h 2583483"/>
              <a:gd name="connsiteX7" fmla="*/ 0 w 7560081"/>
              <a:gd name="connsiteY7" fmla="*/ 2583483 h 2583483"/>
              <a:gd name="connsiteX0" fmla="*/ 25137 w 7585218"/>
              <a:gd name="connsiteY0" fmla="*/ 2583483 h 2583483"/>
              <a:gd name="connsiteX1" fmla="*/ 69834 w 7585218"/>
              <a:gd name="connsiteY1" fmla="*/ 1078962 h 2583483"/>
              <a:gd name="connsiteX2" fmla="*/ 454440 w 7585218"/>
              <a:gd name="connsiteY2" fmla="*/ 1148524 h 2583483"/>
              <a:gd name="connsiteX3" fmla="*/ 4682863 w 7585218"/>
              <a:gd name="connsiteY3" fmla="*/ 1039717 h 2583483"/>
              <a:gd name="connsiteX4" fmla="*/ 7573050 w 7585218"/>
              <a:gd name="connsiteY4" fmla="*/ 0 h 2583483"/>
              <a:gd name="connsiteX5" fmla="*/ 7585140 w 7585218"/>
              <a:gd name="connsiteY5" fmla="*/ 2583483 h 2583483"/>
              <a:gd name="connsiteX6" fmla="*/ 25137 w 7585218"/>
              <a:gd name="connsiteY6" fmla="*/ 2583483 h 2583483"/>
              <a:gd name="connsiteX0" fmla="*/ 592045 w 8152126"/>
              <a:gd name="connsiteY0" fmla="*/ 2583483 h 2583483"/>
              <a:gd name="connsiteX1" fmla="*/ 1021348 w 8152126"/>
              <a:gd name="connsiteY1" fmla="*/ 1148524 h 2583483"/>
              <a:gd name="connsiteX2" fmla="*/ 5249771 w 8152126"/>
              <a:gd name="connsiteY2" fmla="*/ 1039717 h 2583483"/>
              <a:gd name="connsiteX3" fmla="*/ 8139958 w 8152126"/>
              <a:gd name="connsiteY3" fmla="*/ 0 h 2583483"/>
              <a:gd name="connsiteX4" fmla="*/ 8152048 w 8152126"/>
              <a:gd name="connsiteY4" fmla="*/ 2583483 h 2583483"/>
              <a:gd name="connsiteX5" fmla="*/ 592045 w 8152126"/>
              <a:gd name="connsiteY5" fmla="*/ 2583483 h 2583483"/>
              <a:gd name="connsiteX0" fmla="*/ 29434 w 7589515"/>
              <a:gd name="connsiteY0" fmla="*/ 2583483 h 2583483"/>
              <a:gd name="connsiteX1" fmla="*/ 458737 w 7589515"/>
              <a:gd name="connsiteY1" fmla="*/ 1148524 h 2583483"/>
              <a:gd name="connsiteX2" fmla="*/ 4687160 w 7589515"/>
              <a:gd name="connsiteY2" fmla="*/ 1039717 h 2583483"/>
              <a:gd name="connsiteX3" fmla="*/ 7577347 w 7589515"/>
              <a:gd name="connsiteY3" fmla="*/ 0 h 2583483"/>
              <a:gd name="connsiteX4" fmla="*/ 7589437 w 7589515"/>
              <a:gd name="connsiteY4" fmla="*/ 2583483 h 2583483"/>
              <a:gd name="connsiteX5" fmla="*/ 29434 w 7589515"/>
              <a:gd name="connsiteY5" fmla="*/ 2583483 h 2583483"/>
              <a:gd name="connsiteX0" fmla="*/ 29434 w 7589515"/>
              <a:gd name="connsiteY0" fmla="*/ 2583483 h 2583483"/>
              <a:gd name="connsiteX1" fmla="*/ 458737 w 7589515"/>
              <a:gd name="connsiteY1" fmla="*/ 1148524 h 2583483"/>
              <a:gd name="connsiteX2" fmla="*/ 4687160 w 7589515"/>
              <a:gd name="connsiteY2" fmla="*/ 1039717 h 2583483"/>
              <a:gd name="connsiteX3" fmla="*/ 7577347 w 7589515"/>
              <a:gd name="connsiteY3" fmla="*/ 0 h 2583483"/>
              <a:gd name="connsiteX4" fmla="*/ 7589437 w 7589515"/>
              <a:gd name="connsiteY4" fmla="*/ 2583483 h 2583483"/>
              <a:gd name="connsiteX5" fmla="*/ 29434 w 7589515"/>
              <a:gd name="connsiteY5" fmla="*/ 2583483 h 2583483"/>
              <a:gd name="connsiteX0" fmla="*/ 78220 w 7638301"/>
              <a:gd name="connsiteY0" fmla="*/ 2583483 h 2583483"/>
              <a:gd name="connsiteX1" fmla="*/ 421200 w 7638301"/>
              <a:gd name="connsiteY1" fmla="*/ 1252821 h 2583483"/>
              <a:gd name="connsiteX2" fmla="*/ 4735946 w 7638301"/>
              <a:gd name="connsiteY2" fmla="*/ 1039717 h 2583483"/>
              <a:gd name="connsiteX3" fmla="*/ 7626133 w 7638301"/>
              <a:gd name="connsiteY3" fmla="*/ 0 h 2583483"/>
              <a:gd name="connsiteX4" fmla="*/ 7638223 w 7638301"/>
              <a:gd name="connsiteY4" fmla="*/ 2583483 h 2583483"/>
              <a:gd name="connsiteX5" fmla="*/ 78220 w 7638301"/>
              <a:gd name="connsiteY5" fmla="*/ 2583483 h 2583483"/>
              <a:gd name="connsiteX0" fmla="*/ 59149 w 7619230"/>
              <a:gd name="connsiteY0" fmla="*/ 2583483 h 2583483"/>
              <a:gd name="connsiteX1" fmla="*/ 434499 w 7619230"/>
              <a:gd name="connsiteY1" fmla="*/ 1200673 h 2583483"/>
              <a:gd name="connsiteX2" fmla="*/ 4716875 w 7619230"/>
              <a:gd name="connsiteY2" fmla="*/ 1039717 h 2583483"/>
              <a:gd name="connsiteX3" fmla="*/ 7607062 w 7619230"/>
              <a:gd name="connsiteY3" fmla="*/ 0 h 2583483"/>
              <a:gd name="connsiteX4" fmla="*/ 7619152 w 7619230"/>
              <a:gd name="connsiteY4" fmla="*/ 2583483 h 2583483"/>
              <a:gd name="connsiteX5" fmla="*/ 59149 w 7619230"/>
              <a:gd name="connsiteY5" fmla="*/ 2583483 h 2583483"/>
              <a:gd name="connsiteX0" fmla="*/ 59149 w 7619230"/>
              <a:gd name="connsiteY0" fmla="*/ 2583483 h 2583483"/>
              <a:gd name="connsiteX1" fmla="*/ 434499 w 7619230"/>
              <a:gd name="connsiteY1" fmla="*/ 1200673 h 2583483"/>
              <a:gd name="connsiteX2" fmla="*/ 4716875 w 7619230"/>
              <a:gd name="connsiteY2" fmla="*/ 1039717 h 2583483"/>
              <a:gd name="connsiteX3" fmla="*/ 7607062 w 7619230"/>
              <a:gd name="connsiteY3" fmla="*/ 0 h 2583483"/>
              <a:gd name="connsiteX4" fmla="*/ 7619152 w 7619230"/>
              <a:gd name="connsiteY4" fmla="*/ 2583483 h 2583483"/>
              <a:gd name="connsiteX5" fmla="*/ 59149 w 7619230"/>
              <a:gd name="connsiteY5" fmla="*/ 2583483 h 2583483"/>
              <a:gd name="connsiteX0" fmla="*/ 59149 w 7619230"/>
              <a:gd name="connsiteY0" fmla="*/ 2583483 h 2583483"/>
              <a:gd name="connsiteX1" fmla="*/ 434499 w 7619230"/>
              <a:gd name="connsiteY1" fmla="*/ 1200673 h 2583483"/>
              <a:gd name="connsiteX2" fmla="*/ 4716875 w 7619230"/>
              <a:gd name="connsiteY2" fmla="*/ 1039717 h 2583483"/>
              <a:gd name="connsiteX3" fmla="*/ 7607062 w 7619230"/>
              <a:gd name="connsiteY3" fmla="*/ 0 h 2583483"/>
              <a:gd name="connsiteX4" fmla="*/ 7619152 w 7619230"/>
              <a:gd name="connsiteY4" fmla="*/ 2583483 h 2583483"/>
              <a:gd name="connsiteX5" fmla="*/ 59149 w 7619230"/>
              <a:gd name="connsiteY5" fmla="*/ 2583483 h 2583483"/>
              <a:gd name="connsiteX0" fmla="*/ 59149 w 7619230"/>
              <a:gd name="connsiteY0" fmla="*/ 2583483 h 2583483"/>
              <a:gd name="connsiteX1" fmla="*/ 434499 w 7619230"/>
              <a:gd name="connsiteY1" fmla="*/ 1200673 h 2583483"/>
              <a:gd name="connsiteX2" fmla="*/ 4716875 w 7619230"/>
              <a:gd name="connsiteY2" fmla="*/ 1039717 h 2583483"/>
              <a:gd name="connsiteX3" fmla="*/ 7607062 w 7619230"/>
              <a:gd name="connsiteY3" fmla="*/ 0 h 2583483"/>
              <a:gd name="connsiteX4" fmla="*/ 7619152 w 7619230"/>
              <a:gd name="connsiteY4" fmla="*/ 2583483 h 2583483"/>
              <a:gd name="connsiteX5" fmla="*/ 59149 w 7619230"/>
              <a:gd name="connsiteY5" fmla="*/ 2583483 h 2583483"/>
              <a:gd name="connsiteX0" fmla="*/ 59149 w 7619230"/>
              <a:gd name="connsiteY0" fmla="*/ 2583483 h 2583483"/>
              <a:gd name="connsiteX1" fmla="*/ 434499 w 7619230"/>
              <a:gd name="connsiteY1" fmla="*/ 1200673 h 2583483"/>
              <a:gd name="connsiteX2" fmla="*/ 4716875 w 7619230"/>
              <a:gd name="connsiteY2" fmla="*/ 1039717 h 2583483"/>
              <a:gd name="connsiteX3" fmla="*/ 7607062 w 7619230"/>
              <a:gd name="connsiteY3" fmla="*/ 0 h 2583483"/>
              <a:gd name="connsiteX4" fmla="*/ 7619152 w 7619230"/>
              <a:gd name="connsiteY4" fmla="*/ 2583483 h 2583483"/>
              <a:gd name="connsiteX5" fmla="*/ 59149 w 7619230"/>
              <a:gd name="connsiteY5" fmla="*/ 2583483 h 2583483"/>
              <a:gd name="connsiteX0" fmla="*/ 59149 w 7619230"/>
              <a:gd name="connsiteY0" fmla="*/ 2583483 h 2583483"/>
              <a:gd name="connsiteX1" fmla="*/ 434499 w 7619230"/>
              <a:gd name="connsiteY1" fmla="*/ 1200673 h 2583483"/>
              <a:gd name="connsiteX2" fmla="*/ 4716875 w 7619230"/>
              <a:gd name="connsiteY2" fmla="*/ 1039717 h 2583483"/>
              <a:gd name="connsiteX3" fmla="*/ 7607062 w 7619230"/>
              <a:gd name="connsiteY3" fmla="*/ 0 h 2583483"/>
              <a:gd name="connsiteX4" fmla="*/ 7619152 w 7619230"/>
              <a:gd name="connsiteY4" fmla="*/ 2583483 h 2583483"/>
              <a:gd name="connsiteX5" fmla="*/ 59149 w 7619230"/>
              <a:gd name="connsiteY5" fmla="*/ 2583483 h 2583483"/>
              <a:gd name="connsiteX0" fmla="*/ 59149 w 7619230"/>
              <a:gd name="connsiteY0" fmla="*/ 2583483 h 2583483"/>
              <a:gd name="connsiteX1" fmla="*/ 434499 w 7619230"/>
              <a:gd name="connsiteY1" fmla="*/ 1200673 h 2583483"/>
              <a:gd name="connsiteX2" fmla="*/ 4716875 w 7619230"/>
              <a:gd name="connsiteY2" fmla="*/ 1039717 h 2583483"/>
              <a:gd name="connsiteX3" fmla="*/ 7607062 w 7619230"/>
              <a:gd name="connsiteY3" fmla="*/ 0 h 2583483"/>
              <a:gd name="connsiteX4" fmla="*/ 7619152 w 7619230"/>
              <a:gd name="connsiteY4" fmla="*/ 2583483 h 2583483"/>
              <a:gd name="connsiteX5" fmla="*/ 59149 w 7619230"/>
              <a:gd name="connsiteY5" fmla="*/ 2583483 h 2583483"/>
              <a:gd name="connsiteX0" fmla="*/ 40985 w 7601066"/>
              <a:gd name="connsiteY0" fmla="*/ 2583483 h 2583483"/>
              <a:gd name="connsiteX1" fmla="*/ 448706 w 7601066"/>
              <a:gd name="connsiteY1" fmla="*/ 1183290 h 2583483"/>
              <a:gd name="connsiteX2" fmla="*/ 4698711 w 7601066"/>
              <a:gd name="connsiteY2" fmla="*/ 1039717 h 2583483"/>
              <a:gd name="connsiteX3" fmla="*/ 7588898 w 7601066"/>
              <a:gd name="connsiteY3" fmla="*/ 0 h 2583483"/>
              <a:gd name="connsiteX4" fmla="*/ 7600988 w 7601066"/>
              <a:gd name="connsiteY4" fmla="*/ 2583483 h 2583483"/>
              <a:gd name="connsiteX5" fmla="*/ 40985 w 7601066"/>
              <a:gd name="connsiteY5" fmla="*/ 2583483 h 2583483"/>
              <a:gd name="connsiteX0" fmla="*/ 40985 w 7601164"/>
              <a:gd name="connsiteY0" fmla="*/ 2580222 h 2580222"/>
              <a:gd name="connsiteX1" fmla="*/ 448706 w 7601164"/>
              <a:gd name="connsiteY1" fmla="*/ 1180029 h 2580222"/>
              <a:gd name="connsiteX2" fmla="*/ 4698711 w 7601164"/>
              <a:gd name="connsiteY2" fmla="*/ 1036456 h 2580222"/>
              <a:gd name="connsiteX3" fmla="*/ 7599020 w 7601164"/>
              <a:gd name="connsiteY3" fmla="*/ 0 h 2580222"/>
              <a:gd name="connsiteX4" fmla="*/ 7600988 w 7601164"/>
              <a:gd name="connsiteY4" fmla="*/ 2580222 h 2580222"/>
              <a:gd name="connsiteX5" fmla="*/ 40985 w 7601164"/>
              <a:gd name="connsiteY5" fmla="*/ 2580222 h 2580222"/>
              <a:gd name="connsiteX0" fmla="*/ 40985 w 7601164"/>
              <a:gd name="connsiteY0" fmla="*/ 2580222 h 2580222"/>
              <a:gd name="connsiteX1" fmla="*/ 448706 w 7601164"/>
              <a:gd name="connsiteY1" fmla="*/ 1180029 h 2580222"/>
              <a:gd name="connsiteX2" fmla="*/ 4829476 w 7601164"/>
              <a:gd name="connsiteY2" fmla="*/ 1019022 h 2580222"/>
              <a:gd name="connsiteX3" fmla="*/ 7599020 w 7601164"/>
              <a:gd name="connsiteY3" fmla="*/ 0 h 2580222"/>
              <a:gd name="connsiteX4" fmla="*/ 7600988 w 7601164"/>
              <a:gd name="connsiteY4" fmla="*/ 2580222 h 2580222"/>
              <a:gd name="connsiteX5" fmla="*/ 40985 w 7601164"/>
              <a:gd name="connsiteY5" fmla="*/ 2580222 h 2580222"/>
              <a:gd name="connsiteX0" fmla="*/ 40985 w 7601164"/>
              <a:gd name="connsiteY0" fmla="*/ 2580222 h 2580222"/>
              <a:gd name="connsiteX1" fmla="*/ 448706 w 7601164"/>
              <a:gd name="connsiteY1" fmla="*/ 1180029 h 2580222"/>
              <a:gd name="connsiteX2" fmla="*/ 4829476 w 7601164"/>
              <a:gd name="connsiteY2" fmla="*/ 1019022 h 2580222"/>
              <a:gd name="connsiteX3" fmla="*/ 7599020 w 7601164"/>
              <a:gd name="connsiteY3" fmla="*/ 0 h 2580222"/>
              <a:gd name="connsiteX4" fmla="*/ 7600988 w 7601164"/>
              <a:gd name="connsiteY4" fmla="*/ 2580222 h 2580222"/>
              <a:gd name="connsiteX5" fmla="*/ 40985 w 7601164"/>
              <a:gd name="connsiteY5" fmla="*/ 2580222 h 2580222"/>
              <a:gd name="connsiteX0" fmla="*/ 40985 w 7601164"/>
              <a:gd name="connsiteY0" fmla="*/ 2580222 h 2580222"/>
              <a:gd name="connsiteX1" fmla="*/ 448706 w 7601164"/>
              <a:gd name="connsiteY1" fmla="*/ 1180029 h 2580222"/>
              <a:gd name="connsiteX2" fmla="*/ 4829476 w 7601164"/>
              <a:gd name="connsiteY2" fmla="*/ 1019022 h 2580222"/>
              <a:gd name="connsiteX3" fmla="*/ 7599020 w 7601164"/>
              <a:gd name="connsiteY3" fmla="*/ 0 h 2580222"/>
              <a:gd name="connsiteX4" fmla="*/ 7600988 w 7601164"/>
              <a:gd name="connsiteY4" fmla="*/ 2580222 h 2580222"/>
              <a:gd name="connsiteX5" fmla="*/ 40985 w 7601164"/>
              <a:gd name="connsiteY5" fmla="*/ 2580222 h 2580222"/>
              <a:gd name="connsiteX0" fmla="*/ 40985 w 7601164"/>
              <a:gd name="connsiteY0" fmla="*/ 2580222 h 2580222"/>
              <a:gd name="connsiteX1" fmla="*/ 448706 w 7601164"/>
              <a:gd name="connsiteY1" fmla="*/ 1180029 h 2580222"/>
              <a:gd name="connsiteX2" fmla="*/ 4829476 w 7601164"/>
              <a:gd name="connsiteY2" fmla="*/ 1019022 h 2580222"/>
              <a:gd name="connsiteX3" fmla="*/ 7599020 w 7601164"/>
              <a:gd name="connsiteY3" fmla="*/ 0 h 2580222"/>
              <a:gd name="connsiteX4" fmla="*/ 7600988 w 7601164"/>
              <a:gd name="connsiteY4" fmla="*/ 2580222 h 2580222"/>
              <a:gd name="connsiteX5" fmla="*/ 40985 w 7601164"/>
              <a:gd name="connsiteY5" fmla="*/ 2580222 h 2580222"/>
              <a:gd name="connsiteX0" fmla="*/ 40985 w 7601164"/>
              <a:gd name="connsiteY0" fmla="*/ 2580222 h 2580222"/>
              <a:gd name="connsiteX1" fmla="*/ 448706 w 7601164"/>
              <a:gd name="connsiteY1" fmla="*/ 1180029 h 2580222"/>
              <a:gd name="connsiteX2" fmla="*/ 4829476 w 7601164"/>
              <a:gd name="connsiteY2" fmla="*/ 1019022 h 2580222"/>
              <a:gd name="connsiteX3" fmla="*/ 7599020 w 7601164"/>
              <a:gd name="connsiteY3" fmla="*/ 0 h 2580222"/>
              <a:gd name="connsiteX4" fmla="*/ 7600988 w 7601164"/>
              <a:gd name="connsiteY4" fmla="*/ 2580222 h 2580222"/>
              <a:gd name="connsiteX5" fmla="*/ 40985 w 7601164"/>
              <a:gd name="connsiteY5" fmla="*/ 2580222 h 2580222"/>
              <a:gd name="connsiteX0" fmla="*/ 40985 w 7601164"/>
              <a:gd name="connsiteY0" fmla="*/ 2580222 h 2580222"/>
              <a:gd name="connsiteX1" fmla="*/ 448706 w 7601164"/>
              <a:gd name="connsiteY1" fmla="*/ 1180029 h 2580222"/>
              <a:gd name="connsiteX2" fmla="*/ 4829476 w 7601164"/>
              <a:gd name="connsiteY2" fmla="*/ 1019022 h 2580222"/>
              <a:gd name="connsiteX3" fmla="*/ 7599020 w 7601164"/>
              <a:gd name="connsiteY3" fmla="*/ 0 h 2580222"/>
              <a:gd name="connsiteX4" fmla="*/ 7600988 w 7601164"/>
              <a:gd name="connsiteY4" fmla="*/ 2580222 h 2580222"/>
              <a:gd name="connsiteX5" fmla="*/ 40985 w 7601164"/>
              <a:gd name="connsiteY5" fmla="*/ 2580222 h 2580222"/>
              <a:gd name="connsiteX0" fmla="*/ 86076 w 7646255"/>
              <a:gd name="connsiteY0" fmla="*/ 2580222 h 2580222"/>
              <a:gd name="connsiteX1" fmla="*/ 416119 w 7646255"/>
              <a:gd name="connsiteY1" fmla="*/ 1187537 h 2580222"/>
              <a:gd name="connsiteX2" fmla="*/ 4874567 w 7646255"/>
              <a:gd name="connsiteY2" fmla="*/ 1019022 h 2580222"/>
              <a:gd name="connsiteX3" fmla="*/ 7644111 w 7646255"/>
              <a:gd name="connsiteY3" fmla="*/ 0 h 2580222"/>
              <a:gd name="connsiteX4" fmla="*/ 7646079 w 7646255"/>
              <a:gd name="connsiteY4" fmla="*/ 2580222 h 2580222"/>
              <a:gd name="connsiteX5" fmla="*/ 86076 w 7646255"/>
              <a:gd name="connsiteY5" fmla="*/ 2580222 h 2580222"/>
              <a:gd name="connsiteX0" fmla="*/ 21858 w 7582037"/>
              <a:gd name="connsiteY0" fmla="*/ 2580222 h 2580222"/>
              <a:gd name="connsiteX1" fmla="*/ 351901 w 7582037"/>
              <a:gd name="connsiteY1" fmla="*/ 1187537 h 2580222"/>
              <a:gd name="connsiteX2" fmla="*/ 4810349 w 7582037"/>
              <a:gd name="connsiteY2" fmla="*/ 1019022 h 2580222"/>
              <a:gd name="connsiteX3" fmla="*/ 7579893 w 7582037"/>
              <a:gd name="connsiteY3" fmla="*/ 0 h 2580222"/>
              <a:gd name="connsiteX4" fmla="*/ 7581861 w 7582037"/>
              <a:gd name="connsiteY4" fmla="*/ 2580222 h 2580222"/>
              <a:gd name="connsiteX5" fmla="*/ 21858 w 7582037"/>
              <a:gd name="connsiteY5" fmla="*/ 2580222 h 2580222"/>
              <a:gd name="connsiteX0" fmla="*/ 21858 w 7582037"/>
              <a:gd name="connsiteY0" fmla="*/ 2580222 h 2580222"/>
              <a:gd name="connsiteX1" fmla="*/ 351901 w 7582037"/>
              <a:gd name="connsiteY1" fmla="*/ 1187537 h 2580222"/>
              <a:gd name="connsiteX2" fmla="*/ 4810349 w 7582037"/>
              <a:gd name="connsiteY2" fmla="*/ 1019022 h 2580222"/>
              <a:gd name="connsiteX3" fmla="*/ 7579893 w 7582037"/>
              <a:gd name="connsiteY3" fmla="*/ 0 h 2580222"/>
              <a:gd name="connsiteX4" fmla="*/ 7581861 w 7582037"/>
              <a:gd name="connsiteY4" fmla="*/ 2580222 h 2580222"/>
              <a:gd name="connsiteX5" fmla="*/ 21858 w 7582037"/>
              <a:gd name="connsiteY5" fmla="*/ 2580222 h 2580222"/>
              <a:gd name="connsiteX0" fmla="*/ 21858 w 7582037"/>
              <a:gd name="connsiteY0" fmla="*/ 2580222 h 2580222"/>
              <a:gd name="connsiteX1" fmla="*/ 351901 w 7582037"/>
              <a:gd name="connsiteY1" fmla="*/ 1187537 h 2580222"/>
              <a:gd name="connsiteX2" fmla="*/ 4810350 w 7582037"/>
              <a:gd name="connsiteY2" fmla="*/ 1079088 h 2580222"/>
              <a:gd name="connsiteX3" fmla="*/ 7579893 w 7582037"/>
              <a:gd name="connsiteY3" fmla="*/ 0 h 2580222"/>
              <a:gd name="connsiteX4" fmla="*/ 7581861 w 7582037"/>
              <a:gd name="connsiteY4" fmla="*/ 2580222 h 2580222"/>
              <a:gd name="connsiteX5" fmla="*/ 21858 w 7582037"/>
              <a:gd name="connsiteY5" fmla="*/ 2580222 h 2580222"/>
              <a:gd name="connsiteX0" fmla="*/ 21858 w 7582037"/>
              <a:gd name="connsiteY0" fmla="*/ 2580222 h 2580222"/>
              <a:gd name="connsiteX1" fmla="*/ 351901 w 7582037"/>
              <a:gd name="connsiteY1" fmla="*/ 1187537 h 2580222"/>
              <a:gd name="connsiteX2" fmla="*/ 4794815 w 7582037"/>
              <a:gd name="connsiteY2" fmla="*/ 1064072 h 2580222"/>
              <a:gd name="connsiteX3" fmla="*/ 7579893 w 7582037"/>
              <a:gd name="connsiteY3" fmla="*/ 0 h 2580222"/>
              <a:gd name="connsiteX4" fmla="*/ 7581861 w 7582037"/>
              <a:gd name="connsiteY4" fmla="*/ 2580222 h 2580222"/>
              <a:gd name="connsiteX5" fmla="*/ 21858 w 7582037"/>
              <a:gd name="connsiteY5" fmla="*/ 2580222 h 2580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82037" h="2580222">
                <a:moveTo>
                  <a:pt x="21858" y="2580222"/>
                </a:moveTo>
                <a:cubicBezTo>
                  <a:pt x="147967" y="1613713"/>
                  <a:pt x="-269030" y="1422307"/>
                  <a:pt x="351901" y="1187537"/>
                </a:cubicBezTo>
                <a:cubicBezTo>
                  <a:pt x="1193800" y="1118972"/>
                  <a:pt x="3994078" y="1246979"/>
                  <a:pt x="4794815" y="1064072"/>
                </a:cubicBezTo>
                <a:cubicBezTo>
                  <a:pt x="5595552" y="881165"/>
                  <a:pt x="6654119" y="41767"/>
                  <a:pt x="7579893" y="0"/>
                </a:cubicBezTo>
                <a:cubicBezTo>
                  <a:pt x="7575947" y="1189454"/>
                  <a:pt x="7583242" y="1477338"/>
                  <a:pt x="7581861" y="2580222"/>
                </a:cubicBezTo>
                <a:lnTo>
                  <a:pt x="21858" y="2580222"/>
                </a:lnTo>
                <a:close/>
              </a:path>
            </a:pathLst>
          </a:custGeom>
          <a:solidFill>
            <a:srgbClr val="CD524F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D8F413CD-6CA0-72EE-AF5B-6E588B25DB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115267" y="3418445"/>
            <a:ext cx="425604" cy="248269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9A45DF-7CB7-5B9C-9FB9-F356F0D4C292}"/>
              </a:ext>
            </a:extLst>
          </p:cNvPr>
          <p:cNvCxnSpPr>
            <a:cxnSpLocks/>
          </p:cNvCxnSpPr>
          <p:nvPr/>
        </p:nvCxnSpPr>
        <p:spPr>
          <a:xfrm>
            <a:off x="10469400" y="4016096"/>
            <a:ext cx="0" cy="244504"/>
          </a:xfrm>
          <a:prstGeom prst="straightConnector1">
            <a:avLst/>
          </a:prstGeom>
          <a:ln w="31750" cap="rnd">
            <a:solidFill>
              <a:srgbClr val="F3FBFF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C92D26-6159-7596-0CC6-24335D0BB983}"/>
              </a:ext>
            </a:extLst>
          </p:cNvPr>
          <p:cNvSpPr txBox="1"/>
          <p:nvPr/>
        </p:nvSpPr>
        <p:spPr>
          <a:xfrm>
            <a:off x="10469400" y="3756802"/>
            <a:ext cx="1928888" cy="3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5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Deeper thermocline</a:t>
            </a:r>
            <a:endParaRPr lang="en-GB" sz="155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0C9AA6-396B-885C-18C1-F8ECB88D7657}"/>
              </a:ext>
            </a:extLst>
          </p:cNvPr>
          <p:cNvSpPr txBox="1"/>
          <p:nvPr/>
        </p:nvSpPr>
        <p:spPr>
          <a:xfrm>
            <a:off x="13467705" y="3973657"/>
            <a:ext cx="2716419" cy="5693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155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Weaker Amundsen Sea undercurrent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28594BC-29FF-CBB2-681B-57341BB10938}"/>
              </a:ext>
            </a:extLst>
          </p:cNvPr>
          <p:cNvSpPr/>
          <p:nvPr/>
        </p:nvSpPr>
        <p:spPr>
          <a:xfrm>
            <a:off x="5368478" y="1604951"/>
            <a:ext cx="50400" cy="505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865FBE6-32FD-9C8C-A820-E016EC153C82}"/>
              </a:ext>
            </a:extLst>
          </p:cNvPr>
          <p:cNvSpPr txBox="1"/>
          <p:nvPr/>
        </p:nvSpPr>
        <p:spPr>
          <a:xfrm>
            <a:off x="10446071" y="4086847"/>
            <a:ext cx="247525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55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Less warm Circumpolar Deep Water on the shelf</a:t>
            </a:r>
            <a:endParaRPr lang="en-GB" sz="155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9" name="Right Triangle 13">
            <a:extLst>
              <a:ext uri="{FF2B5EF4-FFF2-40B4-BE49-F238E27FC236}">
                <a16:creationId xmlns:a16="http://schemas.microsoft.com/office/drawing/2014/main" id="{47A150F3-E642-4498-2ECA-F9426D5A9183}"/>
              </a:ext>
            </a:extLst>
          </p:cNvPr>
          <p:cNvSpPr/>
          <p:nvPr/>
        </p:nvSpPr>
        <p:spPr>
          <a:xfrm>
            <a:off x="8483463" y="3812313"/>
            <a:ext cx="5109409" cy="1711172"/>
          </a:xfrm>
          <a:custGeom>
            <a:avLst/>
            <a:gdLst>
              <a:gd name="connsiteX0" fmla="*/ 0 w 7560003"/>
              <a:gd name="connsiteY0" fmla="*/ 1800000 h 1800000"/>
              <a:gd name="connsiteX1" fmla="*/ 0 w 7560003"/>
              <a:gd name="connsiteY1" fmla="*/ 0 h 1800000"/>
              <a:gd name="connsiteX2" fmla="*/ 7560003 w 7560003"/>
              <a:gd name="connsiteY2" fmla="*/ 1800000 h 1800000"/>
              <a:gd name="connsiteX3" fmla="*/ 0 w 7560003"/>
              <a:gd name="connsiteY3" fmla="*/ 1800000 h 1800000"/>
              <a:gd name="connsiteX0" fmla="*/ 0 w 7560003"/>
              <a:gd name="connsiteY0" fmla="*/ 1800000 h 1800000"/>
              <a:gd name="connsiteX1" fmla="*/ 0 w 7560003"/>
              <a:gd name="connsiteY1" fmla="*/ 0 h 1800000"/>
              <a:gd name="connsiteX2" fmla="*/ 4811049 w 7560003"/>
              <a:gd name="connsiteY2" fmla="*/ 1142664 h 1800000"/>
              <a:gd name="connsiteX3" fmla="*/ 7560003 w 7560003"/>
              <a:gd name="connsiteY3" fmla="*/ 1800000 h 1800000"/>
              <a:gd name="connsiteX4" fmla="*/ 0 w 7560003"/>
              <a:gd name="connsiteY4" fmla="*/ 1800000 h 1800000"/>
              <a:gd name="connsiteX0" fmla="*/ 0 w 7560003"/>
              <a:gd name="connsiteY0" fmla="*/ 1800000 h 1800000"/>
              <a:gd name="connsiteX1" fmla="*/ 0 w 7560003"/>
              <a:gd name="connsiteY1" fmla="*/ 0 h 1800000"/>
              <a:gd name="connsiteX2" fmla="*/ 5018313 w 7560003"/>
              <a:gd name="connsiteY2" fmla="*/ 752520 h 1800000"/>
              <a:gd name="connsiteX3" fmla="*/ 7560003 w 7560003"/>
              <a:gd name="connsiteY3" fmla="*/ 1800000 h 1800000"/>
              <a:gd name="connsiteX4" fmla="*/ 0 w 7560003"/>
              <a:gd name="connsiteY4" fmla="*/ 1800000 h 1800000"/>
              <a:gd name="connsiteX0" fmla="*/ 0 w 7560003"/>
              <a:gd name="connsiteY0" fmla="*/ 1800000 h 1800000"/>
              <a:gd name="connsiteX1" fmla="*/ 0 w 7560003"/>
              <a:gd name="connsiteY1" fmla="*/ 0 h 1800000"/>
              <a:gd name="connsiteX2" fmla="*/ 5018313 w 7560003"/>
              <a:gd name="connsiteY2" fmla="*/ 752520 h 1800000"/>
              <a:gd name="connsiteX3" fmla="*/ 7560003 w 7560003"/>
              <a:gd name="connsiteY3" fmla="*/ 1800000 h 1800000"/>
              <a:gd name="connsiteX4" fmla="*/ 0 w 7560003"/>
              <a:gd name="connsiteY4" fmla="*/ 1800000 h 1800000"/>
              <a:gd name="connsiteX0" fmla="*/ 0 w 7560003"/>
              <a:gd name="connsiteY0" fmla="*/ 1800000 h 1800000"/>
              <a:gd name="connsiteX1" fmla="*/ 0 w 7560003"/>
              <a:gd name="connsiteY1" fmla="*/ 0 h 1800000"/>
              <a:gd name="connsiteX2" fmla="*/ 5018313 w 7560003"/>
              <a:gd name="connsiteY2" fmla="*/ 752520 h 1800000"/>
              <a:gd name="connsiteX3" fmla="*/ 7560003 w 7560003"/>
              <a:gd name="connsiteY3" fmla="*/ 1800000 h 1800000"/>
              <a:gd name="connsiteX4" fmla="*/ 0 w 7560003"/>
              <a:gd name="connsiteY4" fmla="*/ 1800000 h 1800000"/>
              <a:gd name="connsiteX0" fmla="*/ 0 w 7560003"/>
              <a:gd name="connsiteY0" fmla="*/ 1800000 h 1800000"/>
              <a:gd name="connsiteX1" fmla="*/ 0 w 7560003"/>
              <a:gd name="connsiteY1" fmla="*/ 0 h 1800000"/>
              <a:gd name="connsiteX2" fmla="*/ 5042697 w 7560003"/>
              <a:gd name="connsiteY2" fmla="*/ 935400 h 1800000"/>
              <a:gd name="connsiteX3" fmla="*/ 7560003 w 7560003"/>
              <a:gd name="connsiteY3" fmla="*/ 1800000 h 1800000"/>
              <a:gd name="connsiteX4" fmla="*/ 0 w 7560003"/>
              <a:gd name="connsiteY4" fmla="*/ 1800000 h 1800000"/>
              <a:gd name="connsiteX0" fmla="*/ 0 w 7560003"/>
              <a:gd name="connsiteY0" fmla="*/ 1800000 h 1800000"/>
              <a:gd name="connsiteX1" fmla="*/ 0 w 7560003"/>
              <a:gd name="connsiteY1" fmla="*/ 0 h 1800000"/>
              <a:gd name="connsiteX2" fmla="*/ 5091465 w 7560003"/>
              <a:gd name="connsiteY2" fmla="*/ 1057320 h 1800000"/>
              <a:gd name="connsiteX3" fmla="*/ 7560003 w 7560003"/>
              <a:gd name="connsiteY3" fmla="*/ 1800000 h 1800000"/>
              <a:gd name="connsiteX4" fmla="*/ 0 w 7560003"/>
              <a:gd name="connsiteY4" fmla="*/ 1800000 h 1800000"/>
              <a:gd name="connsiteX0" fmla="*/ 0 w 7560003"/>
              <a:gd name="connsiteY0" fmla="*/ 1800000 h 1800000"/>
              <a:gd name="connsiteX1" fmla="*/ 0 w 7560003"/>
              <a:gd name="connsiteY1" fmla="*/ 0 h 1800000"/>
              <a:gd name="connsiteX2" fmla="*/ 5091465 w 7560003"/>
              <a:gd name="connsiteY2" fmla="*/ 1057320 h 1800000"/>
              <a:gd name="connsiteX3" fmla="*/ 7560003 w 7560003"/>
              <a:gd name="connsiteY3" fmla="*/ 1800000 h 1800000"/>
              <a:gd name="connsiteX4" fmla="*/ 0 w 7560003"/>
              <a:gd name="connsiteY4" fmla="*/ 1800000 h 1800000"/>
              <a:gd name="connsiteX0" fmla="*/ 0 w 7560003"/>
              <a:gd name="connsiteY0" fmla="*/ 1800000 h 1800000"/>
              <a:gd name="connsiteX1" fmla="*/ 0 w 7560003"/>
              <a:gd name="connsiteY1" fmla="*/ 0 h 1800000"/>
              <a:gd name="connsiteX2" fmla="*/ 5091465 w 7560003"/>
              <a:gd name="connsiteY2" fmla="*/ 1057320 h 1800000"/>
              <a:gd name="connsiteX3" fmla="*/ 7560003 w 7560003"/>
              <a:gd name="connsiteY3" fmla="*/ 1800000 h 1800000"/>
              <a:gd name="connsiteX4" fmla="*/ 0 w 7560003"/>
              <a:gd name="connsiteY4" fmla="*/ 1800000 h 1800000"/>
              <a:gd name="connsiteX0" fmla="*/ 0 w 7560003"/>
              <a:gd name="connsiteY0" fmla="*/ 1800000 h 1800000"/>
              <a:gd name="connsiteX1" fmla="*/ 0 w 7560003"/>
              <a:gd name="connsiteY1" fmla="*/ 0 h 1800000"/>
              <a:gd name="connsiteX2" fmla="*/ 5091465 w 7560003"/>
              <a:gd name="connsiteY2" fmla="*/ 1057320 h 1800000"/>
              <a:gd name="connsiteX3" fmla="*/ 7560003 w 7560003"/>
              <a:gd name="connsiteY3" fmla="*/ 1800000 h 1800000"/>
              <a:gd name="connsiteX4" fmla="*/ 0 w 7560003"/>
              <a:gd name="connsiteY4" fmla="*/ 1800000 h 1800000"/>
              <a:gd name="connsiteX0" fmla="*/ 0 w 7560003"/>
              <a:gd name="connsiteY0" fmla="*/ 1800000 h 1800000"/>
              <a:gd name="connsiteX1" fmla="*/ 0 w 7560003"/>
              <a:gd name="connsiteY1" fmla="*/ 0 h 1800000"/>
              <a:gd name="connsiteX2" fmla="*/ 5091465 w 7560003"/>
              <a:gd name="connsiteY2" fmla="*/ 1057320 h 1800000"/>
              <a:gd name="connsiteX3" fmla="*/ 7560003 w 7560003"/>
              <a:gd name="connsiteY3" fmla="*/ 1800000 h 1800000"/>
              <a:gd name="connsiteX4" fmla="*/ 0 w 7560003"/>
              <a:gd name="connsiteY4" fmla="*/ 1800000 h 1800000"/>
              <a:gd name="connsiteX0" fmla="*/ 0 w 7560003"/>
              <a:gd name="connsiteY0" fmla="*/ 1800000 h 1800000"/>
              <a:gd name="connsiteX1" fmla="*/ 0 w 7560003"/>
              <a:gd name="connsiteY1" fmla="*/ 0 h 1800000"/>
              <a:gd name="connsiteX2" fmla="*/ 4304428 w 7560003"/>
              <a:gd name="connsiteY2" fmla="*/ 1054054 h 1800000"/>
              <a:gd name="connsiteX3" fmla="*/ 7560003 w 7560003"/>
              <a:gd name="connsiteY3" fmla="*/ 1800000 h 1800000"/>
              <a:gd name="connsiteX4" fmla="*/ 0 w 7560003"/>
              <a:gd name="connsiteY4" fmla="*/ 1800000 h 1800000"/>
              <a:gd name="connsiteX0" fmla="*/ 0 w 7560003"/>
              <a:gd name="connsiteY0" fmla="*/ 1800000 h 1800000"/>
              <a:gd name="connsiteX1" fmla="*/ 0 w 7560003"/>
              <a:gd name="connsiteY1" fmla="*/ 0 h 1800000"/>
              <a:gd name="connsiteX2" fmla="*/ 4304428 w 7560003"/>
              <a:gd name="connsiteY2" fmla="*/ 1054054 h 1800000"/>
              <a:gd name="connsiteX3" fmla="*/ 7560003 w 7560003"/>
              <a:gd name="connsiteY3" fmla="*/ 1800000 h 1800000"/>
              <a:gd name="connsiteX4" fmla="*/ 0 w 7560003"/>
              <a:gd name="connsiteY4" fmla="*/ 1800000 h 1800000"/>
              <a:gd name="connsiteX0" fmla="*/ 0 w 7560003"/>
              <a:gd name="connsiteY0" fmla="*/ 1800000 h 1800000"/>
              <a:gd name="connsiteX1" fmla="*/ 0 w 7560003"/>
              <a:gd name="connsiteY1" fmla="*/ 0 h 1800000"/>
              <a:gd name="connsiteX2" fmla="*/ 5450117 w 7560003"/>
              <a:gd name="connsiteY2" fmla="*/ 849578 h 1800000"/>
              <a:gd name="connsiteX3" fmla="*/ 7560003 w 7560003"/>
              <a:gd name="connsiteY3" fmla="*/ 1800000 h 1800000"/>
              <a:gd name="connsiteX4" fmla="*/ 0 w 7560003"/>
              <a:gd name="connsiteY4" fmla="*/ 1800000 h 1800000"/>
              <a:gd name="connsiteX0" fmla="*/ 0 w 7560003"/>
              <a:gd name="connsiteY0" fmla="*/ 1800000 h 1800000"/>
              <a:gd name="connsiteX1" fmla="*/ 0 w 7560003"/>
              <a:gd name="connsiteY1" fmla="*/ 0 h 1800000"/>
              <a:gd name="connsiteX2" fmla="*/ 5450117 w 7560003"/>
              <a:gd name="connsiteY2" fmla="*/ 849578 h 1800000"/>
              <a:gd name="connsiteX3" fmla="*/ 7560003 w 7560003"/>
              <a:gd name="connsiteY3" fmla="*/ 1800000 h 1800000"/>
              <a:gd name="connsiteX4" fmla="*/ 0 w 7560003"/>
              <a:gd name="connsiteY4" fmla="*/ 1800000 h 1800000"/>
              <a:gd name="connsiteX0" fmla="*/ 0 w 6607951"/>
              <a:gd name="connsiteY0" fmla="*/ 1800000 h 1800000"/>
              <a:gd name="connsiteX1" fmla="*/ 0 w 6607951"/>
              <a:gd name="connsiteY1" fmla="*/ 0 h 1800000"/>
              <a:gd name="connsiteX2" fmla="*/ 5450117 w 6607951"/>
              <a:gd name="connsiteY2" fmla="*/ 849578 h 1800000"/>
              <a:gd name="connsiteX3" fmla="*/ 6607951 w 6607951"/>
              <a:gd name="connsiteY3" fmla="*/ 1800000 h 1800000"/>
              <a:gd name="connsiteX4" fmla="*/ 0 w 6607951"/>
              <a:gd name="connsiteY4" fmla="*/ 1800000 h 1800000"/>
              <a:gd name="connsiteX0" fmla="*/ 0 w 6607951"/>
              <a:gd name="connsiteY0" fmla="*/ 1800000 h 1800000"/>
              <a:gd name="connsiteX1" fmla="*/ 0 w 6607951"/>
              <a:gd name="connsiteY1" fmla="*/ 0 h 1800000"/>
              <a:gd name="connsiteX2" fmla="*/ 5450117 w 6607951"/>
              <a:gd name="connsiteY2" fmla="*/ 849578 h 1800000"/>
              <a:gd name="connsiteX3" fmla="*/ 6607951 w 6607951"/>
              <a:gd name="connsiteY3" fmla="*/ 1800000 h 1800000"/>
              <a:gd name="connsiteX4" fmla="*/ 0 w 6607951"/>
              <a:gd name="connsiteY4" fmla="*/ 1800000 h 1800000"/>
              <a:gd name="connsiteX0" fmla="*/ 0 w 6607951"/>
              <a:gd name="connsiteY0" fmla="*/ 1800000 h 1800000"/>
              <a:gd name="connsiteX1" fmla="*/ 0 w 6607951"/>
              <a:gd name="connsiteY1" fmla="*/ 0 h 1800000"/>
              <a:gd name="connsiteX2" fmla="*/ 4767007 w 6607951"/>
              <a:gd name="connsiteY2" fmla="*/ 946436 h 1800000"/>
              <a:gd name="connsiteX3" fmla="*/ 6607951 w 6607951"/>
              <a:gd name="connsiteY3" fmla="*/ 1800000 h 1800000"/>
              <a:gd name="connsiteX4" fmla="*/ 0 w 6607951"/>
              <a:gd name="connsiteY4" fmla="*/ 1800000 h 1800000"/>
              <a:gd name="connsiteX0" fmla="*/ 0 w 6607951"/>
              <a:gd name="connsiteY0" fmla="*/ 1800000 h 1800000"/>
              <a:gd name="connsiteX1" fmla="*/ 0 w 6607951"/>
              <a:gd name="connsiteY1" fmla="*/ 0 h 1800000"/>
              <a:gd name="connsiteX2" fmla="*/ 4767007 w 6607951"/>
              <a:gd name="connsiteY2" fmla="*/ 946436 h 1800000"/>
              <a:gd name="connsiteX3" fmla="*/ 6607951 w 6607951"/>
              <a:gd name="connsiteY3" fmla="*/ 1800000 h 1800000"/>
              <a:gd name="connsiteX4" fmla="*/ 0 w 6607951"/>
              <a:gd name="connsiteY4" fmla="*/ 1800000 h 1800000"/>
              <a:gd name="connsiteX0" fmla="*/ 0 w 6607951"/>
              <a:gd name="connsiteY0" fmla="*/ 1800000 h 1800000"/>
              <a:gd name="connsiteX1" fmla="*/ 0 w 6607951"/>
              <a:gd name="connsiteY1" fmla="*/ 0 h 1800000"/>
              <a:gd name="connsiteX2" fmla="*/ 4767007 w 6607951"/>
              <a:gd name="connsiteY2" fmla="*/ 946436 h 1800000"/>
              <a:gd name="connsiteX3" fmla="*/ 6607951 w 6607951"/>
              <a:gd name="connsiteY3" fmla="*/ 1800000 h 1800000"/>
              <a:gd name="connsiteX4" fmla="*/ 0 w 6607951"/>
              <a:gd name="connsiteY4" fmla="*/ 1800000 h 1800000"/>
              <a:gd name="connsiteX0" fmla="*/ 0 w 6607951"/>
              <a:gd name="connsiteY0" fmla="*/ 1800000 h 1800000"/>
              <a:gd name="connsiteX1" fmla="*/ 0 w 6607951"/>
              <a:gd name="connsiteY1" fmla="*/ 0 h 1800000"/>
              <a:gd name="connsiteX2" fmla="*/ 4767007 w 6607951"/>
              <a:gd name="connsiteY2" fmla="*/ 946436 h 1800000"/>
              <a:gd name="connsiteX3" fmla="*/ 6607951 w 6607951"/>
              <a:gd name="connsiteY3" fmla="*/ 1800000 h 1800000"/>
              <a:gd name="connsiteX4" fmla="*/ 0 w 6607951"/>
              <a:gd name="connsiteY4" fmla="*/ 1800000 h 1800000"/>
              <a:gd name="connsiteX0" fmla="*/ 0 w 6607951"/>
              <a:gd name="connsiteY0" fmla="*/ 1800000 h 1800000"/>
              <a:gd name="connsiteX1" fmla="*/ 0 w 6607951"/>
              <a:gd name="connsiteY1" fmla="*/ 0 h 1800000"/>
              <a:gd name="connsiteX2" fmla="*/ 4767007 w 6607951"/>
              <a:gd name="connsiteY2" fmla="*/ 946436 h 1800000"/>
              <a:gd name="connsiteX3" fmla="*/ 6607951 w 6607951"/>
              <a:gd name="connsiteY3" fmla="*/ 1800000 h 1800000"/>
              <a:gd name="connsiteX4" fmla="*/ 0 w 6607951"/>
              <a:gd name="connsiteY4" fmla="*/ 1800000 h 1800000"/>
              <a:gd name="connsiteX0" fmla="*/ 0 w 6607951"/>
              <a:gd name="connsiteY0" fmla="*/ 1800000 h 1800000"/>
              <a:gd name="connsiteX1" fmla="*/ 0 w 6607951"/>
              <a:gd name="connsiteY1" fmla="*/ 0 h 1800000"/>
              <a:gd name="connsiteX2" fmla="*/ 4767007 w 6607951"/>
              <a:gd name="connsiteY2" fmla="*/ 946436 h 1800000"/>
              <a:gd name="connsiteX3" fmla="*/ 6607951 w 6607951"/>
              <a:gd name="connsiteY3" fmla="*/ 1800000 h 1800000"/>
              <a:gd name="connsiteX4" fmla="*/ 0 w 6607951"/>
              <a:gd name="connsiteY4" fmla="*/ 1800000 h 1800000"/>
              <a:gd name="connsiteX0" fmla="*/ 0 w 6607951"/>
              <a:gd name="connsiteY0" fmla="*/ 1800000 h 1800000"/>
              <a:gd name="connsiteX1" fmla="*/ 0 w 6607951"/>
              <a:gd name="connsiteY1" fmla="*/ 0 h 1800000"/>
              <a:gd name="connsiteX2" fmla="*/ 4567990 w 6607951"/>
              <a:gd name="connsiteY2" fmla="*/ 672007 h 1800000"/>
              <a:gd name="connsiteX3" fmla="*/ 6607951 w 6607951"/>
              <a:gd name="connsiteY3" fmla="*/ 1800000 h 1800000"/>
              <a:gd name="connsiteX4" fmla="*/ 0 w 6607951"/>
              <a:gd name="connsiteY4" fmla="*/ 1800000 h 1800000"/>
              <a:gd name="connsiteX0" fmla="*/ 0 w 6607951"/>
              <a:gd name="connsiteY0" fmla="*/ 1800000 h 1800000"/>
              <a:gd name="connsiteX1" fmla="*/ 0 w 6607951"/>
              <a:gd name="connsiteY1" fmla="*/ 0 h 1800000"/>
              <a:gd name="connsiteX2" fmla="*/ 4567990 w 6607951"/>
              <a:gd name="connsiteY2" fmla="*/ 672007 h 1800000"/>
              <a:gd name="connsiteX3" fmla="*/ 6607951 w 6607951"/>
              <a:gd name="connsiteY3" fmla="*/ 1800000 h 1800000"/>
              <a:gd name="connsiteX4" fmla="*/ 0 w 6607951"/>
              <a:gd name="connsiteY4" fmla="*/ 1800000 h 1800000"/>
              <a:gd name="connsiteX0" fmla="*/ 0 w 6607951"/>
              <a:gd name="connsiteY0" fmla="*/ 1800000 h 1800000"/>
              <a:gd name="connsiteX1" fmla="*/ 0 w 6607951"/>
              <a:gd name="connsiteY1" fmla="*/ 0 h 1800000"/>
              <a:gd name="connsiteX2" fmla="*/ 4567990 w 6607951"/>
              <a:gd name="connsiteY2" fmla="*/ 672007 h 1800000"/>
              <a:gd name="connsiteX3" fmla="*/ 6607951 w 6607951"/>
              <a:gd name="connsiteY3" fmla="*/ 1800000 h 1800000"/>
              <a:gd name="connsiteX4" fmla="*/ 0 w 6607951"/>
              <a:gd name="connsiteY4" fmla="*/ 1800000 h 1800000"/>
              <a:gd name="connsiteX0" fmla="*/ 0 w 6607951"/>
              <a:gd name="connsiteY0" fmla="*/ 1800000 h 1800000"/>
              <a:gd name="connsiteX1" fmla="*/ 0 w 6607951"/>
              <a:gd name="connsiteY1" fmla="*/ 0 h 1800000"/>
              <a:gd name="connsiteX2" fmla="*/ 4567990 w 6607951"/>
              <a:gd name="connsiteY2" fmla="*/ 672007 h 1800000"/>
              <a:gd name="connsiteX3" fmla="*/ 6607951 w 6607951"/>
              <a:gd name="connsiteY3" fmla="*/ 1800000 h 1800000"/>
              <a:gd name="connsiteX4" fmla="*/ 0 w 6607951"/>
              <a:gd name="connsiteY4" fmla="*/ 1800000 h 1800000"/>
              <a:gd name="connsiteX0" fmla="*/ 0 w 6607951"/>
              <a:gd name="connsiteY0" fmla="*/ 1800000 h 1800000"/>
              <a:gd name="connsiteX1" fmla="*/ 0 w 6607951"/>
              <a:gd name="connsiteY1" fmla="*/ 0 h 1800000"/>
              <a:gd name="connsiteX2" fmla="*/ 4567990 w 6607951"/>
              <a:gd name="connsiteY2" fmla="*/ 672007 h 1800000"/>
              <a:gd name="connsiteX3" fmla="*/ 6607951 w 6607951"/>
              <a:gd name="connsiteY3" fmla="*/ 1800000 h 1800000"/>
              <a:gd name="connsiteX4" fmla="*/ 0 w 6607951"/>
              <a:gd name="connsiteY4" fmla="*/ 1800000 h 1800000"/>
              <a:gd name="connsiteX0" fmla="*/ 0 w 6607951"/>
              <a:gd name="connsiteY0" fmla="*/ 1800000 h 1800000"/>
              <a:gd name="connsiteX1" fmla="*/ 0 w 6607951"/>
              <a:gd name="connsiteY1" fmla="*/ 0 h 1800000"/>
              <a:gd name="connsiteX2" fmla="*/ 5287319 w 6607951"/>
              <a:gd name="connsiteY2" fmla="*/ 720795 h 1800000"/>
              <a:gd name="connsiteX3" fmla="*/ 6607951 w 6607951"/>
              <a:gd name="connsiteY3" fmla="*/ 1800000 h 1800000"/>
              <a:gd name="connsiteX4" fmla="*/ 0 w 6607951"/>
              <a:gd name="connsiteY4" fmla="*/ 1800000 h 1800000"/>
              <a:gd name="connsiteX0" fmla="*/ 0 w 6607951"/>
              <a:gd name="connsiteY0" fmla="*/ 1800000 h 1800000"/>
              <a:gd name="connsiteX1" fmla="*/ 0 w 6607951"/>
              <a:gd name="connsiteY1" fmla="*/ 0 h 1800000"/>
              <a:gd name="connsiteX2" fmla="*/ 5287319 w 6607951"/>
              <a:gd name="connsiteY2" fmla="*/ 720795 h 1800000"/>
              <a:gd name="connsiteX3" fmla="*/ 6607951 w 6607951"/>
              <a:gd name="connsiteY3" fmla="*/ 1800000 h 1800000"/>
              <a:gd name="connsiteX4" fmla="*/ 0 w 6607951"/>
              <a:gd name="connsiteY4" fmla="*/ 1800000 h 1800000"/>
              <a:gd name="connsiteX0" fmla="*/ 0 w 6607951"/>
              <a:gd name="connsiteY0" fmla="*/ 1800000 h 1800000"/>
              <a:gd name="connsiteX1" fmla="*/ 0 w 6607951"/>
              <a:gd name="connsiteY1" fmla="*/ 0 h 1800000"/>
              <a:gd name="connsiteX2" fmla="*/ 5287319 w 6607951"/>
              <a:gd name="connsiteY2" fmla="*/ 720795 h 1800000"/>
              <a:gd name="connsiteX3" fmla="*/ 6607951 w 6607951"/>
              <a:gd name="connsiteY3" fmla="*/ 1800000 h 1800000"/>
              <a:gd name="connsiteX4" fmla="*/ 0 w 6607951"/>
              <a:gd name="connsiteY4" fmla="*/ 1800000 h 1800000"/>
              <a:gd name="connsiteX0" fmla="*/ 0 w 6607951"/>
              <a:gd name="connsiteY0" fmla="*/ 1905411 h 1905411"/>
              <a:gd name="connsiteX1" fmla="*/ 0 w 6607951"/>
              <a:gd name="connsiteY1" fmla="*/ 105411 h 1905411"/>
              <a:gd name="connsiteX2" fmla="*/ 5287319 w 6607951"/>
              <a:gd name="connsiteY2" fmla="*/ 826206 h 1905411"/>
              <a:gd name="connsiteX3" fmla="*/ 6607951 w 6607951"/>
              <a:gd name="connsiteY3" fmla="*/ 1905411 h 1905411"/>
              <a:gd name="connsiteX4" fmla="*/ 0 w 6607951"/>
              <a:gd name="connsiteY4" fmla="*/ 1905411 h 1905411"/>
              <a:gd name="connsiteX0" fmla="*/ 0 w 6607951"/>
              <a:gd name="connsiteY0" fmla="*/ 2169339 h 2169339"/>
              <a:gd name="connsiteX1" fmla="*/ 0 w 6607951"/>
              <a:gd name="connsiteY1" fmla="*/ 88811 h 2169339"/>
              <a:gd name="connsiteX2" fmla="*/ 5287319 w 6607951"/>
              <a:gd name="connsiteY2" fmla="*/ 1090134 h 2169339"/>
              <a:gd name="connsiteX3" fmla="*/ 6607951 w 6607951"/>
              <a:gd name="connsiteY3" fmla="*/ 2169339 h 2169339"/>
              <a:gd name="connsiteX4" fmla="*/ 0 w 6607951"/>
              <a:gd name="connsiteY4" fmla="*/ 2169339 h 2169339"/>
              <a:gd name="connsiteX0" fmla="*/ 0 w 6607951"/>
              <a:gd name="connsiteY0" fmla="*/ 2080528 h 2080528"/>
              <a:gd name="connsiteX1" fmla="*/ 0 w 6607951"/>
              <a:gd name="connsiteY1" fmla="*/ 0 h 2080528"/>
              <a:gd name="connsiteX2" fmla="*/ 5287319 w 6607951"/>
              <a:gd name="connsiteY2" fmla="*/ 1001323 h 2080528"/>
              <a:gd name="connsiteX3" fmla="*/ 6607951 w 6607951"/>
              <a:gd name="connsiteY3" fmla="*/ 2080528 h 2080528"/>
              <a:gd name="connsiteX4" fmla="*/ 0 w 6607951"/>
              <a:gd name="connsiteY4" fmla="*/ 2080528 h 2080528"/>
              <a:gd name="connsiteX0" fmla="*/ 0 w 6607951"/>
              <a:gd name="connsiteY0" fmla="*/ 1781003 h 1781003"/>
              <a:gd name="connsiteX1" fmla="*/ 9381 w 6607951"/>
              <a:gd name="connsiteY1" fmla="*/ 0 h 1781003"/>
              <a:gd name="connsiteX2" fmla="*/ 5287319 w 6607951"/>
              <a:gd name="connsiteY2" fmla="*/ 701798 h 1781003"/>
              <a:gd name="connsiteX3" fmla="*/ 6607951 w 6607951"/>
              <a:gd name="connsiteY3" fmla="*/ 1781003 h 1781003"/>
              <a:gd name="connsiteX4" fmla="*/ 0 w 6607951"/>
              <a:gd name="connsiteY4" fmla="*/ 1781003 h 1781003"/>
              <a:gd name="connsiteX0" fmla="*/ 0 w 6607951"/>
              <a:gd name="connsiteY0" fmla="*/ 1876265 h 1876265"/>
              <a:gd name="connsiteX1" fmla="*/ 9381 w 6607951"/>
              <a:gd name="connsiteY1" fmla="*/ 95262 h 1876265"/>
              <a:gd name="connsiteX2" fmla="*/ 619823 w 6607951"/>
              <a:gd name="connsiteY2" fmla="*/ 300750 h 1876265"/>
              <a:gd name="connsiteX3" fmla="*/ 5287319 w 6607951"/>
              <a:gd name="connsiteY3" fmla="*/ 797060 h 1876265"/>
              <a:gd name="connsiteX4" fmla="*/ 6607951 w 6607951"/>
              <a:gd name="connsiteY4" fmla="*/ 1876265 h 1876265"/>
              <a:gd name="connsiteX5" fmla="*/ 0 w 6607951"/>
              <a:gd name="connsiteY5" fmla="*/ 1876265 h 1876265"/>
              <a:gd name="connsiteX0" fmla="*/ 0 w 6607951"/>
              <a:gd name="connsiteY0" fmla="*/ 1989451 h 1989451"/>
              <a:gd name="connsiteX1" fmla="*/ 9381 w 6607951"/>
              <a:gd name="connsiteY1" fmla="*/ 208448 h 1989451"/>
              <a:gd name="connsiteX2" fmla="*/ 601061 w 6607951"/>
              <a:gd name="connsiteY2" fmla="*/ 82030 h 1989451"/>
              <a:gd name="connsiteX3" fmla="*/ 5287319 w 6607951"/>
              <a:gd name="connsiteY3" fmla="*/ 910246 h 1989451"/>
              <a:gd name="connsiteX4" fmla="*/ 6607951 w 6607951"/>
              <a:gd name="connsiteY4" fmla="*/ 1989451 h 1989451"/>
              <a:gd name="connsiteX5" fmla="*/ 0 w 6607951"/>
              <a:gd name="connsiteY5" fmla="*/ 1989451 h 1989451"/>
              <a:gd name="connsiteX0" fmla="*/ 0 w 6607951"/>
              <a:gd name="connsiteY0" fmla="*/ 1986054 h 1986054"/>
              <a:gd name="connsiteX1" fmla="*/ 9381 w 6607951"/>
              <a:gd name="connsiteY1" fmla="*/ 205051 h 1986054"/>
              <a:gd name="connsiteX2" fmla="*/ 601061 w 6607951"/>
              <a:gd name="connsiteY2" fmla="*/ 78633 h 1986054"/>
              <a:gd name="connsiteX3" fmla="*/ 5287319 w 6607951"/>
              <a:gd name="connsiteY3" fmla="*/ 906849 h 1986054"/>
              <a:gd name="connsiteX4" fmla="*/ 6607951 w 6607951"/>
              <a:gd name="connsiteY4" fmla="*/ 1986054 h 1986054"/>
              <a:gd name="connsiteX5" fmla="*/ 0 w 6607951"/>
              <a:gd name="connsiteY5" fmla="*/ 1986054 h 1986054"/>
              <a:gd name="connsiteX0" fmla="*/ 0 w 6607951"/>
              <a:gd name="connsiteY0" fmla="*/ 1986054 h 1986054"/>
              <a:gd name="connsiteX1" fmla="*/ 9381 w 6607951"/>
              <a:gd name="connsiteY1" fmla="*/ 205051 h 1986054"/>
              <a:gd name="connsiteX2" fmla="*/ 601061 w 6607951"/>
              <a:gd name="connsiteY2" fmla="*/ 78633 h 1986054"/>
              <a:gd name="connsiteX3" fmla="*/ 5287319 w 6607951"/>
              <a:gd name="connsiteY3" fmla="*/ 906849 h 1986054"/>
              <a:gd name="connsiteX4" fmla="*/ 6607951 w 6607951"/>
              <a:gd name="connsiteY4" fmla="*/ 1986054 h 1986054"/>
              <a:gd name="connsiteX5" fmla="*/ 0 w 6607951"/>
              <a:gd name="connsiteY5" fmla="*/ 1986054 h 1986054"/>
              <a:gd name="connsiteX0" fmla="*/ 0 w 6607951"/>
              <a:gd name="connsiteY0" fmla="*/ 1986054 h 1986054"/>
              <a:gd name="connsiteX1" fmla="*/ 9381 w 6607951"/>
              <a:gd name="connsiteY1" fmla="*/ 205051 h 1986054"/>
              <a:gd name="connsiteX2" fmla="*/ 601061 w 6607951"/>
              <a:gd name="connsiteY2" fmla="*/ 78633 h 1986054"/>
              <a:gd name="connsiteX3" fmla="*/ 5287319 w 6607951"/>
              <a:gd name="connsiteY3" fmla="*/ 906849 h 1986054"/>
              <a:gd name="connsiteX4" fmla="*/ 6607951 w 6607951"/>
              <a:gd name="connsiteY4" fmla="*/ 1986054 h 1986054"/>
              <a:gd name="connsiteX5" fmla="*/ 0 w 6607951"/>
              <a:gd name="connsiteY5" fmla="*/ 1986054 h 1986054"/>
              <a:gd name="connsiteX0" fmla="*/ 0 w 6607951"/>
              <a:gd name="connsiteY0" fmla="*/ 1916760 h 1916760"/>
              <a:gd name="connsiteX1" fmla="*/ 9381 w 6607951"/>
              <a:gd name="connsiteY1" fmla="*/ 135757 h 1916760"/>
              <a:gd name="connsiteX2" fmla="*/ 601061 w 6607951"/>
              <a:gd name="connsiteY2" fmla="*/ 9339 h 1916760"/>
              <a:gd name="connsiteX3" fmla="*/ 5287319 w 6607951"/>
              <a:gd name="connsiteY3" fmla="*/ 837555 h 1916760"/>
              <a:gd name="connsiteX4" fmla="*/ 6607951 w 6607951"/>
              <a:gd name="connsiteY4" fmla="*/ 1916760 h 1916760"/>
              <a:gd name="connsiteX5" fmla="*/ 0 w 6607951"/>
              <a:gd name="connsiteY5" fmla="*/ 1916760 h 1916760"/>
              <a:gd name="connsiteX0" fmla="*/ 0 w 6607951"/>
              <a:gd name="connsiteY0" fmla="*/ 1907421 h 1907421"/>
              <a:gd name="connsiteX1" fmla="*/ 9381 w 6607951"/>
              <a:gd name="connsiteY1" fmla="*/ 126418 h 1907421"/>
              <a:gd name="connsiteX2" fmla="*/ 601061 w 6607951"/>
              <a:gd name="connsiteY2" fmla="*/ 0 h 1907421"/>
              <a:gd name="connsiteX3" fmla="*/ 5287319 w 6607951"/>
              <a:gd name="connsiteY3" fmla="*/ 828216 h 1907421"/>
              <a:gd name="connsiteX4" fmla="*/ 6607951 w 6607951"/>
              <a:gd name="connsiteY4" fmla="*/ 1907421 h 1907421"/>
              <a:gd name="connsiteX5" fmla="*/ 0 w 6607951"/>
              <a:gd name="connsiteY5" fmla="*/ 1907421 h 1907421"/>
              <a:gd name="connsiteX0" fmla="*/ 0 w 6607951"/>
              <a:gd name="connsiteY0" fmla="*/ 2077422 h 2077422"/>
              <a:gd name="connsiteX1" fmla="*/ 9381 w 6607951"/>
              <a:gd name="connsiteY1" fmla="*/ 296419 h 2077422"/>
              <a:gd name="connsiteX2" fmla="*/ 244597 w 6607951"/>
              <a:gd name="connsiteY2" fmla="*/ 0 h 2077422"/>
              <a:gd name="connsiteX3" fmla="*/ 5287319 w 6607951"/>
              <a:gd name="connsiteY3" fmla="*/ 998217 h 2077422"/>
              <a:gd name="connsiteX4" fmla="*/ 6607951 w 6607951"/>
              <a:gd name="connsiteY4" fmla="*/ 2077422 h 2077422"/>
              <a:gd name="connsiteX5" fmla="*/ 0 w 6607951"/>
              <a:gd name="connsiteY5" fmla="*/ 2077422 h 2077422"/>
              <a:gd name="connsiteX0" fmla="*/ 0 w 6607951"/>
              <a:gd name="connsiteY0" fmla="*/ 2077422 h 2077422"/>
              <a:gd name="connsiteX1" fmla="*/ 244597 w 6607951"/>
              <a:gd name="connsiteY1" fmla="*/ 0 h 2077422"/>
              <a:gd name="connsiteX2" fmla="*/ 5287319 w 6607951"/>
              <a:gd name="connsiteY2" fmla="*/ 998217 h 2077422"/>
              <a:gd name="connsiteX3" fmla="*/ 6607951 w 6607951"/>
              <a:gd name="connsiteY3" fmla="*/ 2077422 h 2077422"/>
              <a:gd name="connsiteX4" fmla="*/ 0 w 6607951"/>
              <a:gd name="connsiteY4" fmla="*/ 2077422 h 2077422"/>
              <a:gd name="connsiteX0" fmla="*/ 0 w 6607951"/>
              <a:gd name="connsiteY0" fmla="*/ 2109803 h 2109803"/>
              <a:gd name="connsiteX1" fmla="*/ 700 w 6607951"/>
              <a:gd name="connsiteY1" fmla="*/ 0 h 2109803"/>
              <a:gd name="connsiteX2" fmla="*/ 5287319 w 6607951"/>
              <a:gd name="connsiteY2" fmla="*/ 1030598 h 2109803"/>
              <a:gd name="connsiteX3" fmla="*/ 6607951 w 6607951"/>
              <a:gd name="connsiteY3" fmla="*/ 2109803 h 2109803"/>
              <a:gd name="connsiteX4" fmla="*/ 0 w 6607951"/>
              <a:gd name="connsiteY4" fmla="*/ 2109803 h 2109803"/>
              <a:gd name="connsiteX0" fmla="*/ 0 w 6607951"/>
              <a:gd name="connsiteY0" fmla="*/ 2109803 h 2109803"/>
              <a:gd name="connsiteX1" fmla="*/ 700 w 6607951"/>
              <a:gd name="connsiteY1" fmla="*/ 0 h 2109803"/>
              <a:gd name="connsiteX2" fmla="*/ 5287319 w 6607951"/>
              <a:gd name="connsiteY2" fmla="*/ 1030598 h 2109803"/>
              <a:gd name="connsiteX3" fmla="*/ 6607951 w 6607951"/>
              <a:gd name="connsiteY3" fmla="*/ 2109803 h 2109803"/>
              <a:gd name="connsiteX4" fmla="*/ 0 w 6607951"/>
              <a:gd name="connsiteY4" fmla="*/ 2109803 h 2109803"/>
              <a:gd name="connsiteX0" fmla="*/ 0 w 6607951"/>
              <a:gd name="connsiteY0" fmla="*/ 2109803 h 2109803"/>
              <a:gd name="connsiteX1" fmla="*/ 700 w 6607951"/>
              <a:gd name="connsiteY1" fmla="*/ 0 h 2109803"/>
              <a:gd name="connsiteX2" fmla="*/ 5287319 w 6607951"/>
              <a:gd name="connsiteY2" fmla="*/ 1030598 h 2109803"/>
              <a:gd name="connsiteX3" fmla="*/ 6607951 w 6607951"/>
              <a:gd name="connsiteY3" fmla="*/ 2109803 h 2109803"/>
              <a:gd name="connsiteX4" fmla="*/ 0 w 6607951"/>
              <a:gd name="connsiteY4" fmla="*/ 2109803 h 2109803"/>
              <a:gd name="connsiteX0" fmla="*/ 0 w 6607951"/>
              <a:gd name="connsiteY0" fmla="*/ 2109803 h 2109803"/>
              <a:gd name="connsiteX1" fmla="*/ 700 w 6607951"/>
              <a:gd name="connsiteY1" fmla="*/ 0 h 2109803"/>
              <a:gd name="connsiteX2" fmla="*/ 5287319 w 6607951"/>
              <a:gd name="connsiteY2" fmla="*/ 1030598 h 2109803"/>
              <a:gd name="connsiteX3" fmla="*/ 6607951 w 6607951"/>
              <a:gd name="connsiteY3" fmla="*/ 2109803 h 2109803"/>
              <a:gd name="connsiteX4" fmla="*/ 0 w 6607951"/>
              <a:gd name="connsiteY4" fmla="*/ 2109803 h 210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7951" h="2109803">
                <a:moveTo>
                  <a:pt x="0" y="2109803"/>
                </a:moveTo>
                <a:cubicBezTo>
                  <a:pt x="233" y="1406535"/>
                  <a:pt x="467" y="703268"/>
                  <a:pt x="700" y="0"/>
                </a:cubicBezTo>
                <a:cubicBezTo>
                  <a:pt x="2334356" y="1598400"/>
                  <a:pt x="3501324" y="1043251"/>
                  <a:pt x="5287319" y="1030598"/>
                </a:cubicBezTo>
                <a:cubicBezTo>
                  <a:pt x="6488384" y="1061746"/>
                  <a:pt x="6250195" y="1669166"/>
                  <a:pt x="6607951" y="2109803"/>
                </a:cubicBezTo>
                <a:lnTo>
                  <a:pt x="0" y="210980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FECCEF1-150A-139D-54BB-B4FDAFD075FB}"/>
              </a:ext>
            </a:extLst>
          </p:cNvPr>
          <p:cNvSpPr txBox="1"/>
          <p:nvPr/>
        </p:nvSpPr>
        <p:spPr>
          <a:xfrm>
            <a:off x="8718447" y="4754164"/>
            <a:ext cx="2049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55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Continental shelf</a:t>
            </a:r>
            <a:endParaRPr lang="en-GB" sz="155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5F5FC6-0DA7-898C-D6FE-23B1ACF613E8}"/>
              </a:ext>
            </a:extLst>
          </p:cNvPr>
          <p:cNvSpPr txBox="1"/>
          <p:nvPr/>
        </p:nvSpPr>
        <p:spPr>
          <a:xfrm>
            <a:off x="11424400" y="5190337"/>
            <a:ext cx="2003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55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Shelf break</a:t>
            </a:r>
            <a:endParaRPr lang="en-GB" sz="155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9A00F784-5B30-EE88-3933-C4BDFCEFCDFB}"/>
              </a:ext>
            </a:extLst>
          </p:cNvPr>
          <p:cNvSpPr/>
          <p:nvPr/>
        </p:nvSpPr>
        <p:spPr>
          <a:xfrm rot="5400000">
            <a:off x="716438" y="2038140"/>
            <a:ext cx="1970229" cy="2169542"/>
          </a:xfrm>
          <a:custGeom>
            <a:avLst/>
            <a:gdLst>
              <a:gd name="connsiteX0" fmla="*/ 0 w 652500"/>
              <a:gd name="connsiteY0" fmla="*/ 2340009 h 2340009"/>
              <a:gd name="connsiteX1" fmla="*/ 163125 w 652500"/>
              <a:gd name="connsiteY1" fmla="*/ 0 h 2340009"/>
              <a:gd name="connsiteX2" fmla="*/ 489375 w 652500"/>
              <a:gd name="connsiteY2" fmla="*/ 0 h 2340009"/>
              <a:gd name="connsiteX3" fmla="*/ 652500 w 652500"/>
              <a:gd name="connsiteY3" fmla="*/ 2340009 h 2340009"/>
              <a:gd name="connsiteX4" fmla="*/ 0 w 652500"/>
              <a:gd name="connsiteY4" fmla="*/ 2340009 h 2340009"/>
              <a:gd name="connsiteX0" fmla="*/ 0 w 652500"/>
              <a:gd name="connsiteY0" fmla="*/ 2340009 h 2340009"/>
              <a:gd name="connsiteX1" fmla="*/ 72734 w 652500"/>
              <a:gd name="connsiteY1" fmla="*/ 1125599 h 2340009"/>
              <a:gd name="connsiteX2" fmla="*/ 163125 w 652500"/>
              <a:gd name="connsiteY2" fmla="*/ 0 h 2340009"/>
              <a:gd name="connsiteX3" fmla="*/ 489375 w 652500"/>
              <a:gd name="connsiteY3" fmla="*/ 0 h 2340009"/>
              <a:gd name="connsiteX4" fmla="*/ 652500 w 652500"/>
              <a:gd name="connsiteY4" fmla="*/ 2340009 h 2340009"/>
              <a:gd name="connsiteX5" fmla="*/ 0 w 652500"/>
              <a:gd name="connsiteY5" fmla="*/ 2340009 h 2340009"/>
              <a:gd name="connsiteX0" fmla="*/ 0 w 652500"/>
              <a:gd name="connsiteY0" fmla="*/ 2340009 h 2340009"/>
              <a:gd name="connsiteX1" fmla="*/ 131520 w 652500"/>
              <a:gd name="connsiteY1" fmla="*/ 328764 h 2340009"/>
              <a:gd name="connsiteX2" fmla="*/ 163125 w 652500"/>
              <a:gd name="connsiteY2" fmla="*/ 0 h 2340009"/>
              <a:gd name="connsiteX3" fmla="*/ 489375 w 652500"/>
              <a:gd name="connsiteY3" fmla="*/ 0 h 2340009"/>
              <a:gd name="connsiteX4" fmla="*/ 652500 w 652500"/>
              <a:gd name="connsiteY4" fmla="*/ 2340009 h 2340009"/>
              <a:gd name="connsiteX5" fmla="*/ 0 w 652500"/>
              <a:gd name="connsiteY5" fmla="*/ 2340009 h 2340009"/>
              <a:gd name="connsiteX0" fmla="*/ 0 w 652500"/>
              <a:gd name="connsiteY0" fmla="*/ 2340009 h 2340009"/>
              <a:gd name="connsiteX1" fmla="*/ 131520 w 652500"/>
              <a:gd name="connsiteY1" fmla="*/ 328764 h 2340009"/>
              <a:gd name="connsiteX2" fmla="*/ 163125 w 652500"/>
              <a:gd name="connsiteY2" fmla="*/ 0 h 2340009"/>
              <a:gd name="connsiteX3" fmla="*/ 489375 w 652500"/>
              <a:gd name="connsiteY3" fmla="*/ 0 h 2340009"/>
              <a:gd name="connsiteX4" fmla="*/ 652500 w 652500"/>
              <a:gd name="connsiteY4" fmla="*/ 2340009 h 2340009"/>
              <a:gd name="connsiteX5" fmla="*/ 0 w 652500"/>
              <a:gd name="connsiteY5" fmla="*/ 2340009 h 2340009"/>
              <a:gd name="connsiteX0" fmla="*/ 0 w 652500"/>
              <a:gd name="connsiteY0" fmla="*/ 2340009 h 2340009"/>
              <a:gd name="connsiteX1" fmla="*/ 151117 w 652500"/>
              <a:gd name="connsiteY1" fmla="*/ 322233 h 2340009"/>
              <a:gd name="connsiteX2" fmla="*/ 163125 w 652500"/>
              <a:gd name="connsiteY2" fmla="*/ 0 h 2340009"/>
              <a:gd name="connsiteX3" fmla="*/ 489375 w 652500"/>
              <a:gd name="connsiteY3" fmla="*/ 0 h 2340009"/>
              <a:gd name="connsiteX4" fmla="*/ 652500 w 652500"/>
              <a:gd name="connsiteY4" fmla="*/ 2340009 h 2340009"/>
              <a:gd name="connsiteX5" fmla="*/ 0 w 652500"/>
              <a:gd name="connsiteY5" fmla="*/ 2340009 h 2340009"/>
              <a:gd name="connsiteX0" fmla="*/ 0 w 652500"/>
              <a:gd name="connsiteY0" fmla="*/ 2340009 h 2340009"/>
              <a:gd name="connsiteX1" fmla="*/ 151117 w 652500"/>
              <a:gd name="connsiteY1" fmla="*/ 322233 h 2340009"/>
              <a:gd name="connsiteX2" fmla="*/ 163125 w 652500"/>
              <a:gd name="connsiteY2" fmla="*/ 0 h 2340009"/>
              <a:gd name="connsiteX3" fmla="*/ 489375 w 652500"/>
              <a:gd name="connsiteY3" fmla="*/ 0 h 2340009"/>
              <a:gd name="connsiteX4" fmla="*/ 652500 w 652500"/>
              <a:gd name="connsiteY4" fmla="*/ 2340009 h 2340009"/>
              <a:gd name="connsiteX5" fmla="*/ 0 w 652500"/>
              <a:gd name="connsiteY5" fmla="*/ 2340009 h 2340009"/>
              <a:gd name="connsiteX0" fmla="*/ 0 w 652500"/>
              <a:gd name="connsiteY0" fmla="*/ 2340009 h 2340009"/>
              <a:gd name="connsiteX1" fmla="*/ 151117 w 652500"/>
              <a:gd name="connsiteY1" fmla="*/ 322233 h 2340009"/>
              <a:gd name="connsiteX2" fmla="*/ 163125 w 652500"/>
              <a:gd name="connsiteY2" fmla="*/ 0 h 2340009"/>
              <a:gd name="connsiteX3" fmla="*/ 489375 w 652500"/>
              <a:gd name="connsiteY3" fmla="*/ 0 h 2340009"/>
              <a:gd name="connsiteX4" fmla="*/ 652500 w 652500"/>
              <a:gd name="connsiteY4" fmla="*/ 2340009 h 2340009"/>
              <a:gd name="connsiteX5" fmla="*/ 0 w 652500"/>
              <a:gd name="connsiteY5" fmla="*/ 2340009 h 2340009"/>
              <a:gd name="connsiteX0" fmla="*/ 0 w 652500"/>
              <a:gd name="connsiteY0" fmla="*/ 2340009 h 2340009"/>
              <a:gd name="connsiteX1" fmla="*/ 151117 w 652500"/>
              <a:gd name="connsiteY1" fmla="*/ 322233 h 2340009"/>
              <a:gd name="connsiteX2" fmla="*/ 163125 w 652500"/>
              <a:gd name="connsiteY2" fmla="*/ 0 h 2340009"/>
              <a:gd name="connsiteX3" fmla="*/ 489375 w 652500"/>
              <a:gd name="connsiteY3" fmla="*/ 0 h 2340009"/>
              <a:gd name="connsiteX4" fmla="*/ 652500 w 652500"/>
              <a:gd name="connsiteY4" fmla="*/ 2340009 h 2340009"/>
              <a:gd name="connsiteX5" fmla="*/ 0 w 652500"/>
              <a:gd name="connsiteY5" fmla="*/ 2340009 h 2340009"/>
              <a:gd name="connsiteX0" fmla="*/ 0 w 652500"/>
              <a:gd name="connsiteY0" fmla="*/ 2340009 h 2340009"/>
              <a:gd name="connsiteX1" fmla="*/ 151117 w 652500"/>
              <a:gd name="connsiteY1" fmla="*/ 322233 h 2340009"/>
              <a:gd name="connsiteX2" fmla="*/ 163125 w 652500"/>
              <a:gd name="connsiteY2" fmla="*/ 0 h 2340009"/>
              <a:gd name="connsiteX3" fmla="*/ 489375 w 652500"/>
              <a:gd name="connsiteY3" fmla="*/ 0 h 2340009"/>
              <a:gd name="connsiteX4" fmla="*/ 652500 w 652500"/>
              <a:gd name="connsiteY4" fmla="*/ 2340009 h 2340009"/>
              <a:gd name="connsiteX5" fmla="*/ 0 w 652500"/>
              <a:gd name="connsiteY5" fmla="*/ 2340009 h 2340009"/>
              <a:gd name="connsiteX0" fmla="*/ 0 w 652500"/>
              <a:gd name="connsiteY0" fmla="*/ 2340009 h 2340009"/>
              <a:gd name="connsiteX1" fmla="*/ 151117 w 652500"/>
              <a:gd name="connsiteY1" fmla="*/ 322233 h 2340009"/>
              <a:gd name="connsiteX2" fmla="*/ 163125 w 652500"/>
              <a:gd name="connsiteY2" fmla="*/ 0 h 2340009"/>
              <a:gd name="connsiteX3" fmla="*/ 489375 w 652500"/>
              <a:gd name="connsiteY3" fmla="*/ 0 h 2340009"/>
              <a:gd name="connsiteX4" fmla="*/ 652500 w 652500"/>
              <a:gd name="connsiteY4" fmla="*/ 2340009 h 2340009"/>
              <a:gd name="connsiteX5" fmla="*/ 0 w 652500"/>
              <a:gd name="connsiteY5" fmla="*/ 2340009 h 2340009"/>
              <a:gd name="connsiteX0" fmla="*/ 22229 w 674729"/>
              <a:gd name="connsiteY0" fmla="*/ 2340009 h 2340009"/>
              <a:gd name="connsiteX1" fmla="*/ 185354 w 674729"/>
              <a:gd name="connsiteY1" fmla="*/ 0 h 2340009"/>
              <a:gd name="connsiteX2" fmla="*/ 511604 w 674729"/>
              <a:gd name="connsiteY2" fmla="*/ 0 h 2340009"/>
              <a:gd name="connsiteX3" fmla="*/ 674729 w 674729"/>
              <a:gd name="connsiteY3" fmla="*/ 2340009 h 2340009"/>
              <a:gd name="connsiteX4" fmla="*/ 22229 w 674729"/>
              <a:gd name="connsiteY4" fmla="*/ 2340009 h 2340009"/>
              <a:gd name="connsiteX0" fmla="*/ 0 w 652500"/>
              <a:gd name="connsiteY0" fmla="*/ 2340009 h 2340009"/>
              <a:gd name="connsiteX1" fmla="*/ 163125 w 652500"/>
              <a:gd name="connsiteY1" fmla="*/ 0 h 2340009"/>
              <a:gd name="connsiteX2" fmla="*/ 489375 w 652500"/>
              <a:gd name="connsiteY2" fmla="*/ 0 h 2340009"/>
              <a:gd name="connsiteX3" fmla="*/ 652500 w 652500"/>
              <a:gd name="connsiteY3" fmla="*/ 2340009 h 2340009"/>
              <a:gd name="connsiteX4" fmla="*/ 0 w 652500"/>
              <a:gd name="connsiteY4" fmla="*/ 2340009 h 2340009"/>
              <a:gd name="connsiteX0" fmla="*/ 0 w 652500"/>
              <a:gd name="connsiteY0" fmla="*/ 2340009 h 2340009"/>
              <a:gd name="connsiteX1" fmla="*/ 163125 w 652500"/>
              <a:gd name="connsiteY1" fmla="*/ 0 h 2340009"/>
              <a:gd name="connsiteX2" fmla="*/ 489375 w 652500"/>
              <a:gd name="connsiteY2" fmla="*/ 0 h 2340009"/>
              <a:gd name="connsiteX3" fmla="*/ 652500 w 652500"/>
              <a:gd name="connsiteY3" fmla="*/ 2340009 h 2340009"/>
              <a:gd name="connsiteX4" fmla="*/ 0 w 652500"/>
              <a:gd name="connsiteY4" fmla="*/ 2340009 h 2340009"/>
              <a:gd name="connsiteX0" fmla="*/ 0 w 903356"/>
              <a:gd name="connsiteY0" fmla="*/ 2340009 h 2340009"/>
              <a:gd name="connsiteX1" fmla="*/ 163125 w 903356"/>
              <a:gd name="connsiteY1" fmla="*/ 0 h 2340009"/>
              <a:gd name="connsiteX2" fmla="*/ 489375 w 903356"/>
              <a:gd name="connsiteY2" fmla="*/ 0 h 2340009"/>
              <a:gd name="connsiteX3" fmla="*/ 903356 w 903356"/>
              <a:gd name="connsiteY3" fmla="*/ 2331917 h 2340009"/>
              <a:gd name="connsiteX4" fmla="*/ 0 w 903356"/>
              <a:gd name="connsiteY4" fmla="*/ 2340009 h 2340009"/>
              <a:gd name="connsiteX0" fmla="*/ 0 w 903356"/>
              <a:gd name="connsiteY0" fmla="*/ 2340009 h 2340009"/>
              <a:gd name="connsiteX1" fmla="*/ 163125 w 903356"/>
              <a:gd name="connsiteY1" fmla="*/ 0 h 2340009"/>
              <a:gd name="connsiteX2" fmla="*/ 489375 w 903356"/>
              <a:gd name="connsiteY2" fmla="*/ 0 h 2340009"/>
              <a:gd name="connsiteX3" fmla="*/ 903356 w 903356"/>
              <a:gd name="connsiteY3" fmla="*/ 2331917 h 2340009"/>
              <a:gd name="connsiteX4" fmla="*/ 0 w 903356"/>
              <a:gd name="connsiteY4" fmla="*/ 2340009 h 2340009"/>
              <a:gd name="connsiteX0" fmla="*/ 0 w 906894"/>
              <a:gd name="connsiteY0" fmla="*/ 2340009 h 2340205"/>
              <a:gd name="connsiteX1" fmla="*/ 163125 w 906894"/>
              <a:gd name="connsiteY1" fmla="*/ 0 h 2340205"/>
              <a:gd name="connsiteX2" fmla="*/ 489375 w 906894"/>
              <a:gd name="connsiteY2" fmla="*/ 0 h 2340205"/>
              <a:gd name="connsiteX3" fmla="*/ 906894 w 906894"/>
              <a:gd name="connsiteY3" fmla="*/ 2340205 h 2340205"/>
              <a:gd name="connsiteX4" fmla="*/ 0 w 906894"/>
              <a:gd name="connsiteY4" fmla="*/ 2340009 h 234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6894" h="2340205">
                <a:moveTo>
                  <a:pt x="0" y="2340009"/>
                </a:moveTo>
                <a:cubicBezTo>
                  <a:pt x="156838" y="1989196"/>
                  <a:pt x="81563" y="390002"/>
                  <a:pt x="163125" y="0"/>
                </a:cubicBezTo>
                <a:lnTo>
                  <a:pt x="489375" y="0"/>
                </a:lnTo>
                <a:cubicBezTo>
                  <a:pt x="530693" y="812660"/>
                  <a:pt x="586037" y="1524567"/>
                  <a:pt x="906894" y="2340205"/>
                </a:cubicBezTo>
                <a:lnTo>
                  <a:pt x="0" y="2340009"/>
                </a:lnTo>
                <a:close/>
              </a:path>
            </a:pathLst>
          </a:custGeom>
          <a:solidFill>
            <a:srgbClr val="F3FBFF"/>
          </a:solidFill>
          <a:ln w="12700">
            <a:solidFill>
              <a:srgbClr val="CDF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24E97F-2855-4BD4-2A12-3A1C3088AB4F}"/>
              </a:ext>
            </a:extLst>
          </p:cNvPr>
          <p:cNvSpPr txBox="1"/>
          <p:nvPr/>
        </p:nvSpPr>
        <p:spPr>
          <a:xfrm>
            <a:off x="619785" y="2742292"/>
            <a:ext cx="2060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5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Thinner ice shelves</a:t>
            </a:r>
            <a:endParaRPr lang="en-GB" sz="155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AC107F47-5C04-2F17-F336-0CD92C1A1738}"/>
              </a:ext>
            </a:extLst>
          </p:cNvPr>
          <p:cNvSpPr/>
          <p:nvPr/>
        </p:nvSpPr>
        <p:spPr>
          <a:xfrm>
            <a:off x="614494" y="3816186"/>
            <a:ext cx="5109409" cy="1711172"/>
          </a:xfrm>
          <a:custGeom>
            <a:avLst/>
            <a:gdLst>
              <a:gd name="connsiteX0" fmla="*/ 0 w 7560003"/>
              <a:gd name="connsiteY0" fmla="*/ 1800000 h 1800000"/>
              <a:gd name="connsiteX1" fmla="*/ 0 w 7560003"/>
              <a:gd name="connsiteY1" fmla="*/ 0 h 1800000"/>
              <a:gd name="connsiteX2" fmla="*/ 7560003 w 7560003"/>
              <a:gd name="connsiteY2" fmla="*/ 1800000 h 1800000"/>
              <a:gd name="connsiteX3" fmla="*/ 0 w 7560003"/>
              <a:gd name="connsiteY3" fmla="*/ 1800000 h 1800000"/>
              <a:gd name="connsiteX0" fmla="*/ 0 w 7560003"/>
              <a:gd name="connsiteY0" fmla="*/ 1800000 h 1800000"/>
              <a:gd name="connsiteX1" fmla="*/ 0 w 7560003"/>
              <a:gd name="connsiteY1" fmla="*/ 0 h 1800000"/>
              <a:gd name="connsiteX2" fmla="*/ 4811049 w 7560003"/>
              <a:gd name="connsiteY2" fmla="*/ 1142664 h 1800000"/>
              <a:gd name="connsiteX3" fmla="*/ 7560003 w 7560003"/>
              <a:gd name="connsiteY3" fmla="*/ 1800000 h 1800000"/>
              <a:gd name="connsiteX4" fmla="*/ 0 w 7560003"/>
              <a:gd name="connsiteY4" fmla="*/ 1800000 h 1800000"/>
              <a:gd name="connsiteX0" fmla="*/ 0 w 7560003"/>
              <a:gd name="connsiteY0" fmla="*/ 1800000 h 1800000"/>
              <a:gd name="connsiteX1" fmla="*/ 0 w 7560003"/>
              <a:gd name="connsiteY1" fmla="*/ 0 h 1800000"/>
              <a:gd name="connsiteX2" fmla="*/ 5018313 w 7560003"/>
              <a:gd name="connsiteY2" fmla="*/ 752520 h 1800000"/>
              <a:gd name="connsiteX3" fmla="*/ 7560003 w 7560003"/>
              <a:gd name="connsiteY3" fmla="*/ 1800000 h 1800000"/>
              <a:gd name="connsiteX4" fmla="*/ 0 w 7560003"/>
              <a:gd name="connsiteY4" fmla="*/ 1800000 h 1800000"/>
              <a:gd name="connsiteX0" fmla="*/ 0 w 7560003"/>
              <a:gd name="connsiteY0" fmla="*/ 1800000 h 1800000"/>
              <a:gd name="connsiteX1" fmla="*/ 0 w 7560003"/>
              <a:gd name="connsiteY1" fmla="*/ 0 h 1800000"/>
              <a:gd name="connsiteX2" fmla="*/ 5018313 w 7560003"/>
              <a:gd name="connsiteY2" fmla="*/ 752520 h 1800000"/>
              <a:gd name="connsiteX3" fmla="*/ 7560003 w 7560003"/>
              <a:gd name="connsiteY3" fmla="*/ 1800000 h 1800000"/>
              <a:gd name="connsiteX4" fmla="*/ 0 w 7560003"/>
              <a:gd name="connsiteY4" fmla="*/ 1800000 h 1800000"/>
              <a:gd name="connsiteX0" fmla="*/ 0 w 7560003"/>
              <a:gd name="connsiteY0" fmla="*/ 1800000 h 1800000"/>
              <a:gd name="connsiteX1" fmla="*/ 0 w 7560003"/>
              <a:gd name="connsiteY1" fmla="*/ 0 h 1800000"/>
              <a:gd name="connsiteX2" fmla="*/ 5018313 w 7560003"/>
              <a:gd name="connsiteY2" fmla="*/ 752520 h 1800000"/>
              <a:gd name="connsiteX3" fmla="*/ 7560003 w 7560003"/>
              <a:gd name="connsiteY3" fmla="*/ 1800000 h 1800000"/>
              <a:gd name="connsiteX4" fmla="*/ 0 w 7560003"/>
              <a:gd name="connsiteY4" fmla="*/ 1800000 h 1800000"/>
              <a:gd name="connsiteX0" fmla="*/ 0 w 7560003"/>
              <a:gd name="connsiteY0" fmla="*/ 1800000 h 1800000"/>
              <a:gd name="connsiteX1" fmla="*/ 0 w 7560003"/>
              <a:gd name="connsiteY1" fmla="*/ 0 h 1800000"/>
              <a:gd name="connsiteX2" fmla="*/ 5042697 w 7560003"/>
              <a:gd name="connsiteY2" fmla="*/ 935400 h 1800000"/>
              <a:gd name="connsiteX3" fmla="*/ 7560003 w 7560003"/>
              <a:gd name="connsiteY3" fmla="*/ 1800000 h 1800000"/>
              <a:gd name="connsiteX4" fmla="*/ 0 w 7560003"/>
              <a:gd name="connsiteY4" fmla="*/ 1800000 h 1800000"/>
              <a:gd name="connsiteX0" fmla="*/ 0 w 7560003"/>
              <a:gd name="connsiteY0" fmla="*/ 1800000 h 1800000"/>
              <a:gd name="connsiteX1" fmla="*/ 0 w 7560003"/>
              <a:gd name="connsiteY1" fmla="*/ 0 h 1800000"/>
              <a:gd name="connsiteX2" fmla="*/ 5091465 w 7560003"/>
              <a:gd name="connsiteY2" fmla="*/ 1057320 h 1800000"/>
              <a:gd name="connsiteX3" fmla="*/ 7560003 w 7560003"/>
              <a:gd name="connsiteY3" fmla="*/ 1800000 h 1800000"/>
              <a:gd name="connsiteX4" fmla="*/ 0 w 7560003"/>
              <a:gd name="connsiteY4" fmla="*/ 1800000 h 1800000"/>
              <a:gd name="connsiteX0" fmla="*/ 0 w 7560003"/>
              <a:gd name="connsiteY0" fmla="*/ 1800000 h 1800000"/>
              <a:gd name="connsiteX1" fmla="*/ 0 w 7560003"/>
              <a:gd name="connsiteY1" fmla="*/ 0 h 1800000"/>
              <a:gd name="connsiteX2" fmla="*/ 5091465 w 7560003"/>
              <a:gd name="connsiteY2" fmla="*/ 1057320 h 1800000"/>
              <a:gd name="connsiteX3" fmla="*/ 7560003 w 7560003"/>
              <a:gd name="connsiteY3" fmla="*/ 1800000 h 1800000"/>
              <a:gd name="connsiteX4" fmla="*/ 0 w 7560003"/>
              <a:gd name="connsiteY4" fmla="*/ 1800000 h 1800000"/>
              <a:gd name="connsiteX0" fmla="*/ 0 w 7560003"/>
              <a:gd name="connsiteY0" fmla="*/ 1800000 h 1800000"/>
              <a:gd name="connsiteX1" fmla="*/ 0 w 7560003"/>
              <a:gd name="connsiteY1" fmla="*/ 0 h 1800000"/>
              <a:gd name="connsiteX2" fmla="*/ 5091465 w 7560003"/>
              <a:gd name="connsiteY2" fmla="*/ 1057320 h 1800000"/>
              <a:gd name="connsiteX3" fmla="*/ 7560003 w 7560003"/>
              <a:gd name="connsiteY3" fmla="*/ 1800000 h 1800000"/>
              <a:gd name="connsiteX4" fmla="*/ 0 w 7560003"/>
              <a:gd name="connsiteY4" fmla="*/ 1800000 h 1800000"/>
              <a:gd name="connsiteX0" fmla="*/ 0 w 7560003"/>
              <a:gd name="connsiteY0" fmla="*/ 1800000 h 1800000"/>
              <a:gd name="connsiteX1" fmla="*/ 0 w 7560003"/>
              <a:gd name="connsiteY1" fmla="*/ 0 h 1800000"/>
              <a:gd name="connsiteX2" fmla="*/ 5091465 w 7560003"/>
              <a:gd name="connsiteY2" fmla="*/ 1057320 h 1800000"/>
              <a:gd name="connsiteX3" fmla="*/ 7560003 w 7560003"/>
              <a:gd name="connsiteY3" fmla="*/ 1800000 h 1800000"/>
              <a:gd name="connsiteX4" fmla="*/ 0 w 7560003"/>
              <a:gd name="connsiteY4" fmla="*/ 1800000 h 1800000"/>
              <a:gd name="connsiteX0" fmla="*/ 0 w 7560003"/>
              <a:gd name="connsiteY0" fmla="*/ 1800000 h 1800000"/>
              <a:gd name="connsiteX1" fmla="*/ 0 w 7560003"/>
              <a:gd name="connsiteY1" fmla="*/ 0 h 1800000"/>
              <a:gd name="connsiteX2" fmla="*/ 5091465 w 7560003"/>
              <a:gd name="connsiteY2" fmla="*/ 1057320 h 1800000"/>
              <a:gd name="connsiteX3" fmla="*/ 7560003 w 7560003"/>
              <a:gd name="connsiteY3" fmla="*/ 1800000 h 1800000"/>
              <a:gd name="connsiteX4" fmla="*/ 0 w 7560003"/>
              <a:gd name="connsiteY4" fmla="*/ 1800000 h 1800000"/>
              <a:gd name="connsiteX0" fmla="*/ 0 w 7560003"/>
              <a:gd name="connsiteY0" fmla="*/ 1800000 h 1800000"/>
              <a:gd name="connsiteX1" fmla="*/ 0 w 7560003"/>
              <a:gd name="connsiteY1" fmla="*/ 0 h 1800000"/>
              <a:gd name="connsiteX2" fmla="*/ 4304428 w 7560003"/>
              <a:gd name="connsiteY2" fmla="*/ 1054054 h 1800000"/>
              <a:gd name="connsiteX3" fmla="*/ 7560003 w 7560003"/>
              <a:gd name="connsiteY3" fmla="*/ 1800000 h 1800000"/>
              <a:gd name="connsiteX4" fmla="*/ 0 w 7560003"/>
              <a:gd name="connsiteY4" fmla="*/ 1800000 h 1800000"/>
              <a:gd name="connsiteX0" fmla="*/ 0 w 7560003"/>
              <a:gd name="connsiteY0" fmla="*/ 1800000 h 1800000"/>
              <a:gd name="connsiteX1" fmla="*/ 0 w 7560003"/>
              <a:gd name="connsiteY1" fmla="*/ 0 h 1800000"/>
              <a:gd name="connsiteX2" fmla="*/ 4304428 w 7560003"/>
              <a:gd name="connsiteY2" fmla="*/ 1054054 h 1800000"/>
              <a:gd name="connsiteX3" fmla="*/ 7560003 w 7560003"/>
              <a:gd name="connsiteY3" fmla="*/ 1800000 h 1800000"/>
              <a:gd name="connsiteX4" fmla="*/ 0 w 7560003"/>
              <a:gd name="connsiteY4" fmla="*/ 1800000 h 1800000"/>
              <a:gd name="connsiteX0" fmla="*/ 0 w 7560003"/>
              <a:gd name="connsiteY0" fmla="*/ 1800000 h 1800000"/>
              <a:gd name="connsiteX1" fmla="*/ 0 w 7560003"/>
              <a:gd name="connsiteY1" fmla="*/ 0 h 1800000"/>
              <a:gd name="connsiteX2" fmla="*/ 5450117 w 7560003"/>
              <a:gd name="connsiteY2" fmla="*/ 849578 h 1800000"/>
              <a:gd name="connsiteX3" fmla="*/ 7560003 w 7560003"/>
              <a:gd name="connsiteY3" fmla="*/ 1800000 h 1800000"/>
              <a:gd name="connsiteX4" fmla="*/ 0 w 7560003"/>
              <a:gd name="connsiteY4" fmla="*/ 1800000 h 1800000"/>
              <a:gd name="connsiteX0" fmla="*/ 0 w 7560003"/>
              <a:gd name="connsiteY0" fmla="*/ 1800000 h 1800000"/>
              <a:gd name="connsiteX1" fmla="*/ 0 w 7560003"/>
              <a:gd name="connsiteY1" fmla="*/ 0 h 1800000"/>
              <a:gd name="connsiteX2" fmla="*/ 5450117 w 7560003"/>
              <a:gd name="connsiteY2" fmla="*/ 849578 h 1800000"/>
              <a:gd name="connsiteX3" fmla="*/ 7560003 w 7560003"/>
              <a:gd name="connsiteY3" fmla="*/ 1800000 h 1800000"/>
              <a:gd name="connsiteX4" fmla="*/ 0 w 7560003"/>
              <a:gd name="connsiteY4" fmla="*/ 1800000 h 1800000"/>
              <a:gd name="connsiteX0" fmla="*/ 0 w 6607951"/>
              <a:gd name="connsiteY0" fmla="*/ 1800000 h 1800000"/>
              <a:gd name="connsiteX1" fmla="*/ 0 w 6607951"/>
              <a:gd name="connsiteY1" fmla="*/ 0 h 1800000"/>
              <a:gd name="connsiteX2" fmla="*/ 5450117 w 6607951"/>
              <a:gd name="connsiteY2" fmla="*/ 849578 h 1800000"/>
              <a:gd name="connsiteX3" fmla="*/ 6607951 w 6607951"/>
              <a:gd name="connsiteY3" fmla="*/ 1800000 h 1800000"/>
              <a:gd name="connsiteX4" fmla="*/ 0 w 6607951"/>
              <a:gd name="connsiteY4" fmla="*/ 1800000 h 1800000"/>
              <a:gd name="connsiteX0" fmla="*/ 0 w 6607951"/>
              <a:gd name="connsiteY0" fmla="*/ 1800000 h 1800000"/>
              <a:gd name="connsiteX1" fmla="*/ 0 w 6607951"/>
              <a:gd name="connsiteY1" fmla="*/ 0 h 1800000"/>
              <a:gd name="connsiteX2" fmla="*/ 5450117 w 6607951"/>
              <a:gd name="connsiteY2" fmla="*/ 849578 h 1800000"/>
              <a:gd name="connsiteX3" fmla="*/ 6607951 w 6607951"/>
              <a:gd name="connsiteY3" fmla="*/ 1800000 h 1800000"/>
              <a:gd name="connsiteX4" fmla="*/ 0 w 6607951"/>
              <a:gd name="connsiteY4" fmla="*/ 1800000 h 1800000"/>
              <a:gd name="connsiteX0" fmla="*/ 0 w 6607951"/>
              <a:gd name="connsiteY0" fmla="*/ 1800000 h 1800000"/>
              <a:gd name="connsiteX1" fmla="*/ 0 w 6607951"/>
              <a:gd name="connsiteY1" fmla="*/ 0 h 1800000"/>
              <a:gd name="connsiteX2" fmla="*/ 4767007 w 6607951"/>
              <a:gd name="connsiteY2" fmla="*/ 946436 h 1800000"/>
              <a:gd name="connsiteX3" fmla="*/ 6607951 w 6607951"/>
              <a:gd name="connsiteY3" fmla="*/ 1800000 h 1800000"/>
              <a:gd name="connsiteX4" fmla="*/ 0 w 6607951"/>
              <a:gd name="connsiteY4" fmla="*/ 1800000 h 1800000"/>
              <a:gd name="connsiteX0" fmla="*/ 0 w 6607951"/>
              <a:gd name="connsiteY0" fmla="*/ 1800000 h 1800000"/>
              <a:gd name="connsiteX1" fmla="*/ 0 w 6607951"/>
              <a:gd name="connsiteY1" fmla="*/ 0 h 1800000"/>
              <a:gd name="connsiteX2" fmla="*/ 4767007 w 6607951"/>
              <a:gd name="connsiteY2" fmla="*/ 946436 h 1800000"/>
              <a:gd name="connsiteX3" fmla="*/ 6607951 w 6607951"/>
              <a:gd name="connsiteY3" fmla="*/ 1800000 h 1800000"/>
              <a:gd name="connsiteX4" fmla="*/ 0 w 6607951"/>
              <a:gd name="connsiteY4" fmla="*/ 1800000 h 1800000"/>
              <a:gd name="connsiteX0" fmla="*/ 0 w 6607951"/>
              <a:gd name="connsiteY0" fmla="*/ 1800000 h 1800000"/>
              <a:gd name="connsiteX1" fmla="*/ 0 w 6607951"/>
              <a:gd name="connsiteY1" fmla="*/ 0 h 1800000"/>
              <a:gd name="connsiteX2" fmla="*/ 4767007 w 6607951"/>
              <a:gd name="connsiteY2" fmla="*/ 946436 h 1800000"/>
              <a:gd name="connsiteX3" fmla="*/ 6607951 w 6607951"/>
              <a:gd name="connsiteY3" fmla="*/ 1800000 h 1800000"/>
              <a:gd name="connsiteX4" fmla="*/ 0 w 6607951"/>
              <a:gd name="connsiteY4" fmla="*/ 1800000 h 1800000"/>
              <a:gd name="connsiteX0" fmla="*/ 0 w 6607951"/>
              <a:gd name="connsiteY0" fmla="*/ 1800000 h 1800000"/>
              <a:gd name="connsiteX1" fmla="*/ 0 w 6607951"/>
              <a:gd name="connsiteY1" fmla="*/ 0 h 1800000"/>
              <a:gd name="connsiteX2" fmla="*/ 4767007 w 6607951"/>
              <a:gd name="connsiteY2" fmla="*/ 946436 h 1800000"/>
              <a:gd name="connsiteX3" fmla="*/ 6607951 w 6607951"/>
              <a:gd name="connsiteY3" fmla="*/ 1800000 h 1800000"/>
              <a:gd name="connsiteX4" fmla="*/ 0 w 6607951"/>
              <a:gd name="connsiteY4" fmla="*/ 1800000 h 1800000"/>
              <a:gd name="connsiteX0" fmla="*/ 0 w 6607951"/>
              <a:gd name="connsiteY0" fmla="*/ 1800000 h 1800000"/>
              <a:gd name="connsiteX1" fmla="*/ 0 w 6607951"/>
              <a:gd name="connsiteY1" fmla="*/ 0 h 1800000"/>
              <a:gd name="connsiteX2" fmla="*/ 4767007 w 6607951"/>
              <a:gd name="connsiteY2" fmla="*/ 946436 h 1800000"/>
              <a:gd name="connsiteX3" fmla="*/ 6607951 w 6607951"/>
              <a:gd name="connsiteY3" fmla="*/ 1800000 h 1800000"/>
              <a:gd name="connsiteX4" fmla="*/ 0 w 6607951"/>
              <a:gd name="connsiteY4" fmla="*/ 1800000 h 1800000"/>
              <a:gd name="connsiteX0" fmla="*/ 0 w 6607951"/>
              <a:gd name="connsiteY0" fmla="*/ 1800000 h 1800000"/>
              <a:gd name="connsiteX1" fmla="*/ 0 w 6607951"/>
              <a:gd name="connsiteY1" fmla="*/ 0 h 1800000"/>
              <a:gd name="connsiteX2" fmla="*/ 4767007 w 6607951"/>
              <a:gd name="connsiteY2" fmla="*/ 946436 h 1800000"/>
              <a:gd name="connsiteX3" fmla="*/ 6607951 w 6607951"/>
              <a:gd name="connsiteY3" fmla="*/ 1800000 h 1800000"/>
              <a:gd name="connsiteX4" fmla="*/ 0 w 6607951"/>
              <a:gd name="connsiteY4" fmla="*/ 1800000 h 1800000"/>
              <a:gd name="connsiteX0" fmla="*/ 0 w 6607951"/>
              <a:gd name="connsiteY0" fmla="*/ 1800000 h 1800000"/>
              <a:gd name="connsiteX1" fmla="*/ 0 w 6607951"/>
              <a:gd name="connsiteY1" fmla="*/ 0 h 1800000"/>
              <a:gd name="connsiteX2" fmla="*/ 4567990 w 6607951"/>
              <a:gd name="connsiteY2" fmla="*/ 672007 h 1800000"/>
              <a:gd name="connsiteX3" fmla="*/ 6607951 w 6607951"/>
              <a:gd name="connsiteY3" fmla="*/ 1800000 h 1800000"/>
              <a:gd name="connsiteX4" fmla="*/ 0 w 6607951"/>
              <a:gd name="connsiteY4" fmla="*/ 1800000 h 1800000"/>
              <a:gd name="connsiteX0" fmla="*/ 0 w 6607951"/>
              <a:gd name="connsiteY0" fmla="*/ 1800000 h 1800000"/>
              <a:gd name="connsiteX1" fmla="*/ 0 w 6607951"/>
              <a:gd name="connsiteY1" fmla="*/ 0 h 1800000"/>
              <a:gd name="connsiteX2" fmla="*/ 4567990 w 6607951"/>
              <a:gd name="connsiteY2" fmla="*/ 672007 h 1800000"/>
              <a:gd name="connsiteX3" fmla="*/ 6607951 w 6607951"/>
              <a:gd name="connsiteY3" fmla="*/ 1800000 h 1800000"/>
              <a:gd name="connsiteX4" fmla="*/ 0 w 6607951"/>
              <a:gd name="connsiteY4" fmla="*/ 1800000 h 1800000"/>
              <a:gd name="connsiteX0" fmla="*/ 0 w 6607951"/>
              <a:gd name="connsiteY0" fmla="*/ 1800000 h 1800000"/>
              <a:gd name="connsiteX1" fmla="*/ 0 w 6607951"/>
              <a:gd name="connsiteY1" fmla="*/ 0 h 1800000"/>
              <a:gd name="connsiteX2" fmla="*/ 4567990 w 6607951"/>
              <a:gd name="connsiteY2" fmla="*/ 672007 h 1800000"/>
              <a:gd name="connsiteX3" fmla="*/ 6607951 w 6607951"/>
              <a:gd name="connsiteY3" fmla="*/ 1800000 h 1800000"/>
              <a:gd name="connsiteX4" fmla="*/ 0 w 6607951"/>
              <a:gd name="connsiteY4" fmla="*/ 1800000 h 1800000"/>
              <a:gd name="connsiteX0" fmla="*/ 0 w 6607951"/>
              <a:gd name="connsiteY0" fmla="*/ 1800000 h 1800000"/>
              <a:gd name="connsiteX1" fmla="*/ 0 w 6607951"/>
              <a:gd name="connsiteY1" fmla="*/ 0 h 1800000"/>
              <a:gd name="connsiteX2" fmla="*/ 4567990 w 6607951"/>
              <a:gd name="connsiteY2" fmla="*/ 672007 h 1800000"/>
              <a:gd name="connsiteX3" fmla="*/ 6607951 w 6607951"/>
              <a:gd name="connsiteY3" fmla="*/ 1800000 h 1800000"/>
              <a:gd name="connsiteX4" fmla="*/ 0 w 6607951"/>
              <a:gd name="connsiteY4" fmla="*/ 1800000 h 1800000"/>
              <a:gd name="connsiteX0" fmla="*/ 0 w 6607951"/>
              <a:gd name="connsiteY0" fmla="*/ 1800000 h 1800000"/>
              <a:gd name="connsiteX1" fmla="*/ 0 w 6607951"/>
              <a:gd name="connsiteY1" fmla="*/ 0 h 1800000"/>
              <a:gd name="connsiteX2" fmla="*/ 4567990 w 6607951"/>
              <a:gd name="connsiteY2" fmla="*/ 672007 h 1800000"/>
              <a:gd name="connsiteX3" fmla="*/ 6607951 w 6607951"/>
              <a:gd name="connsiteY3" fmla="*/ 1800000 h 1800000"/>
              <a:gd name="connsiteX4" fmla="*/ 0 w 6607951"/>
              <a:gd name="connsiteY4" fmla="*/ 1800000 h 1800000"/>
              <a:gd name="connsiteX0" fmla="*/ 0 w 6607951"/>
              <a:gd name="connsiteY0" fmla="*/ 1800000 h 1800000"/>
              <a:gd name="connsiteX1" fmla="*/ 0 w 6607951"/>
              <a:gd name="connsiteY1" fmla="*/ 0 h 1800000"/>
              <a:gd name="connsiteX2" fmla="*/ 5287319 w 6607951"/>
              <a:gd name="connsiteY2" fmla="*/ 720795 h 1800000"/>
              <a:gd name="connsiteX3" fmla="*/ 6607951 w 6607951"/>
              <a:gd name="connsiteY3" fmla="*/ 1800000 h 1800000"/>
              <a:gd name="connsiteX4" fmla="*/ 0 w 6607951"/>
              <a:gd name="connsiteY4" fmla="*/ 1800000 h 1800000"/>
              <a:gd name="connsiteX0" fmla="*/ 0 w 6607951"/>
              <a:gd name="connsiteY0" fmla="*/ 1800000 h 1800000"/>
              <a:gd name="connsiteX1" fmla="*/ 0 w 6607951"/>
              <a:gd name="connsiteY1" fmla="*/ 0 h 1800000"/>
              <a:gd name="connsiteX2" fmla="*/ 5287319 w 6607951"/>
              <a:gd name="connsiteY2" fmla="*/ 720795 h 1800000"/>
              <a:gd name="connsiteX3" fmla="*/ 6607951 w 6607951"/>
              <a:gd name="connsiteY3" fmla="*/ 1800000 h 1800000"/>
              <a:gd name="connsiteX4" fmla="*/ 0 w 6607951"/>
              <a:gd name="connsiteY4" fmla="*/ 1800000 h 1800000"/>
              <a:gd name="connsiteX0" fmla="*/ 0 w 6607951"/>
              <a:gd name="connsiteY0" fmla="*/ 1800000 h 1800000"/>
              <a:gd name="connsiteX1" fmla="*/ 0 w 6607951"/>
              <a:gd name="connsiteY1" fmla="*/ 0 h 1800000"/>
              <a:gd name="connsiteX2" fmla="*/ 5287319 w 6607951"/>
              <a:gd name="connsiteY2" fmla="*/ 720795 h 1800000"/>
              <a:gd name="connsiteX3" fmla="*/ 6607951 w 6607951"/>
              <a:gd name="connsiteY3" fmla="*/ 1800000 h 1800000"/>
              <a:gd name="connsiteX4" fmla="*/ 0 w 6607951"/>
              <a:gd name="connsiteY4" fmla="*/ 1800000 h 1800000"/>
              <a:gd name="connsiteX0" fmla="*/ 0 w 6607951"/>
              <a:gd name="connsiteY0" fmla="*/ 1905411 h 1905411"/>
              <a:gd name="connsiteX1" fmla="*/ 0 w 6607951"/>
              <a:gd name="connsiteY1" fmla="*/ 105411 h 1905411"/>
              <a:gd name="connsiteX2" fmla="*/ 5287319 w 6607951"/>
              <a:gd name="connsiteY2" fmla="*/ 826206 h 1905411"/>
              <a:gd name="connsiteX3" fmla="*/ 6607951 w 6607951"/>
              <a:gd name="connsiteY3" fmla="*/ 1905411 h 1905411"/>
              <a:gd name="connsiteX4" fmla="*/ 0 w 6607951"/>
              <a:gd name="connsiteY4" fmla="*/ 1905411 h 1905411"/>
              <a:gd name="connsiteX0" fmla="*/ 0 w 6607951"/>
              <a:gd name="connsiteY0" fmla="*/ 2169339 h 2169339"/>
              <a:gd name="connsiteX1" fmla="*/ 0 w 6607951"/>
              <a:gd name="connsiteY1" fmla="*/ 88811 h 2169339"/>
              <a:gd name="connsiteX2" fmla="*/ 5287319 w 6607951"/>
              <a:gd name="connsiteY2" fmla="*/ 1090134 h 2169339"/>
              <a:gd name="connsiteX3" fmla="*/ 6607951 w 6607951"/>
              <a:gd name="connsiteY3" fmla="*/ 2169339 h 2169339"/>
              <a:gd name="connsiteX4" fmla="*/ 0 w 6607951"/>
              <a:gd name="connsiteY4" fmla="*/ 2169339 h 2169339"/>
              <a:gd name="connsiteX0" fmla="*/ 0 w 6607951"/>
              <a:gd name="connsiteY0" fmla="*/ 2080528 h 2080528"/>
              <a:gd name="connsiteX1" fmla="*/ 0 w 6607951"/>
              <a:gd name="connsiteY1" fmla="*/ 0 h 2080528"/>
              <a:gd name="connsiteX2" fmla="*/ 5287319 w 6607951"/>
              <a:gd name="connsiteY2" fmla="*/ 1001323 h 2080528"/>
              <a:gd name="connsiteX3" fmla="*/ 6607951 w 6607951"/>
              <a:gd name="connsiteY3" fmla="*/ 2080528 h 2080528"/>
              <a:gd name="connsiteX4" fmla="*/ 0 w 6607951"/>
              <a:gd name="connsiteY4" fmla="*/ 2080528 h 2080528"/>
              <a:gd name="connsiteX0" fmla="*/ 0 w 6607951"/>
              <a:gd name="connsiteY0" fmla="*/ 1781003 h 1781003"/>
              <a:gd name="connsiteX1" fmla="*/ 9381 w 6607951"/>
              <a:gd name="connsiteY1" fmla="*/ 0 h 1781003"/>
              <a:gd name="connsiteX2" fmla="*/ 5287319 w 6607951"/>
              <a:gd name="connsiteY2" fmla="*/ 701798 h 1781003"/>
              <a:gd name="connsiteX3" fmla="*/ 6607951 w 6607951"/>
              <a:gd name="connsiteY3" fmla="*/ 1781003 h 1781003"/>
              <a:gd name="connsiteX4" fmla="*/ 0 w 6607951"/>
              <a:gd name="connsiteY4" fmla="*/ 1781003 h 1781003"/>
              <a:gd name="connsiteX0" fmla="*/ 0 w 6607951"/>
              <a:gd name="connsiteY0" fmla="*/ 1876265 h 1876265"/>
              <a:gd name="connsiteX1" fmla="*/ 9381 w 6607951"/>
              <a:gd name="connsiteY1" fmla="*/ 95262 h 1876265"/>
              <a:gd name="connsiteX2" fmla="*/ 619823 w 6607951"/>
              <a:gd name="connsiteY2" fmla="*/ 300750 h 1876265"/>
              <a:gd name="connsiteX3" fmla="*/ 5287319 w 6607951"/>
              <a:gd name="connsiteY3" fmla="*/ 797060 h 1876265"/>
              <a:gd name="connsiteX4" fmla="*/ 6607951 w 6607951"/>
              <a:gd name="connsiteY4" fmla="*/ 1876265 h 1876265"/>
              <a:gd name="connsiteX5" fmla="*/ 0 w 6607951"/>
              <a:gd name="connsiteY5" fmla="*/ 1876265 h 1876265"/>
              <a:gd name="connsiteX0" fmla="*/ 0 w 6607951"/>
              <a:gd name="connsiteY0" fmla="*/ 1989451 h 1989451"/>
              <a:gd name="connsiteX1" fmla="*/ 9381 w 6607951"/>
              <a:gd name="connsiteY1" fmla="*/ 208448 h 1989451"/>
              <a:gd name="connsiteX2" fmla="*/ 601061 w 6607951"/>
              <a:gd name="connsiteY2" fmla="*/ 82030 h 1989451"/>
              <a:gd name="connsiteX3" fmla="*/ 5287319 w 6607951"/>
              <a:gd name="connsiteY3" fmla="*/ 910246 h 1989451"/>
              <a:gd name="connsiteX4" fmla="*/ 6607951 w 6607951"/>
              <a:gd name="connsiteY4" fmla="*/ 1989451 h 1989451"/>
              <a:gd name="connsiteX5" fmla="*/ 0 w 6607951"/>
              <a:gd name="connsiteY5" fmla="*/ 1989451 h 1989451"/>
              <a:gd name="connsiteX0" fmla="*/ 0 w 6607951"/>
              <a:gd name="connsiteY0" fmla="*/ 1986054 h 1986054"/>
              <a:gd name="connsiteX1" fmla="*/ 9381 w 6607951"/>
              <a:gd name="connsiteY1" fmla="*/ 205051 h 1986054"/>
              <a:gd name="connsiteX2" fmla="*/ 601061 w 6607951"/>
              <a:gd name="connsiteY2" fmla="*/ 78633 h 1986054"/>
              <a:gd name="connsiteX3" fmla="*/ 5287319 w 6607951"/>
              <a:gd name="connsiteY3" fmla="*/ 906849 h 1986054"/>
              <a:gd name="connsiteX4" fmla="*/ 6607951 w 6607951"/>
              <a:gd name="connsiteY4" fmla="*/ 1986054 h 1986054"/>
              <a:gd name="connsiteX5" fmla="*/ 0 w 6607951"/>
              <a:gd name="connsiteY5" fmla="*/ 1986054 h 1986054"/>
              <a:gd name="connsiteX0" fmla="*/ 0 w 6607951"/>
              <a:gd name="connsiteY0" fmla="*/ 1986054 h 1986054"/>
              <a:gd name="connsiteX1" fmla="*/ 9381 w 6607951"/>
              <a:gd name="connsiteY1" fmla="*/ 205051 h 1986054"/>
              <a:gd name="connsiteX2" fmla="*/ 601061 w 6607951"/>
              <a:gd name="connsiteY2" fmla="*/ 78633 h 1986054"/>
              <a:gd name="connsiteX3" fmla="*/ 5287319 w 6607951"/>
              <a:gd name="connsiteY3" fmla="*/ 906849 h 1986054"/>
              <a:gd name="connsiteX4" fmla="*/ 6607951 w 6607951"/>
              <a:gd name="connsiteY4" fmla="*/ 1986054 h 1986054"/>
              <a:gd name="connsiteX5" fmla="*/ 0 w 6607951"/>
              <a:gd name="connsiteY5" fmla="*/ 1986054 h 1986054"/>
              <a:gd name="connsiteX0" fmla="*/ 0 w 6607951"/>
              <a:gd name="connsiteY0" fmla="*/ 1986054 h 1986054"/>
              <a:gd name="connsiteX1" fmla="*/ 9381 w 6607951"/>
              <a:gd name="connsiteY1" fmla="*/ 205051 h 1986054"/>
              <a:gd name="connsiteX2" fmla="*/ 601061 w 6607951"/>
              <a:gd name="connsiteY2" fmla="*/ 78633 h 1986054"/>
              <a:gd name="connsiteX3" fmla="*/ 5287319 w 6607951"/>
              <a:gd name="connsiteY3" fmla="*/ 906849 h 1986054"/>
              <a:gd name="connsiteX4" fmla="*/ 6607951 w 6607951"/>
              <a:gd name="connsiteY4" fmla="*/ 1986054 h 1986054"/>
              <a:gd name="connsiteX5" fmla="*/ 0 w 6607951"/>
              <a:gd name="connsiteY5" fmla="*/ 1986054 h 1986054"/>
              <a:gd name="connsiteX0" fmla="*/ 0 w 6607951"/>
              <a:gd name="connsiteY0" fmla="*/ 1916760 h 1916760"/>
              <a:gd name="connsiteX1" fmla="*/ 9381 w 6607951"/>
              <a:gd name="connsiteY1" fmla="*/ 135757 h 1916760"/>
              <a:gd name="connsiteX2" fmla="*/ 601061 w 6607951"/>
              <a:gd name="connsiteY2" fmla="*/ 9339 h 1916760"/>
              <a:gd name="connsiteX3" fmla="*/ 5287319 w 6607951"/>
              <a:gd name="connsiteY3" fmla="*/ 837555 h 1916760"/>
              <a:gd name="connsiteX4" fmla="*/ 6607951 w 6607951"/>
              <a:gd name="connsiteY4" fmla="*/ 1916760 h 1916760"/>
              <a:gd name="connsiteX5" fmla="*/ 0 w 6607951"/>
              <a:gd name="connsiteY5" fmla="*/ 1916760 h 1916760"/>
              <a:gd name="connsiteX0" fmla="*/ 0 w 6607951"/>
              <a:gd name="connsiteY0" fmla="*/ 1907421 h 1907421"/>
              <a:gd name="connsiteX1" fmla="*/ 9381 w 6607951"/>
              <a:gd name="connsiteY1" fmla="*/ 126418 h 1907421"/>
              <a:gd name="connsiteX2" fmla="*/ 601061 w 6607951"/>
              <a:gd name="connsiteY2" fmla="*/ 0 h 1907421"/>
              <a:gd name="connsiteX3" fmla="*/ 5287319 w 6607951"/>
              <a:gd name="connsiteY3" fmla="*/ 828216 h 1907421"/>
              <a:gd name="connsiteX4" fmla="*/ 6607951 w 6607951"/>
              <a:gd name="connsiteY4" fmla="*/ 1907421 h 1907421"/>
              <a:gd name="connsiteX5" fmla="*/ 0 w 6607951"/>
              <a:gd name="connsiteY5" fmla="*/ 1907421 h 1907421"/>
              <a:gd name="connsiteX0" fmla="*/ 0 w 6607951"/>
              <a:gd name="connsiteY0" fmla="*/ 2077422 h 2077422"/>
              <a:gd name="connsiteX1" fmla="*/ 9381 w 6607951"/>
              <a:gd name="connsiteY1" fmla="*/ 296419 h 2077422"/>
              <a:gd name="connsiteX2" fmla="*/ 244597 w 6607951"/>
              <a:gd name="connsiteY2" fmla="*/ 0 h 2077422"/>
              <a:gd name="connsiteX3" fmla="*/ 5287319 w 6607951"/>
              <a:gd name="connsiteY3" fmla="*/ 998217 h 2077422"/>
              <a:gd name="connsiteX4" fmla="*/ 6607951 w 6607951"/>
              <a:gd name="connsiteY4" fmla="*/ 2077422 h 2077422"/>
              <a:gd name="connsiteX5" fmla="*/ 0 w 6607951"/>
              <a:gd name="connsiteY5" fmla="*/ 2077422 h 2077422"/>
              <a:gd name="connsiteX0" fmla="*/ 0 w 6607951"/>
              <a:gd name="connsiteY0" fmla="*/ 2077422 h 2077422"/>
              <a:gd name="connsiteX1" fmla="*/ 244597 w 6607951"/>
              <a:gd name="connsiteY1" fmla="*/ 0 h 2077422"/>
              <a:gd name="connsiteX2" fmla="*/ 5287319 w 6607951"/>
              <a:gd name="connsiteY2" fmla="*/ 998217 h 2077422"/>
              <a:gd name="connsiteX3" fmla="*/ 6607951 w 6607951"/>
              <a:gd name="connsiteY3" fmla="*/ 2077422 h 2077422"/>
              <a:gd name="connsiteX4" fmla="*/ 0 w 6607951"/>
              <a:gd name="connsiteY4" fmla="*/ 2077422 h 2077422"/>
              <a:gd name="connsiteX0" fmla="*/ 0 w 6607951"/>
              <a:gd name="connsiteY0" fmla="*/ 2109803 h 2109803"/>
              <a:gd name="connsiteX1" fmla="*/ 700 w 6607951"/>
              <a:gd name="connsiteY1" fmla="*/ 0 h 2109803"/>
              <a:gd name="connsiteX2" fmla="*/ 5287319 w 6607951"/>
              <a:gd name="connsiteY2" fmla="*/ 1030598 h 2109803"/>
              <a:gd name="connsiteX3" fmla="*/ 6607951 w 6607951"/>
              <a:gd name="connsiteY3" fmla="*/ 2109803 h 2109803"/>
              <a:gd name="connsiteX4" fmla="*/ 0 w 6607951"/>
              <a:gd name="connsiteY4" fmla="*/ 2109803 h 2109803"/>
              <a:gd name="connsiteX0" fmla="*/ 0 w 6607951"/>
              <a:gd name="connsiteY0" fmla="*/ 2109803 h 2109803"/>
              <a:gd name="connsiteX1" fmla="*/ 700 w 6607951"/>
              <a:gd name="connsiteY1" fmla="*/ 0 h 2109803"/>
              <a:gd name="connsiteX2" fmla="*/ 5287319 w 6607951"/>
              <a:gd name="connsiteY2" fmla="*/ 1030598 h 2109803"/>
              <a:gd name="connsiteX3" fmla="*/ 6607951 w 6607951"/>
              <a:gd name="connsiteY3" fmla="*/ 2109803 h 2109803"/>
              <a:gd name="connsiteX4" fmla="*/ 0 w 6607951"/>
              <a:gd name="connsiteY4" fmla="*/ 2109803 h 2109803"/>
              <a:gd name="connsiteX0" fmla="*/ 0 w 6607951"/>
              <a:gd name="connsiteY0" fmla="*/ 2109803 h 2109803"/>
              <a:gd name="connsiteX1" fmla="*/ 700 w 6607951"/>
              <a:gd name="connsiteY1" fmla="*/ 0 h 2109803"/>
              <a:gd name="connsiteX2" fmla="*/ 5287319 w 6607951"/>
              <a:gd name="connsiteY2" fmla="*/ 1030598 h 2109803"/>
              <a:gd name="connsiteX3" fmla="*/ 6607951 w 6607951"/>
              <a:gd name="connsiteY3" fmla="*/ 2109803 h 2109803"/>
              <a:gd name="connsiteX4" fmla="*/ 0 w 6607951"/>
              <a:gd name="connsiteY4" fmla="*/ 2109803 h 2109803"/>
              <a:gd name="connsiteX0" fmla="*/ 0 w 6607951"/>
              <a:gd name="connsiteY0" fmla="*/ 2109803 h 2109803"/>
              <a:gd name="connsiteX1" fmla="*/ 700 w 6607951"/>
              <a:gd name="connsiteY1" fmla="*/ 0 h 2109803"/>
              <a:gd name="connsiteX2" fmla="*/ 5287319 w 6607951"/>
              <a:gd name="connsiteY2" fmla="*/ 1030598 h 2109803"/>
              <a:gd name="connsiteX3" fmla="*/ 6607951 w 6607951"/>
              <a:gd name="connsiteY3" fmla="*/ 2109803 h 2109803"/>
              <a:gd name="connsiteX4" fmla="*/ 0 w 6607951"/>
              <a:gd name="connsiteY4" fmla="*/ 2109803 h 210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7951" h="2109803">
                <a:moveTo>
                  <a:pt x="0" y="2109803"/>
                </a:moveTo>
                <a:cubicBezTo>
                  <a:pt x="233" y="1406535"/>
                  <a:pt x="467" y="703268"/>
                  <a:pt x="700" y="0"/>
                </a:cubicBezTo>
                <a:cubicBezTo>
                  <a:pt x="2334356" y="1598400"/>
                  <a:pt x="3501324" y="1043251"/>
                  <a:pt x="5287319" y="1030598"/>
                </a:cubicBezTo>
                <a:cubicBezTo>
                  <a:pt x="6488384" y="1061746"/>
                  <a:pt x="6250195" y="1669166"/>
                  <a:pt x="6607951" y="2109803"/>
                </a:cubicBezTo>
                <a:lnTo>
                  <a:pt x="0" y="210980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19E663F-111B-9838-3E49-F9BE9FD0875B}"/>
              </a:ext>
            </a:extLst>
          </p:cNvPr>
          <p:cNvSpPr txBox="1"/>
          <p:nvPr/>
        </p:nvSpPr>
        <p:spPr>
          <a:xfrm>
            <a:off x="833103" y="4754184"/>
            <a:ext cx="2049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55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Continental shelf</a:t>
            </a:r>
            <a:endParaRPr lang="en-GB" sz="155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6A866BA-3B9F-4952-2128-F09BA9DFC3AA}"/>
              </a:ext>
            </a:extLst>
          </p:cNvPr>
          <p:cNvSpPr txBox="1"/>
          <p:nvPr/>
        </p:nvSpPr>
        <p:spPr>
          <a:xfrm>
            <a:off x="3539056" y="5190357"/>
            <a:ext cx="2003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55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Shelf break</a:t>
            </a:r>
            <a:endParaRPr lang="en-GB" sz="155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AF967DC-2E60-B12D-74BF-6E3B4BEA2A03}"/>
              </a:ext>
            </a:extLst>
          </p:cNvPr>
          <p:cNvGrpSpPr/>
          <p:nvPr/>
        </p:nvGrpSpPr>
        <p:grpSpPr>
          <a:xfrm>
            <a:off x="13109440" y="4080600"/>
            <a:ext cx="360000" cy="360000"/>
            <a:chOff x="12845385" y="4080600"/>
            <a:chExt cx="360000" cy="360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7D78CFE-8883-A2AD-6F9B-69CD771C9B76}"/>
                </a:ext>
              </a:extLst>
            </p:cNvPr>
            <p:cNvCxnSpPr>
              <a:cxnSpLocks/>
              <a:stCxn id="33" idx="7"/>
              <a:endCxn id="33" idx="3"/>
            </p:cNvCxnSpPr>
            <p:nvPr/>
          </p:nvCxnSpPr>
          <p:spPr>
            <a:xfrm flipH="1">
              <a:off x="12898106" y="4133321"/>
              <a:ext cx="254558" cy="25455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F213FEF-C5D0-AAF2-6077-56B5B8D2C1B0}"/>
                </a:ext>
              </a:extLst>
            </p:cNvPr>
            <p:cNvSpPr/>
            <p:nvPr/>
          </p:nvSpPr>
          <p:spPr>
            <a:xfrm>
              <a:off x="12845385" y="4080600"/>
              <a:ext cx="360000" cy="36000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5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28DB191-250A-DE2C-2480-4400913FA94F}"/>
                </a:ext>
              </a:extLst>
            </p:cNvPr>
            <p:cNvCxnSpPr>
              <a:cxnSpLocks/>
              <a:stCxn id="33" idx="5"/>
              <a:endCxn id="33" idx="1"/>
            </p:cNvCxnSpPr>
            <p:nvPr/>
          </p:nvCxnSpPr>
          <p:spPr>
            <a:xfrm flipH="1" flipV="1">
              <a:off x="12898106" y="4133321"/>
              <a:ext cx="254558" cy="25455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4" name="Graphic 113" descr="Snowflake outline">
            <a:extLst>
              <a:ext uri="{FF2B5EF4-FFF2-40B4-BE49-F238E27FC236}">
                <a16:creationId xmlns:a16="http://schemas.microsoft.com/office/drawing/2014/main" id="{4DDDA82A-B96F-FAAA-763F-6B9940B4F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98319" y="1198012"/>
            <a:ext cx="530945" cy="530945"/>
          </a:xfrm>
          <a:prstGeom prst="rect">
            <a:avLst/>
          </a:prstGeom>
        </p:spPr>
      </p:pic>
      <p:sp>
        <p:nvSpPr>
          <p:cNvPr id="119" name="Oval 118">
            <a:extLst>
              <a:ext uri="{FF2B5EF4-FFF2-40B4-BE49-F238E27FC236}">
                <a16:creationId xmlns:a16="http://schemas.microsoft.com/office/drawing/2014/main" id="{04C2F02B-3FFF-1DA3-E024-FC66808CD0D0}"/>
              </a:ext>
            </a:extLst>
          </p:cNvPr>
          <p:cNvSpPr/>
          <p:nvPr/>
        </p:nvSpPr>
        <p:spPr>
          <a:xfrm>
            <a:off x="5368234" y="4231014"/>
            <a:ext cx="50400" cy="5052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D1B15E-D241-D711-FB1C-36ECB044336B}"/>
              </a:ext>
            </a:extLst>
          </p:cNvPr>
          <p:cNvSpPr/>
          <p:nvPr/>
        </p:nvSpPr>
        <p:spPr>
          <a:xfrm>
            <a:off x="3849683" y="2618034"/>
            <a:ext cx="229584" cy="69511"/>
          </a:xfrm>
          <a:prstGeom prst="rect">
            <a:avLst/>
          </a:prstGeom>
          <a:solidFill>
            <a:srgbClr val="F3FBFF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7470D7C-028E-4F49-0CC0-A5DE04E36278}"/>
              </a:ext>
            </a:extLst>
          </p:cNvPr>
          <p:cNvSpPr/>
          <p:nvPr/>
        </p:nvSpPr>
        <p:spPr>
          <a:xfrm>
            <a:off x="5213434" y="1450214"/>
            <a:ext cx="360000" cy="36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576E9CF-272E-911D-ACEE-B054E2880C29}"/>
              </a:ext>
            </a:extLst>
          </p:cNvPr>
          <p:cNvSpPr/>
          <p:nvPr/>
        </p:nvSpPr>
        <p:spPr>
          <a:xfrm>
            <a:off x="5215169" y="4075194"/>
            <a:ext cx="360000" cy="36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4296C3-6399-F965-3024-FD24F0E3E04E}"/>
              </a:ext>
            </a:extLst>
          </p:cNvPr>
          <p:cNvSpPr/>
          <p:nvPr/>
        </p:nvSpPr>
        <p:spPr>
          <a:xfrm>
            <a:off x="8477438" y="823820"/>
            <a:ext cx="7557157" cy="4705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0">
              <a:solidFill>
                <a:srgbClr val="00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8924F6-33D7-253C-90AB-D894EB51315B}"/>
              </a:ext>
            </a:extLst>
          </p:cNvPr>
          <p:cNvSpPr/>
          <p:nvPr/>
        </p:nvSpPr>
        <p:spPr>
          <a:xfrm>
            <a:off x="613201" y="823821"/>
            <a:ext cx="7557157" cy="4705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12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LEX Colour Scheme basic">
      <a:dk1>
        <a:srgbClr val="113459"/>
      </a:dk1>
      <a:lt1>
        <a:srgbClr val="FFFFFF"/>
      </a:lt1>
      <a:dk2>
        <a:srgbClr val="0066B3"/>
      </a:dk2>
      <a:lt2>
        <a:srgbClr val="00BDF2"/>
      </a:lt2>
      <a:accent1>
        <a:srgbClr val="008DD0"/>
      </a:accent1>
      <a:accent2>
        <a:srgbClr val="F38580"/>
      </a:accent2>
      <a:accent3>
        <a:srgbClr val="DA1E48"/>
      </a:accent3>
      <a:accent4>
        <a:srgbClr val="E27800"/>
      </a:accent4>
      <a:accent5>
        <a:srgbClr val="024E33"/>
      </a:accent5>
      <a:accent6>
        <a:srgbClr val="5D9BAA"/>
      </a:accent6>
      <a:hlink>
        <a:srgbClr val="797CB9"/>
      </a:hlink>
      <a:folHlink>
        <a:srgbClr val="51AA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84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Maurice Huguenin-Virchaux</dc:creator>
  <cp:lastModifiedBy>Maurice Huguenin-Virchaux</cp:lastModifiedBy>
  <cp:revision>205</cp:revision>
  <dcterms:created xsi:type="dcterms:W3CDTF">2022-09-01T23:27:29Z</dcterms:created>
  <dcterms:modified xsi:type="dcterms:W3CDTF">2024-01-26T00:51:14Z</dcterms:modified>
</cp:coreProperties>
</file>