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3" r:id="rId3"/>
    <p:sldId id="368" r:id="rId4"/>
    <p:sldId id="3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0E58-BAA4-4911-BA58-778446BF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5969-D41F-429D-8D77-F5CDFCA71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286F-FC1D-4E79-849D-0E75F5D4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6E04-3275-4D27-8D76-3BF247D0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8D48-C3FF-4998-A7C5-9E33BED7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84BD-A9CA-456D-92FA-B2CC0FB1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1882-6672-46D1-AABC-83A73C537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F1AC-37E9-406A-9055-BFEC2CC5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DAE3-02AC-46F7-B124-B5DA010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4AFD-78CB-45F6-8C7A-E2116A2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1DEBF-F400-4C99-9733-6C451117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08574-E07D-49E9-A565-46DAC215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EC0D-9248-4D38-9477-2072B454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6F93-E964-4C7C-865C-2AC9A4D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6E24-58A6-4DCB-BCA1-0442B31E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2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+mj-lt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07/02/2018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Maurice Huguenin-Virchaux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197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604A-9077-47D5-8934-9593C28D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B21-D1E8-4C14-9FAB-F3C8B8B0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A006-F36C-4F18-854B-62B64E31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5761-8559-4071-BAFE-7F81EFCB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B7B8-FC67-4B34-A26A-EE07BDC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0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12B4-CABC-4B15-ACBD-CDC93A97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E12C-DA74-40EB-8982-90902161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6C93-E0B9-475C-8DFF-398F1546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9CB8-8393-41FF-B291-8A736E29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35DA-5F57-4B94-A5D8-65D1C241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767E-802E-4F5E-8A43-CFC7FC3E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E63C-E506-4B49-9588-2DD9E9ED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7082F-5ECF-431C-84FE-26780A5E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C86E-6919-4346-AC3E-4F7F6825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A850-A025-4D4A-8807-2281561F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E67DC-1E8C-426D-9F0C-DAA82D8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FDC7-FC15-4D64-A33F-42F59A49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E39E-E173-417E-BFDC-1477E6D9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DCBFC-C47A-4889-90DE-0D0484C5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EB13-FC28-4348-9187-E9BEC3E2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06112-5320-40CC-9D8E-330918E5D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A9FDC-6ABD-462B-A339-F1346E05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C12EC-305A-4CFB-9DAB-02C9EED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2F77-8AA7-4168-BF0D-2B4B0EF2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ECE8-C9E9-44F1-8205-0BE34637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B373-2168-46E6-89B3-41CACD92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54516-20C8-410E-B692-8CA6E57F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48A93-FBDC-4C84-A9FB-B152C848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2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2421E-C98B-4EA8-B6CD-AACF709F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8EDD-0DD6-4CEA-A3AB-92B1F35F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B88E3-831B-48AA-B90C-2D9B869E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97A2-704F-4175-8F41-664DC386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C8C5-8C65-4893-9801-DBA5C9DD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12D4A-CF44-4874-AA1D-0C866EF8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8518-9B01-4FF3-8123-F72A6BAD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77D00-34A7-4F18-A252-974D5B09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0185-A363-4588-BE2A-3F7C823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CFF-60D6-4546-81B3-4288769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09737-3C87-43FB-B178-D8B96C02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A50D-CEB0-4FBD-B844-991B4051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D72F-A9F2-477A-8343-AD83041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99B3C-B0E2-405F-8E11-E08466F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8A29D-6AB1-4581-9A0F-E3F13C3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C2DB-D6DF-43EE-BE86-CD30D13B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1C97-D093-4508-894D-E9760665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8ED1-A691-4636-9352-6C2933BC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1288-63AD-42FA-9333-EC06118AF16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3494-FFAC-4192-B932-D712DBD05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7A14-AF17-40B0-A5D7-A0BC7091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F83A-D32E-4D50-ABE0-6C70BA4F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28E3-76AC-494E-9435-0356E300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1F01C-33E9-4554-86D0-E4CC6C9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79968DB-5698-405D-A55D-07BB9A1A9448}"/>
              </a:ext>
            </a:extLst>
          </p:cNvPr>
          <p:cNvSpPr txBox="1">
            <a:spLocks/>
          </p:cNvSpPr>
          <p:nvPr/>
        </p:nvSpPr>
        <p:spPr>
          <a:xfrm>
            <a:off x="267742" y="2492896"/>
            <a:ext cx="11656516" cy="1476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sz="9600" dirty="0"/>
              <a:t>Contribution Figure</a:t>
            </a:r>
          </a:p>
          <a:p>
            <a:pPr algn="ctr"/>
            <a:r>
              <a:rPr lang="en-GB" sz="9600" dirty="0"/>
              <a:t>El Niño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1540E9-F4FB-438F-9F9B-ECC7B3B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1883" cy="459776"/>
          </a:xfrm>
        </p:spPr>
        <p:txBody>
          <a:bodyPr/>
          <a:lstStyle/>
          <a:p>
            <a:r>
              <a:rPr lang="en-GB" sz="900" dirty="0">
                <a:latin typeface="Times New Roman" panose="02020603050405020304" pitchFamily="18" charset="0"/>
              </a:rPr>
              <a:t>Maurice Huguenin-Virchaux</a:t>
            </a:r>
          </a:p>
        </p:txBody>
      </p:sp>
    </p:spTree>
    <p:extLst>
      <p:ext uri="{BB962C8B-B14F-4D97-AF65-F5344CB8AC3E}">
        <p14:creationId xmlns:p14="http://schemas.microsoft.com/office/powerpoint/2010/main" val="3769591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6C472-4195-4133-B966-C7FCF5BA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43000"/>
            <a:ext cx="12191998" cy="4571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955AA-37BA-4404-A042-98A7A4167F2F}"/>
              </a:ext>
            </a:extLst>
          </p:cNvPr>
          <p:cNvSpPr txBox="1"/>
          <p:nvPr/>
        </p:nvSpPr>
        <p:spPr>
          <a:xfrm>
            <a:off x="5142654" y="1738292"/>
            <a:ext cx="166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5E2F-9782-45E4-B393-57D0D09E6515}"/>
              </a:ext>
            </a:extLst>
          </p:cNvPr>
          <p:cNvSpPr txBox="1"/>
          <p:nvPr/>
        </p:nvSpPr>
        <p:spPr>
          <a:xfrm>
            <a:off x="4060244" y="1734388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AF9B-8E14-4FE4-945C-E26DECCA0FD0}"/>
              </a:ext>
            </a:extLst>
          </p:cNvPr>
          <p:cNvSpPr txBox="1"/>
          <p:nvPr/>
        </p:nvSpPr>
        <p:spPr>
          <a:xfrm>
            <a:off x="2821836" y="2637761"/>
            <a:ext cx="346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87A0E-400C-4F88-A2A7-55B90241DAF7}"/>
              </a:ext>
            </a:extLst>
          </p:cNvPr>
          <p:cNvSpPr txBox="1"/>
          <p:nvPr/>
        </p:nvSpPr>
        <p:spPr>
          <a:xfrm>
            <a:off x="1383575" y="2592700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0CD92-2F57-470E-A8F6-9FAAA90FA571}"/>
              </a:ext>
            </a:extLst>
          </p:cNvPr>
          <p:cNvSpPr txBox="1"/>
          <p:nvPr/>
        </p:nvSpPr>
        <p:spPr>
          <a:xfrm>
            <a:off x="5916000" y="2606836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F29B3-C41C-4262-9F01-FF72915DB378}"/>
              </a:ext>
            </a:extLst>
          </p:cNvPr>
          <p:cNvSpPr txBox="1"/>
          <p:nvPr/>
        </p:nvSpPr>
        <p:spPr>
          <a:xfrm>
            <a:off x="0" y="1749777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idealised El Niño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8C54F-CEAE-4C73-BAB7-6B435BAD7651}"/>
              </a:ext>
            </a:extLst>
          </p:cNvPr>
          <p:cNvSpPr txBox="1"/>
          <p:nvPr/>
        </p:nvSpPr>
        <p:spPr>
          <a:xfrm>
            <a:off x="0" y="2610041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1982/83 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D734A-97B2-4D7C-9658-D4752F9660CD}"/>
              </a:ext>
            </a:extLst>
          </p:cNvPr>
          <p:cNvSpPr txBox="1"/>
          <p:nvPr/>
        </p:nvSpPr>
        <p:spPr>
          <a:xfrm>
            <a:off x="0" y="3468736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1997/98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EAD8B3-2B55-40FE-9C50-A76B5EF3EDED}"/>
              </a:ext>
            </a:extLst>
          </p:cNvPr>
          <p:cNvSpPr txBox="1"/>
          <p:nvPr/>
        </p:nvSpPr>
        <p:spPr>
          <a:xfrm>
            <a:off x="0" y="4329000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2015/16 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25099D-0917-419F-9D32-81F8E62D3260}"/>
              </a:ext>
            </a:extLst>
          </p:cNvPr>
          <p:cNvSpPr txBox="1"/>
          <p:nvPr/>
        </p:nvSpPr>
        <p:spPr>
          <a:xfrm>
            <a:off x="2451000" y="3475465"/>
            <a:ext cx="3286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B9CF7-41EC-4ABA-8157-D21E14D7FAEB}"/>
              </a:ext>
            </a:extLst>
          </p:cNvPr>
          <p:cNvSpPr txBox="1"/>
          <p:nvPr/>
        </p:nvSpPr>
        <p:spPr>
          <a:xfrm>
            <a:off x="1660193" y="3471436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5F82-F2D0-4407-B4E5-20E0396F0978}"/>
              </a:ext>
            </a:extLst>
          </p:cNvPr>
          <p:cNvSpPr txBox="1"/>
          <p:nvPr/>
        </p:nvSpPr>
        <p:spPr>
          <a:xfrm>
            <a:off x="5703541" y="3483522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B7F8-8D53-489A-B91C-CB38F6944E82}"/>
              </a:ext>
            </a:extLst>
          </p:cNvPr>
          <p:cNvSpPr txBox="1"/>
          <p:nvPr/>
        </p:nvSpPr>
        <p:spPr>
          <a:xfrm>
            <a:off x="1564543" y="3468084"/>
            <a:ext cx="61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88AD0-E6A7-43A6-8809-2E4B5654C20E}"/>
              </a:ext>
            </a:extLst>
          </p:cNvPr>
          <p:cNvSpPr txBox="1"/>
          <p:nvPr/>
        </p:nvSpPr>
        <p:spPr>
          <a:xfrm>
            <a:off x="3805058" y="4345841"/>
            <a:ext cx="221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0743F-B658-4EBD-956E-038D58E47386}"/>
              </a:ext>
            </a:extLst>
          </p:cNvPr>
          <p:cNvSpPr txBox="1"/>
          <p:nvPr/>
        </p:nvSpPr>
        <p:spPr>
          <a:xfrm>
            <a:off x="3071780" y="4330012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1DE1F-426B-414E-87CD-6D3AE7BA7039}"/>
              </a:ext>
            </a:extLst>
          </p:cNvPr>
          <p:cNvSpPr txBox="1"/>
          <p:nvPr/>
        </p:nvSpPr>
        <p:spPr>
          <a:xfrm>
            <a:off x="5732098" y="4356102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A61721-316F-4655-8DAF-73705B152570}"/>
              </a:ext>
            </a:extLst>
          </p:cNvPr>
          <p:cNvSpPr txBox="1"/>
          <p:nvPr/>
        </p:nvSpPr>
        <p:spPr>
          <a:xfrm>
            <a:off x="2500627" y="4337927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6E7BC-9E21-4885-B5EE-6B28D52BEAB4}"/>
              </a:ext>
            </a:extLst>
          </p:cNvPr>
          <p:cNvSpPr txBox="1"/>
          <p:nvPr/>
        </p:nvSpPr>
        <p:spPr>
          <a:xfrm>
            <a:off x="6568499" y="4355763"/>
            <a:ext cx="11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884FEC-7EA1-4F6F-9040-3BB2A8736EFB}"/>
              </a:ext>
            </a:extLst>
          </p:cNvPr>
          <p:cNvSpPr txBox="1"/>
          <p:nvPr/>
        </p:nvSpPr>
        <p:spPr>
          <a:xfrm>
            <a:off x="5500499" y="5520128"/>
            <a:ext cx="254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[10</a:t>
            </a:r>
            <a:r>
              <a:rPr lang="en-GB" sz="1400" baseline="300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GB" sz="1400" baseline="300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68" name="Picture 6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EF73EFA-397C-4152-9BB0-02E891CA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2103" y="2953802"/>
            <a:ext cx="2513426" cy="3396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8055FCF-2B2C-45A8-8313-C8B5F267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3208" y="1925783"/>
            <a:ext cx="2434164" cy="24063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2BDAC58-F204-41FC-BF52-5542749369CE}"/>
              </a:ext>
            </a:extLst>
          </p:cNvPr>
          <p:cNvSpPr txBox="1"/>
          <p:nvPr/>
        </p:nvSpPr>
        <p:spPr>
          <a:xfrm>
            <a:off x="5408443" y="819394"/>
            <a:ext cx="27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discharge		 recharge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B92058-B427-4E2F-A441-50DF3B376510}"/>
              </a:ext>
            </a:extLst>
          </p:cNvPr>
          <p:cNvCxnSpPr>
            <a:cxnSpLocks/>
          </p:cNvCxnSpPr>
          <p:nvPr/>
        </p:nvCxnSpPr>
        <p:spPr>
          <a:xfrm flipH="1">
            <a:off x="4656000" y="1157955"/>
            <a:ext cx="41175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284B7C-96B0-44ED-B81E-DFC131BF8EA9}"/>
              </a:ext>
            </a:extLst>
          </p:cNvPr>
          <p:cNvSpPr txBox="1"/>
          <p:nvPr/>
        </p:nvSpPr>
        <p:spPr>
          <a:xfrm>
            <a:off x="209401" y="748113"/>
            <a:ext cx="530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El Niño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F49455-6435-425B-AEF3-E4512FE927B2}"/>
              </a:ext>
            </a:extLst>
          </p:cNvPr>
          <p:cNvSpPr txBox="1"/>
          <p:nvPr/>
        </p:nvSpPr>
        <p:spPr>
          <a:xfrm>
            <a:off x="1371000" y="5222064"/>
            <a:ext cx="1075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          -4                    -3                     -2                    -1                     0                      1	  2                      3	         4                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232EB-E21C-47E1-BEE8-693F875D6D2B}"/>
              </a:ext>
            </a:extLst>
          </p:cNvPr>
          <p:cNvSpPr txBox="1"/>
          <p:nvPr/>
        </p:nvSpPr>
        <p:spPr>
          <a:xfrm>
            <a:off x="4593223" y="1366244"/>
            <a:ext cx="10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8B7DF-EBA7-48DE-98B3-554281140120}"/>
              </a:ext>
            </a:extLst>
          </p:cNvPr>
          <p:cNvSpPr txBox="1"/>
          <p:nvPr/>
        </p:nvSpPr>
        <p:spPr>
          <a:xfrm>
            <a:off x="6748500" y="1375610"/>
            <a:ext cx="10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13%, 3%, 4%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CB2A13-5715-4458-AA48-B872B5905F82}"/>
              </a:ext>
            </a:extLst>
          </p:cNvPr>
          <p:cNvSpPr txBox="1"/>
          <p:nvPr/>
        </p:nvSpPr>
        <p:spPr>
          <a:xfrm>
            <a:off x="1088483" y="2597585"/>
            <a:ext cx="346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6962A-53F5-439F-B6BA-E972E8DA2C67}"/>
              </a:ext>
            </a:extLst>
          </p:cNvPr>
          <p:cNvSpPr txBox="1"/>
          <p:nvPr/>
        </p:nvSpPr>
        <p:spPr>
          <a:xfrm>
            <a:off x="6728744" y="2256896"/>
            <a:ext cx="138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3%, 3%, 1%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3028F8-015C-4892-BC75-AA17B43C19AE}"/>
              </a:ext>
            </a:extLst>
          </p:cNvPr>
          <p:cNvSpPr txBox="1"/>
          <p:nvPr/>
        </p:nvSpPr>
        <p:spPr>
          <a:xfrm>
            <a:off x="6728744" y="3110753"/>
            <a:ext cx="138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1%, 5%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3757A-6C6C-4C0C-8F0C-21AF57E7AEBD}"/>
              </a:ext>
            </a:extLst>
          </p:cNvPr>
          <p:cNvSpPr txBox="1"/>
          <p:nvPr/>
        </p:nvSpPr>
        <p:spPr>
          <a:xfrm>
            <a:off x="7498033" y="3984054"/>
            <a:ext cx="138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F082F-F6BA-463F-8B33-E597101F1EC4}"/>
              </a:ext>
            </a:extLst>
          </p:cNvPr>
          <p:cNvSpPr/>
          <p:nvPr/>
        </p:nvSpPr>
        <p:spPr>
          <a:xfrm>
            <a:off x="6388499" y="791334"/>
            <a:ext cx="765000" cy="4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159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28E3-76AC-494E-9435-0356E300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1F01C-33E9-4554-86D0-E4CC6C9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79968DB-5698-405D-A55D-07BB9A1A9448}"/>
              </a:ext>
            </a:extLst>
          </p:cNvPr>
          <p:cNvSpPr txBox="1">
            <a:spLocks/>
          </p:cNvSpPr>
          <p:nvPr/>
        </p:nvSpPr>
        <p:spPr>
          <a:xfrm>
            <a:off x="267742" y="2492896"/>
            <a:ext cx="11656516" cy="1476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sz="9600" dirty="0"/>
              <a:t>Contribution Figure</a:t>
            </a:r>
          </a:p>
          <a:p>
            <a:pPr algn="ctr"/>
            <a:r>
              <a:rPr lang="en-GB" sz="9600" dirty="0"/>
              <a:t>La Niña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1540E9-F4FB-438F-9F9B-ECC7B3B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1883" cy="459776"/>
          </a:xfrm>
        </p:spPr>
        <p:txBody>
          <a:bodyPr/>
          <a:lstStyle/>
          <a:p>
            <a:r>
              <a:rPr lang="en-GB" sz="900" dirty="0">
                <a:latin typeface="Times New Roman" panose="02020603050405020304" pitchFamily="18" charset="0"/>
              </a:rPr>
              <a:t>Maurice Huguenin-Virchaux</a:t>
            </a:r>
          </a:p>
        </p:txBody>
      </p:sp>
    </p:spTree>
    <p:extLst>
      <p:ext uri="{BB962C8B-B14F-4D97-AF65-F5344CB8AC3E}">
        <p14:creationId xmlns:p14="http://schemas.microsoft.com/office/powerpoint/2010/main" val="18933357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6C472-4195-4133-B966-C7FCF5BA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143000"/>
            <a:ext cx="12191995" cy="4571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9CA18D-2076-4B7E-9977-CA6A807358D9}"/>
              </a:ext>
            </a:extLst>
          </p:cNvPr>
          <p:cNvSpPr txBox="1"/>
          <p:nvPr/>
        </p:nvSpPr>
        <p:spPr>
          <a:xfrm>
            <a:off x="209401" y="748113"/>
            <a:ext cx="530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La Niña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F29B3-C41C-4262-9F01-FF72915DB378}"/>
              </a:ext>
            </a:extLst>
          </p:cNvPr>
          <p:cNvSpPr txBox="1"/>
          <p:nvPr/>
        </p:nvSpPr>
        <p:spPr>
          <a:xfrm>
            <a:off x="0" y="1749777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idealised La Niña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8C54F-CEAE-4C73-BAB7-6B435BAD7651}"/>
              </a:ext>
            </a:extLst>
          </p:cNvPr>
          <p:cNvSpPr txBox="1"/>
          <p:nvPr/>
        </p:nvSpPr>
        <p:spPr>
          <a:xfrm>
            <a:off x="0" y="2610041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1988/89 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D734A-97B2-4D7C-9658-D4752F9660CD}"/>
              </a:ext>
            </a:extLst>
          </p:cNvPr>
          <p:cNvSpPr txBox="1"/>
          <p:nvPr/>
        </p:nvSpPr>
        <p:spPr>
          <a:xfrm>
            <a:off x="0" y="3468736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2006/07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EAD8B3-2B55-40FE-9C50-A76B5EF3EDED}"/>
              </a:ext>
            </a:extLst>
          </p:cNvPr>
          <p:cNvSpPr txBox="1"/>
          <p:nvPr/>
        </p:nvSpPr>
        <p:spPr>
          <a:xfrm>
            <a:off x="0" y="4329000"/>
            <a:ext cx="146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2010/11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465661-15C1-40F7-ABDA-CD99FB4E483E}"/>
              </a:ext>
            </a:extLst>
          </p:cNvPr>
          <p:cNvSpPr txBox="1"/>
          <p:nvPr/>
        </p:nvSpPr>
        <p:spPr>
          <a:xfrm>
            <a:off x="1371000" y="5222064"/>
            <a:ext cx="1075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                -5                 -4                 -3                -2                -1                  0	                1                  2	              3	              4	             5	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884FEC-7EA1-4F6F-9040-3BB2A8736EFB}"/>
              </a:ext>
            </a:extLst>
          </p:cNvPr>
          <p:cNvSpPr txBox="1"/>
          <p:nvPr/>
        </p:nvSpPr>
        <p:spPr>
          <a:xfrm>
            <a:off x="5500499" y="5520128"/>
            <a:ext cx="254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[10</a:t>
            </a:r>
            <a:r>
              <a:rPr lang="en-GB" sz="1400" baseline="300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GB" sz="1400" baseline="300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4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CC353-EB67-496F-B0A3-A6963B2B5198}"/>
              </a:ext>
            </a:extLst>
          </p:cNvPr>
          <p:cNvSpPr txBox="1"/>
          <p:nvPr/>
        </p:nvSpPr>
        <p:spPr>
          <a:xfrm>
            <a:off x="5063561" y="1734388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7E1579-D185-4F13-82B4-691F4160C31B}"/>
              </a:ext>
            </a:extLst>
          </p:cNvPr>
          <p:cNvSpPr txBox="1"/>
          <p:nvPr/>
        </p:nvSpPr>
        <p:spPr>
          <a:xfrm>
            <a:off x="7086000" y="1734388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88AB-9174-4615-A143-8FC96DE6A491}"/>
              </a:ext>
            </a:extLst>
          </p:cNvPr>
          <p:cNvSpPr txBox="1"/>
          <p:nvPr/>
        </p:nvSpPr>
        <p:spPr>
          <a:xfrm>
            <a:off x="9291000" y="1734388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3A5976-9EA6-44CA-8120-D5C3BEF4A59D}"/>
              </a:ext>
            </a:extLst>
          </p:cNvPr>
          <p:cNvSpPr txBox="1"/>
          <p:nvPr/>
        </p:nvSpPr>
        <p:spPr>
          <a:xfrm>
            <a:off x="6881860" y="2603664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D63AC1-7351-4E15-9107-23B80B7AAAB1}"/>
              </a:ext>
            </a:extLst>
          </p:cNvPr>
          <p:cNvSpPr txBox="1"/>
          <p:nvPr/>
        </p:nvSpPr>
        <p:spPr>
          <a:xfrm>
            <a:off x="8904299" y="2603664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6B2BE1-D61F-4B27-B0EE-C7E7F7EF1A44}"/>
              </a:ext>
            </a:extLst>
          </p:cNvPr>
          <p:cNvSpPr txBox="1"/>
          <p:nvPr/>
        </p:nvSpPr>
        <p:spPr>
          <a:xfrm>
            <a:off x="10236000" y="2603664"/>
            <a:ext cx="1536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3EE741-EB16-489E-8E2A-27332ABA01F3}"/>
              </a:ext>
            </a:extLst>
          </p:cNvPr>
          <p:cNvSpPr txBox="1"/>
          <p:nvPr/>
        </p:nvSpPr>
        <p:spPr>
          <a:xfrm>
            <a:off x="6006000" y="2603664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E34819-8E2B-4523-9C32-6895DE74721C}"/>
              </a:ext>
            </a:extLst>
          </p:cNvPr>
          <p:cNvSpPr txBox="1"/>
          <p:nvPr/>
        </p:nvSpPr>
        <p:spPr>
          <a:xfrm>
            <a:off x="6878462" y="3478226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94AB03-5DC2-40CA-94FA-46FDB04B6763}"/>
              </a:ext>
            </a:extLst>
          </p:cNvPr>
          <p:cNvSpPr txBox="1"/>
          <p:nvPr/>
        </p:nvSpPr>
        <p:spPr>
          <a:xfrm>
            <a:off x="8105572" y="3478226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EC9E09-6FB1-4315-B38C-1A37F8C16018}"/>
              </a:ext>
            </a:extLst>
          </p:cNvPr>
          <p:cNvSpPr txBox="1"/>
          <p:nvPr/>
        </p:nvSpPr>
        <p:spPr>
          <a:xfrm>
            <a:off x="5990073" y="3478226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01BF5E-74AB-4006-B319-7BF090784FA1}"/>
              </a:ext>
            </a:extLst>
          </p:cNvPr>
          <p:cNvSpPr txBox="1"/>
          <p:nvPr/>
        </p:nvSpPr>
        <p:spPr>
          <a:xfrm>
            <a:off x="6878462" y="4313611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E1CB15-FDA7-4546-B2EA-DD3B33A9881B}"/>
              </a:ext>
            </a:extLst>
          </p:cNvPr>
          <p:cNvSpPr txBox="1"/>
          <p:nvPr/>
        </p:nvSpPr>
        <p:spPr>
          <a:xfrm>
            <a:off x="8436000" y="4321679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0ABC8B-5C41-440F-81F6-46365479DFCA}"/>
              </a:ext>
            </a:extLst>
          </p:cNvPr>
          <p:cNvSpPr txBox="1"/>
          <p:nvPr/>
        </p:nvSpPr>
        <p:spPr>
          <a:xfrm>
            <a:off x="7821961" y="4322876"/>
            <a:ext cx="10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D1853F-58C1-4061-AFB9-4AA020D7B59E}"/>
              </a:ext>
            </a:extLst>
          </p:cNvPr>
          <p:cNvSpPr txBox="1"/>
          <p:nvPr/>
        </p:nvSpPr>
        <p:spPr>
          <a:xfrm>
            <a:off x="6165964" y="1380895"/>
            <a:ext cx="85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3%,16%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9EEE26-5541-49B9-9CCE-A779F48313AD}"/>
              </a:ext>
            </a:extLst>
          </p:cNvPr>
          <p:cNvSpPr txBox="1"/>
          <p:nvPr/>
        </p:nvSpPr>
        <p:spPr>
          <a:xfrm>
            <a:off x="5668500" y="2231862"/>
            <a:ext cx="85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2%, 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E0E073-793C-4B5C-BC84-97E9623599B1}"/>
              </a:ext>
            </a:extLst>
          </p:cNvPr>
          <p:cNvSpPr txBox="1"/>
          <p:nvPr/>
        </p:nvSpPr>
        <p:spPr>
          <a:xfrm>
            <a:off x="5893500" y="3129300"/>
            <a:ext cx="85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BA7F3-8DB4-4BFB-ABB7-3B6078805C0C}"/>
              </a:ext>
            </a:extLst>
          </p:cNvPr>
          <p:cNvSpPr txBox="1"/>
          <p:nvPr/>
        </p:nvSpPr>
        <p:spPr>
          <a:xfrm>
            <a:off x="9246000" y="3129299"/>
            <a:ext cx="85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2%, 11%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AB040-06BA-46C2-9080-3E17A9E2EBF6}"/>
              </a:ext>
            </a:extLst>
          </p:cNvPr>
          <p:cNvSpPr txBox="1"/>
          <p:nvPr/>
        </p:nvSpPr>
        <p:spPr>
          <a:xfrm>
            <a:off x="6438668" y="4003915"/>
            <a:ext cx="85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6953436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Huguenin-Virchaux</dc:creator>
  <cp:lastModifiedBy>Maurice Huguenin-Virchaux</cp:lastModifiedBy>
  <cp:revision>1</cp:revision>
  <dcterms:created xsi:type="dcterms:W3CDTF">2020-01-06T05:23:39Z</dcterms:created>
  <dcterms:modified xsi:type="dcterms:W3CDTF">2020-01-06T05:24:45Z</dcterms:modified>
</cp:coreProperties>
</file>