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9" r:id="rId4"/>
    <p:sldId id="3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95"/>
    <a:srgbClr val="FDDBC7"/>
    <a:srgbClr val="56B0FF"/>
    <a:srgbClr val="FDC16F"/>
    <a:srgbClr val="4B7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6051" autoAdjust="0"/>
  </p:normalViewPr>
  <p:slideViewPr>
    <p:cSldViewPr>
      <p:cViewPr varScale="1">
        <p:scale>
          <a:sx n="110" d="100"/>
          <a:sy n="110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6FA9-69D8-4A8A-B0BC-954D999E8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4225D-504C-4B9B-BD09-67C1036BB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C40C-110D-4902-BA47-F1A9F6FE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8C88D-F8F1-4FD5-948C-4901B777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773-F548-456E-BB65-B58B8BE7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2356-4782-4A37-87C6-799A9546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A9350-3CB9-4042-A93E-FDEFC012B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1B456-F45D-41FF-8F16-0D24B2AC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10E42-F9EE-427A-AAD9-652F1FDC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BEE3-4D71-46DA-ACFE-45535C65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61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A69FC-58D0-4717-A80F-8A52C93D8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722D-0136-4E42-95B8-8681956D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0B98-DD2A-4AAA-A0EB-80F49338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AB64-30F5-4CB3-8712-51AB525E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66E0-5B25-4B0D-8AED-4B92F299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31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+mj-lt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07/02/2018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/>
              <a:t>Maurice Huguenin-Virchaux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4825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6A7-A327-4BF5-8206-4E268DFF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0D4-A481-43A9-8D63-F28A8B45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ED13-A40C-4461-B6C5-77D8430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9332-81EE-42BE-B35C-3020B417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F536-5B4F-4BD2-91E0-4E871B45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6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62D3-8761-4A93-8101-55E555E9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0727-FE59-459A-9014-59AA765A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FBC0-1CBC-402B-942A-71F7ACE7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E34F-3246-4F8F-9492-0F696115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3A23-D88C-4B9C-BA44-3266D9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00B5-49EE-475E-A997-B7242449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16B2-2A4F-49D5-A090-813A1089B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B3B8-2258-41D2-A067-F1271DE4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399A-58C5-4923-B4FA-1A07643C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05B4E-F1A7-4CD8-AA69-1AEF5B11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7AF5E-57DE-4C4F-B8B8-706FF4EE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B3D3-ED51-4BF3-938C-5EF26245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B77F-2021-4ED1-84C5-0CDDAF0D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F2DAF-DE73-4219-B8A5-2E89312E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D946E-848B-4362-94CE-7763482CD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21750-13D8-4449-B3C0-ADA3B12A0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05730-1DB0-42D7-8D91-4A8EE9C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4CDF7-AEB9-4272-B6DE-C99D9604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01393-23F8-42F3-BBEA-1DE2F91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9739-41ED-41A4-B34B-B0447CAC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9432F-737F-41AA-AEF6-0A686640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A7AF6-2FF3-4A12-B51D-E2BD9C96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6E7F-4F0E-4D11-B339-7A9A8751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2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8702D-8854-410D-A360-8911DB5B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973EC-3071-4556-8443-6359D00A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F726-735B-42B7-AFE7-E24D8874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4B14-C66E-4392-BB89-806D97EE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1BF2-1CB1-4406-9E41-E64AAAF5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14FAA-7F43-46AC-ABDC-D522631C4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CA75-870A-4628-8205-D0665439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34C2-EA05-40BC-A54A-88E49E8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1D91-863A-419E-A7F1-88B7D26E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9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7AD-7692-4E8B-A9A5-EB4B79C9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88367-ACBA-43FA-8C17-5AB5D787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69893-92FF-465E-B0FA-32FD0893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7C56-E1F8-45CE-BBF3-A1513308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42C2-1964-4E3C-B7AB-C011BADC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72AF-B71E-4C1C-ACAD-BA8164F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DA0EF-48C0-4D28-BDED-73E53559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C8DB2-D3BC-478E-8FCD-EE65F710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F9A6-B778-4D8F-BB31-E74045101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F2FC-F548-4DD2-AEE1-1A91B1FB8B5D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C583-9A6C-4955-A69B-5DEB6884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D4C9-5BD0-45D5-9A95-E870F3A0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0BC5-4B24-49C4-87A5-AA29F15CD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7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F28E3-76AC-494E-9435-0356E300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1F01C-33E9-4554-86D0-E4CC6C9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79968DB-5698-405D-A55D-07BB9A1A9448}"/>
              </a:ext>
            </a:extLst>
          </p:cNvPr>
          <p:cNvSpPr txBox="1">
            <a:spLocks/>
          </p:cNvSpPr>
          <p:nvPr/>
        </p:nvSpPr>
        <p:spPr>
          <a:xfrm>
            <a:off x="267742" y="2492896"/>
            <a:ext cx="11656516" cy="1476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sz="9600" dirty="0"/>
              <a:t>Schematic Discharge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1540E9-F4FB-438F-9F9B-ECC7B3B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1883" cy="459776"/>
          </a:xfrm>
        </p:spPr>
        <p:txBody>
          <a:bodyPr/>
          <a:lstStyle/>
          <a:p>
            <a:r>
              <a:rPr lang="en-GB" sz="900" dirty="0">
                <a:latin typeface="Times New Roman" panose="02020603050405020304" pitchFamily="18" charset="0"/>
              </a:rPr>
              <a:t>Maurice Huguenin-Virchaux</a:t>
            </a:r>
          </a:p>
        </p:txBody>
      </p:sp>
    </p:spTree>
    <p:extLst>
      <p:ext uri="{BB962C8B-B14F-4D97-AF65-F5344CB8AC3E}">
        <p14:creationId xmlns:p14="http://schemas.microsoft.com/office/powerpoint/2010/main" val="21285767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1">
            <a:extLst>
              <a:ext uri="{FF2B5EF4-FFF2-40B4-BE49-F238E27FC236}">
                <a16:creationId xmlns:a16="http://schemas.microsoft.com/office/drawing/2014/main" id="{794CC733-2B44-47D9-B2A2-A63DD8E4E869}"/>
              </a:ext>
            </a:extLst>
          </p:cNvPr>
          <p:cNvSpPr/>
          <p:nvPr/>
        </p:nvSpPr>
        <p:spPr>
          <a:xfrm rot="2117670">
            <a:off x="9970926" y="2600495"/>
            <a:ext cx="778905" cy="21791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570368 w 914400"/>
              <a:gd name="connsiteY0" fmla="*/ 138819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570368 w 914400"/>
              <a:gd name="connsiteY4" fmla="*/ 138819 h 914400"/>
              <a:gd name="connsiteX0" fmla="*/ 570368 w 1067513"/>
              <a:gd name="connsiteY0" fmla="*/ -1 h 775580"/>
              <a:gd name="connsiteX1" fmla="*/ 1067513 w 1067513"/>
              <a:gd name="connsiteY1" fmla="*/ 390510 h 775580"/>
              <a:gd name="connsiteX2" fmla="*/ 914400 w 1067513"/>
              <a:gd name="connsiteY2" fmla="*/ 775580 h 775580"/>
              <a:gd name="connsiteX3" fmla="*/ 0 w 1067513"/>
              <a:gd name="connsiteY3" fmla="*/ 775580 h 775580"/>
              <a:gd name="connsiteX4" fmla="*/ 570368 w 1067513"/>
              <a:gd name="connsiteY4" fmla="*/ -1 h 775580"/>
              <a:gd name="connsiteX0" fmla="*/ 575923 w 1067513"/>
              <a:gd name="connsiteY0" fmla="*/ 6859 h 385070"/>
              <a:gd name="connsiteX1" fmla="*/ 1067513 w 1067513"/>
              <a:gd name="connsiteY1" fmla="*/ 0 h 385070"/>
              <a:gd name="connsiteX2" fmla="*/ 914400 w 1067513"/>
              <a:gd name="connsiteY2" fmla="*/ 385070 h 385070"/>
              <a:gd name="connsiteX3" fmla="*/ 0 w 1067513"/>
              <a:gd name="connsiteY3" fmla="*/ 385070 h 385070"/>
              <a:gd name="connsiteX4" fmla="*/ 575923 w 1067513"/>
              <a:gd name="connsiteY4" fmla="*/ 6859 h 385070"/>
              <a:gd name="connsiteX0" fmla="*/ 444568 w 936158"/>
              <a:gd name="connsiteY0" fmla="*/ 6859 h 385190"/>
              <a:gd name="connsiteX1" fmla="*/ 936158 w 936158"/>
              <a:gd name="connsiteY1" fmla="*/ 0 h 385190"/>
              <a:gd name="connsiteX2" fmla="*/ 783045 w 936158"/>
              <a:gd name="connsiteY2" fmla="*/ 385070 h 385190"/>
              <a:gd name="connsiteX3" fmla="*/ -1 w 936158"/>
              <a:gd name="connsiteY3" fmla="*/ 385190 h 385190"/>
              <a:gd name="connsiteX4" fmla="*/ 444568 w 936158"/>
              <a:gd name="connsiteY4" fmla="*/ 6859 h 385190"/>
              <a:gd name="connsiteX0" fmla="*/ 152060 w 936159"/>
              <a:gd name="connsiteY0" fmla="*/ 31319 h 385190"/>
              <a:gd name="connsiteX1" fmla="*/ 936159 w 936159"/>
              <a:gd name="connsiteY1" fmla="*/ 0 h 385190"/>
              <a:gd name="connsiteX2" fmla="*/ 783046 w 936159"/>
              <a:gd name="connsiteY2" fmla="*/ 385070 h 385190"/>
              <a:gd name="connsiteX3" fmla="*/ 0 w 936159"/>
              <a:gd name="connsiteY3" fmla="*/ 385190 h 385190"/>
              <a:gd name="connsiteX4" fmla="*/ 152060 w 936159"/>
              <a:gd name="connsiteY4" fmla="*/ 31319 h 385190"/>
              <a:gd name="connsiteX0" fmla="*/ 152060 w 988875"/>
              <a:gd name="connsiteY0" fmla="*/ 31319 h 385190"/>
              <a:gd name="connsiteX1" fmla="*/ 936159 w 988875"/>
              <a:gd name="connsiteY1" fmla="*/ 0 h 385190"/>
              <a:gd name="connsiteX2" fmla="*/ 988875 w 988875"/>
              <a:gd name="connsiteY2" fmla="*/ 353617 h 385190"/>
              <a:gd name="connsiteX3" fmla="*/ 0 w 988875"/>
              <a:gd name="connsiteY3" fmla="*/ 385190 h 385190"/>
              <a:gd name="connsiteX4" fmla="*/ 152060 w 988875"/>
              <a:gd name="connsiteY4" fmla="*/ 31319 h 385190"/>
              <a:gd name="connsiteX0" fmla="*/ 152060 w 988875"/>
              <a:gd name="connsiteY0" fmla="*/ 114885 h 468756"/>
              <a:gd name="connsiteX1" fmla="*/ 923402 w 988875"/>
              <a:gd name="connsiteY1" fmla="*/ -1 h 468756"/>
              <a:gd name="connsiteX2" fmla="*/ 988875 w 988875"/>
              <a:gd name="connsiteY2" fmla="*/ 437183 h 468756"/>
              <a:gd name="connsiteX3" fmla="*/ 0 w 988875"/>
              <a:gd name="connsiteY3" fmla="*/ 468756 h 468756"/>
              <a:gd name="connsiteX4" fmla="*/ 152060 w 988875"/>
              <a:gd name="connsiteY4" fmla="*/ 114885 h 468756"/>
              <a:gd name="connsiteX0" fmla="*/ 152060 w 988875"/>
              <a:gd name="connsiteY0" fmla="*/ 255963 h 609834"/>
              <a:gd name="connsiteX1" fmla="*/ 923402 w 988875"/>
              <a:gd name="connsiteY1" fmla="*/ 141077 h 609834"/>
              <a:gd name="connsiteX2" fmla="*/ 988875 w 988875"/>
              <a:gd name="connsiteY2" fmla="*/ 578261 h 609834"/>
              <a:gd name="connsiteX3" fmla="*/ 0 w 988875"/>
              <a:gd name="connsiteY3" fmla="*/ 609834 h 609834"/>
              <a:gd name="connsiteX4" fmla="*/ 152060 w 988875"/>
              <a:gd name="connsiteY4" fmla="*/ 255963 h 6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875" h="609834">
                <a:moveTo>
                  <a:pt x="152060" y="255963"/>
                </a:moveTo>
                <a:cubicBezTo>
                  <a:pt x="409174" y="217668"/>
                  <a:pt x="768602" y="-218261"/>
                  <a:pt x="923402" y="141077"/>
                </a:cubicBezTo>
                <a:lnTo>
                  <a:pt x="988875" y="578261"/>
                </a:lnTo>
                <a:lnTo>
                  <a:pt x="0" y="609834"/>
                </a:lnTo>
                <a:lnTo>
                  <a:pt x="152060" y="255963"/>
                </a:lnTo>
                <a:close/>
              </a:path>
            </a:pathLst>
          </a:cu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323DF0-8C17-4ECD-B335-45E3E6E6BCA4}"/>
              </a:ext>
            </a:extLst>
          </p:cNvPr>
          <p:cNvSpPr txBox="1"/>
          <p:nvPr/>
        </p:nvSpPr>
        <p:spPr>
          <a:xfrm>
            <a:off x="1093811" y="4706491"/>
            <a:ext cx="141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116°E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B1ADBB-DC3B-467F-802A-A3586BDDA0CF}"/>
              </a:ext>
            </a:extLst>
          </p:cNvPr>
          <p:cNvCxnSpPr>
            <a:cxnSpLocks/>
          </p:cNvCxnSpPr>
          <p:nvPr/>
        </p:nvCxnSpPr>
        <p:spPr>
          <a:xfrm flipV="1">
            <a:off x="10644715" y="4052820"/>
            <a:ext cx="529191" cy="563289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D0D2D4-C62E-46C9-808F-3CFCDBE1F670}"/>
              </a:ext>
            </a:extLst>
          </p:cNvPr>
          <p:cNvCxnSpPr>
            <a:cxnSpLocks/>
          </p:cNvCxnSpPr>
          <p:nvPr/>
        </p:nvCxnSpPr>
        <p:spPr>
          <a:xfrm flipV="1">
            <a:off x="10639732" y="2244463"/>
            <a:ext cx="487451" cy="542183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7D3D03-33C7-475F-BB40-C2EE22458C82}"/>
              </a:ext>
            </a:extLst>
          </p:cNvPr>
          <p:cNvCxnSpPr>
            <a:cxnSpLocks/>
          </p:cNvCxnSpPr>
          <p:nvPr/>
        </p:nvCxnSpPr>
        <p:spPr>
          <a:xfrm flipH="1" flipV="1">
            <a:off x="11146807" y="2221628"/>
            <a:ext cx="23366" cy="1831192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C0DF495-C997-4706-BC47-A6DCA9CBD5BF}"/>
              </a:ext>
            </a:extLst>
          </p:cNvPr>
          <p:cNvSpPr txBox="1"/>
          <p:nvPr/>
        </p:nvSpPr>
        <p:spPr>
          <a:xfrm>
            <a:off x="1614678" y="1959163"/>
            <a:ext cx="74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5°N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2E821B-999B-4C4E-8911-AE6A7D0B180A}"/>
              </a:ext>
            </a:extLst>
          </p:cNvPr>
          <p:cNvCxnSpPr>
            <a:cxnSpLocks/>
          </p:cNvCxnSpPr>
          <p:nvPr/>
        </p:nvCxnSpPr>
        <p:spPr>
          <a:xfrm>
            <a:off x="2393708" y="2212169"/>
            <a:ext cx="8744012" cy="10034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EA63E8-DF45-4364-AD59-D0283F538001}"/>
              </a:ext>
            </a:extLst>
          </p:cNvPr>
          <p:cNvSpPr txBox="1"/>
          <p:nvPr/>
        </p:nvSpPr>
        <p:spPr>
          <a:xfrm>
            <a:off x="1046855" y="2587545"/>
            <a:ext cx="74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5°S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3A537-F3C7-4C83-8D23-15F03CEA5529}"/>
              </a:ext>
            </a:extLst>
          </p:cNvPr>
          <p:cNvSpPr txBox="1"/>
          <p:nvPr/>
        </p:nvSpPr>
        <p:spPr>
          <a:xfrm>
            <a:off x="10201265" y="4735450"/>
            <a:ext cx="968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80°W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924F83-F4F0-42ED-8EF7-6E8EE4AE129E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793377" y="2221628"/>
            <a:ext cx="593324" cy="581360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2">
            <a:extLst>
              <a:ext uri="{FF2B5EF4-FFF2-40B4-BE49-F238E27FC236}">
                <a16:creationId xmlns:a16="http://schemas.microsoft.com/office/drawing/2014/main" id="{F5C94BE8-D643-4B40-898B-395F7FB56BF8}"/>
              </a:ext>
            </a:extLst>
          </p:cNvPr>
          <p:cNvSpPr/>
          <p:nvPr/>
        </p:nvSpPr>
        <p:spPr>
          <a:xfrm>
            <a:off x="1802521" y="2805317"/>
            <a:ext cx="8556431" cy="1284492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149 w 9241606"/>
              <a:gd name="connsiteY0" fmla="*/ 9861 h 2580416"/>
              <a:gd name="connsiteX1" fmla="*/ 9241606 w 9241606"/>
              <a:gd name="connsiteY1" fmla="*/ 0 h 2580416"/>
              <a:gd name="connsiteX2" fmla="*/ 7452406 w 9241606"/>
              <a:gd name="connsiteY2" fmla="*/ 1569849 h 2580416"/>
              <a:gd name="connsiteX3" fmla="*/ 19503 w 9241606"/>
              <a:gd name="connsiteY3" fmla="*/ 2543650 h 2580416"/>
              <a:gd name="connsiteX4" fmla="*/ 149 w 9241606"/>
              <a:gd name="connsiteY4" fmla="*/ 9861 h 25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606" h="2580416">
                <a:moveTo>
                  <a:pt x="149" y="9861"/>
                </a:moveTo>
                <a:lnTo>
                  <a:pt x="9241606" y="0"/>
                </a:lnTo>
                <a:cubicBezTo>
                  <a:pt x="9001961" y="1041374"/>
                  <a:pt x="8336727" y="1515348"/>
                  <a:pt x="7452406" y="1569849"/>
                </a:cubicBezTo>
                <a:cubicBezTo>
                  <a:pt x="5325607" y="1682663"/>
                  <a:pt x="2429846" y="2794614"/>
                  <a:pt x="19503" y="2543650"/>
                </a:cubicBezTo>
                <a:cubicBezTo>
                  <a:pt x="21738" y="2094985"/>
                  <a:pt x="-2086" y="458526"/>
                  <a:pt x="149" y="9861"/>
                </a:cubicBezTo>
                <a:close/>
              </a:path>
            </a:pathLst>
          </a:custGeom>
          <a:noFill/>
          <a:ln w="28575">
            <a:solidFill>
              <a:srgbClr val="3136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8A92A4E-1DFE-40F7-B718-AE010886E9F2}"/>
              </a:ext>
            </a:extLst>
          </p:cNvPr>
          <p:cNvGrpSpPr/>
          <p:nvPr/>
        </p:nvGrpSpPr>
        <p:grpSpPr>
          <a:xfrm>
            <a:off x="4643459" y="3191010"/>
            <a:ext cx="190566" cy="190546"/>
            <a:chOff x="3393319" y="2610207"/>
            <a:chExt cx="190566" cy="19054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0F74919-CB4A-4E88-ABAA-912B0B4E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3319" y="2610207"/>
              <a:ext cx="190566" cy="190546"/>
            </a:xfrm>
            <a:prstGeom prst="ellipse">
              <a:avLst/>
            </a:prstGeom>
            <a:noFill/>
            <a:ln>
              <a:solidFill>
                <a:srgbClr val="313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40DB7D4-D7AC-466F-B6D1-1B4C42303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2095" y="2652003"/>
              <a:ext cx="113014" cy="112793"/>
            </a:xfrm>
            <a:prstGeom prst="line">
              <a:avLst/>
            </a:prstGeom>
            <a:ln w="28575" cap="sq">
              <a:solidFill>
                <a:srgbClr val="31369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3A8053-AF17-45A8-AA55-1CB5FA6ED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7126" y="2652320"/>
              <a:ext cx="103286" cy="105438"/>
            </a:xfrm>
            <a:prstGeom prst="line">
              <a:avLst/>
            </a:prstGeom>
            <a:ln w="28575" cap="sq">
              <a:solidFill>
                <a:srgbClr val="31369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730F136-E873-4C3A-BB77-2BC191223128}"/>
              </a:ext>
            </a:extLst>
          </p:cNvPr>
          <p:cNvGrpSpPr/>
          <p:nvPr/>
        </p:nvGrpSpPr>
        <p:grpSpPr>
          <a:xfrm>
            <a:off x="5290915" y="3195352"/>
            <a:ext cx="190566" cy="190546"/>
            <a:chOff x="3393319" y="2610207"/>
            <a:chExt cx="190566" cy="19054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AE539FA-A2B1-403C-AFF6-FE939777F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3319" y="2610207"/>
              <a:ext cx="190566" cy="190546"/>
            </a:xfrm>
            <a:prstGeom prst="ellipse">
              <a:avLst/>
            </a:prstGeom>
            <a:noFill/>
            <a:ln>
              <a:solidFill>
                <a:srgbClr val="313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23066C-3965-40F7-89F6-2D686DF2D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2095" y="2652003"/>
              <a:ext cx="113014" cy="112793"/>
            </a:xfrm>
            <a:prstGeom prst="line">
              <a:avLst/>
            </a:prstGeom>
            <a:ln w="28575" cap="sq">
              <a:solidFill>
                <a:srgbClr val="31369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1D6EEB9-9C38-433A-BB26-934147166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7126" y="2652320"/>
              <a:ext cx="103286" cy="105438"/>
            </a:xfrm>
            <a:prstGeom prst="line">
              <a:avLst/>
            </a:prstGeom>
            <a:ln w="28575" cap="sq">
              <a:solidFill>
                <a:srgbClr val="31369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B97F979A-754F-47A5-9259-CDBB81AEA2C4}"/>
              </a:ext>
            </a:extLst>
          </p:cNvPr>
          <p:cNvSpPr/>
          <p:nvPr/>
        </p:nvSpPr>
        <p:spPr>
          <a:xfrm>
            <a:off x="2393708" y="2231900"/>
            <a:ext cx="8244362" cy="554841"/>
          </a:xfrm>
          <a:prstGeom prst="rect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FAD07D8B-92FE-49C9-8C64-E2B0EBCC943C}"/>
              </a:ext>
            </a:extLst>
          </p:cNvPr>
          <p:cNvSpPr/>
          <p:nvPr/>
        </p:nvSpPr>
        <p:spPr>
          <a:xfrm rot="5400000">
            <a:off x="10611342" y="2259872"/>
            <a:ext cx="544881" cy="493352"/>
          </a:xfrm>
          <a:prstGeom prst="rtTriangle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1C3FE-27E1-4C4A-ACDF-04D036225247}"/>
              </a:ext>
            </a:extLst>
          </p:cNvPr>
          <p:cNvSpPr/>
          <p:nvPr/>
        </p:nvSpPr>
        <p:spPr>
          <a:xfrm>
            <a:off x="1523805" y="3012022"/>
            <a:ext cx="261684" cy="510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B3626655-7A92-42E4-9942-4F654961AD51}"/>
              </a:ext>
            </a:extLst>
          </p:cNvPr>
          <p:cNvSpPr/>
          <p:nvPr/>
        </p:nvSpPr>
        <p:spPr>
          <a:xfrm rot="16200000">
            <a:off x="1837329" y="2222260"/>
            <a:ext cx="554093" cy="573375"/>
          </a:xfrm>
          <a:prstGeom prst="rtTriangle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E7A858-91A7-42A7-BEAA-50A20A96D590}"/>
              </a:ext>
            </a:extLst>
          </p:cNvPr>
          <p:cNvCxnSpPr>
            <a:cxnSpLocks/>
          </p:cNvCxnSpPr>
          <p:nvPr/>
        </p:nvCxnSpPr>
        <p:spPr>
          <a:xfrm>
            <a:off x="2101152" y="2506844"/>
            <a:ext cx="8778485" cy="25001"/>
          </a:xfrm>
          <a:prstGeom prst="line">
            <a:avLst/>
          </a:prstGeom>
          <a:ln w="12700" cap="sq">
            <a:solidFill>
              <a:srgbClr val="3136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DB0054-781B-46EA-A0F6-E13B18A2BE64}"/>
              </a:ext>
            </a:extLst>
          </p:cNvPr>
          <p:cNvSpPr/>
          <p:nvPr/>
        </p:nvSpPr>
        <p:spPr>
          <a:xfrm>
            <a:off x="1804515" y="2805968"/>
            <a:ext cx="8838126" cy="1803082"/>
          </a:xfrm>
          <a:prstGeom prst="rect">
            <a:avLst/>
          </a:prstGeom>
          <a:noFill/>
          <a:ln w="28575"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72">
            <a:extLst>
              <a:ext uri="{FF2B5EF4-FFF2-40B4-BE49-F238E27FC236}">
                <a16:creationId xmlns:a16="http://schemas.microsoft.com/office/drawing/2014/main" id="{0B0247DF-7CFC-4C21-AAA5-0F3D774C0CD0}"/>
              </a:ext>
            </a:extLst>
          </p:cNvPr>
          <p:cNvSpPr/>
          <p:nvPr/>
        </p:nvSpPr>
        <p:spPr>
          <a:xfrm>
            <a:off x="1799213" y="2806788"/>
            <a:ext cx="8550093" cy="1214551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396 w 9241853"/>
              <a:gd name="connsiteY0" fmla="*/ 9861 h 2108170"/>
              <a:gd name="connsiteX1" fmla="*/ 9241853 w 9241853"/>
              <a:gd name="connsiteY1" fmla="*/ 0 h 2108170"/>
              <a:gd name="connsiteX2" fmla="*/ 7631139 w 9241853"/>
              <a:gd name="connsiteY2" fmla="*/ 2056748 h 2108170"/>
              <a:gd name="connsiteX3" fmla="*/ 3998 w 9241853"/>
              <a:gd name="connsiteY3" fmla="*/ 1844837 h 2108170"/>
              <a:gd name="connsiteX4" fmla="*/ 396 w 9241853"/>
              <a:gd name="connsiteY4" fmla="*/ 9861 h 2108170"/>
              <a:gd name="connsiteX0" fmla="*/ 396 w 9241853"/>
              <a:gd name="connsiteY0" fmla="*/ 9861 h 2096137"/>
              <a:gd name="connsiteX1" fmla="*/ 9241853 w 9241853"/>
              <a:gd name="connsiteY1" fmla="*/ 0 h 2096137"/>
              <a:gd name="connsiteX2" fmla="*/ 7631139 w 9241853"/>
              <a:gd name="connsiteY2" fmla="*/ 2056748 h 2096137"/>
              <a:gd name="connsiteX3" fmla="*/ 3998 w 9241853"/>
              <a:gd name="connsiteY3" fmla="*/ 1844837 h 2096137"/>
              <a:gd name="connsiteX4" fmla="*/ 396 w 9241853"/>
              <a:gd name="connsiteY4" fmla="*/ 9861 h 209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853" h="2096137">
                <a:moveTo>
                  <a:pt x="396" y="9861"/>
                </a:moveTo>
                <a:lnTo>
                  <a:pt x="9241853" y="0"/>
                </a:lnTo>
                <a:cubicBezTo>
                  <a:pt x="9002208" y="1041374"/>
                  <a:pt x="8515460" y="2002247"/>
                  <a:pt x="7631139" y="2056748"/>
                </a:cubicBezTo>
                <a:cubicBezTo>
                  <a:pt x="5504340" y="2169562"/>
                  <a:pt x="2414341" y="2021713"/>
                  <a:pt x="3998" y="1844837"/>
                </a:cubicBezTo>
                <a:cubicBezTo>
                  <a:pt x="6233" y="1396172"/>
                  <a:pt x="-1839" y="458526"/>
                  <a:pt x="396" y="9861"/>
                </a:cubicBezTo>
                <a:close/>
              </a:path>
            </a:pathLst>
          </a:custGeom>
          <a:solidFill>
            <a:srgbClr val="FDDBC7"/>
          </a:solidFill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8E01EE-838B-4402-A873-6619349BF4ED}"/>
              </a:ext>
            </a:extLst>
          </p:cNvPr>
          <p:cNvSpPr/>
          <p:nvPr/>
        </p:nvSpPr>
        <p:spPr>
          <a:xfrm>
            <a:off x="10952210" y="4764751"/>
            <a:ext cx="540000" cy="6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2BAE5-C2DC-475B-9F97-03A369A4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225">
            <a:off x="1873632" y="3599667"/>
            <a:ext cx="1639143" cy="28549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2C4512-974D-45FF-A15F-5026A60D41AA}"/>
              </a:ext>
            </a:extLst>
          </p:cNvPr>
          <p:cNvSpPr/>
          <p:nvPr/>
        </p:nvSpPr>
        <p:spPr>
          <a:xfrm>
            <a:off x="10358648" y="2802170"/>
            <a:ext cx="281940" cy="201394"/>
          </a:xfrm>
          <a:custGeom>
            <a:avLst/>
            <a:gdLst>
              <a:gd name="connsiteX0" fmla="*/ 0 w 281940"/>
              <a:gd name="connsiteY0" fmla="*/ 0 h 201394"/>
              <a:gd name="connsiteX1" fmla="*/ 281940 w 281940"/>
              <a:gd name="connsiteY1" fmla="*/ 200660 h 20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940" h="201394">
                <a:moveTo>
                  <a:pt x="0" y="0"/>
                </a:moveTo>
                <a:cubicBezTo>
                  <a:pt x="96520" y="105621"/>
                  <a:pt x="193040" y="211243"/>
                  <a:pt x="281940" y="200660"/>
                </a:cubicBezTo>
              </a:path>
            </a:pathLst>
          </a:custGeom>
          <a:noFill/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0A5250-62DC-4A54-85ED-0CCF47C97DBD}"/>
              </a:ext>
            </a:extLst>
          </p:cNvPr>
          <p:cNvCxnSpPr>
            <a:cxnSpLocks/>
          </p:cNvCxnSpPr>
          <p:nvPr/>
        </p:nvCxnSpPr>
        <p:spPr>
          <a:xfrm flipV="1">
            <a:off x="10651794" y="2459466"/>
            <a:ext cx="493351" cy="541977"/>
          </a:xfrm>
          <a:prstGeom prst="line">
            <a:avLst/>
          </a:prstGeom>
          <a:ln w="28575" cap="sq">
            <a:solidFill>
              <a:srgbClr val="31369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E68C5-81BD-4993-9738-AAB6F43D405A}"/>
              </a:ext>
            </a:extLst>
          </p:cNvPr>
          <p:cNvSpPr/>
          <p:nvPr/>
        </p:nvSpPr>
        <p:spPr>
          <a:xfrm rot="18780232">
            <a:off x="10455874" y="2551823"/>
            <a:ext cx="872356" cy="13764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570368 w 914400"/>
              <a:gd name="connsiteY0" fmla="*/ 138819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570368 w 914400"/>
              <a:gd name="connsiteY4" fmla="*/ 138819 h 914400"/>
              <a:gd name="connsiteX0" fmla="*/ 570368 w 1067513"/>
              <a:gd name="connsiteY0" fmla="*/ -1 h 775580"/>
              <a:gd name="connsiteX1" fmla="*/ 1067513 w 1067513"/>
              <a:gd name="connsiteY1" fmla="*/ 390510 h 775580"/>
              <a:gd name="connsiteX2" fmla="*/ 914400 w 1067513"/>
              <a:gd name="connsiteY2" fmla="*/ 775580 h 775580"/>
              <a:gd name="connsiteX3" fmla="*/ 0 w 1067513"/>
              <a:gd name="connsiteY3" fmla="*/ 775580 h 775580"/>
              <a:gd name="connsiteX4" fmla="*/ 570368 w 1067513"/>
              <a:gd name="connsiteY4" fmla="*/ -1 h 775580"/>
              <a:gd name="connsiteX0" fmla="*/ 575923 w 1067513"/>
              <a:gd name="connsiteY0" fmla="*/ 6859 h 385070"/>
              <a:gd name="connsiteX1" fmla="*/ 1067513 w 1067513"/>
              <a:gd name="connsiteY1" fmla="*/ 0 h 385070"/>
              <a:gd name="connsiteX2" fmla="*/ 914400 w 1067513"/>
              <a:gd name="connsiteY2" fmla="*/ 385070 h 385070"/>
              <a:gd name="connsiteX3" fmla="*/ 0 w 1067513"/>
              <a:gd name="connsiteY3" fmla="*/ 385070 h 385070"/>
              <a:gd name="connsiteX4" fmla="*/ 575923 w 1067513"/>
              <a:gd name="connsiteY4" fmla="*/ 6859 h 385070"/>
              <a:gd name="connsiteX0" fmla="*/ 444568 w 936158"/>
              <a:gd name="connsiteY0" fmla="*/ 6859 h 385190"/>
              <a:gd name="connsiteX1" fmla="*/ 936158 w 936158"/>
              <a:gd name="connsiteY1" fmla="*/ 0 h 385190"/>
              <a:gd name="connsiteX2" fmla="*/ 783045 w 936158"/>
              <a:gd name="connsiteY2" fmla="*/ 385070 h 385190"/>
              <a:gd name="connsiteX3" fmla="*/ -1 w 936158"/>
              <a:gd name="connsiteY3" fmla="*/ 385190 h 385190"/>
              <a:gd name="connsiteX4" fmla="*/ 444568 w 936158"/>
              <a:gd name="connsiteY4" fmla="*/ 6859 h 385190"/>
              <a:gd name="connsiteX0" fmla="*/ 152060 w 936159"/>
              <a:gd name="connsiteY0" fmla="*/ 31319 h 385190"/>
              <a:gd name="connsiteX1" fmla="*/ 936159 w 936159"/>
              <a:gd name="connsiteY1" fmla="*/ 0 h 385190"/>
              <a:gd name="connsiteX2" fmla="*/ 783046 w 936159"/>
              <a:gd name="connsiteY2" fmla="*/ 385070 h 385190"/>
              <a:gd name="connsiteX3" fmla="*/ 0 w 936159"/>
              <a:gd name="connsiteY3" fmla="*/ 385190 h 385190"/>
              <a:gd name="connsiteX4" fmla="*/ 152060 w 936159"/>
              <a:gd name="connsiteY4" fmla="*/ 31319 h 3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59" h="385190">
                <a:moveTo>
                  <a:pt x="152060" y="31319"/>
                </a:moveTo>
                <a:lnTo>
                  <a:pt x="936159" y="0"/>
                </a:lnTo>
                <a:lnTo>
                  <a:pt x="783046" y="385070"/>
                </a:lnTo>
                <a:lnTo>
                  <a:pt x="0" y="385190"/>
                </a:lnTo>
                <a:lnTo>
                  <a:pt x="152060" y="31319"/>
                </a:lnTo>
                <a:close/>
              </a:path>
            </a:pathLst>
          </a:cu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273A78-04AD-413E-9157-3CFDF064C716}"/>
              </a:ext>
            </a:extLst>
          </p:cNvPr>
          <p:cNvCxnSpPr>
            <a:cxnSpLocks/>
          </p:cNvCxnSpPr>
          <p:nvPr/>
        </p:nvCxnSpPr>
        <p:spPr>
          <a:xfrm flipV="1">
            <a:off x="10892912" y="2531845"/>
            <a:ext cx="0" cy="1806832"/>
          </a:xfrm>
          <a:prstGeom prst="line">
            <a:avLst/>
          </a:prstGeom>
          <a:ln w="12700" cap="sq">
            <a:solidFill>
              <a:srgbClr val="3136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99F780D-16CF-4E93-AF52-4CA8F16FF0A3}"/>
              </a:ext>
            </a:extLst>
          </p:cNvPr>
          <p:cNvSpPr/>
          <p:nvPr/>
        </p:nvSpPr>
        <p:spPr>
          <a:xfrm>
            <a:off x="6428631" y="3310669"/>
            <a:ext cx="3229074" cy="383039"/>
          </a:xfrm>
          <a:prstGeom prst="ellipse">
            <a:avLst/>
          </a:prstGeom>
          <a:solidFill>
            <a:srgbClr val="FAC3A5">
              <a:alpha val="91000"/>
            </a:srgbClr>
          </a:solidFill>
          <a:ln w="12700" cap="sq">
            <a:solidFill>
              <a:srgbClr val="A500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A50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96B8ABB-9CBF-4421-8BB5-9CEDD96D0A9B}"/>
              </a:ext>
            </a:extLst>
          </p:cNvPr>
          <p:cNvSpPr/>
          <p:nvPr/>
        </p:nvSpPr>
        <p:spPr>
          <a:xfrm>
            <a:off x="6414690" y="2855231"/>
            <a:ext cx="3229074" cy="383039"/>
          </a:xfrm>
          <a:prstGeom prst="ellipse">
            <a:avLst/>
          </a:prstGeom>
          <a:solidFill>
            <a:srgbClr val="D1E5F0">
              <a:alpha val="74000"/>
            </a:srgbClr>
          </a:solidFill>
          <a:ln w="12700" cap="sq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E6AAA78D-DFA7-4BBD-BF6F-4A0BCBB0F3FB}"/>
              </a:ext>
            </a:extLst>
          </p:cNvPr>
          <p:cNvSpPr/>
          <p:nvPr/>
        </p:nvSpPr>
        <p:spPr>
          <a:xfrm rot="10800000">
            <a:off x="8093081" y="2919665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Arrow: Up 113">
            <a:extLst>
              <a:ext uri="{FF2B5EF4-FFF2-40B4-BE49-F238E27FC236}">
                <a16:creationId xmlns:a16="http://schemas.microsoft.com/office/drawing/2014/main" id="{80B0739D-06FF-4381-AA39-48D409AED807}"/>
              </a:ext>
            </a:extLst>
          </p:cNvPr>
          <p:cNvSpPr/>
          <p:nvPr/>
        </p:nvSpPr>
        <p:spPr>
          <a:xfrm rot="10800000">
            <a:off x="8575746" y="2919665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04877202-8049-4714-98FD-8A65ECC31474}"/>
              </a:ext>
            </a:extLst>
          </p:cNvPr>
          <p:cNvSpPr/>
          <p:nvPr/>
        </p:nvSpPr>
        <p:spPr>
          <a:xfrm rot="10800000">
            <a:off x="7657708" y="2926719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Arrow: Up 132">
            <a:extLst>
              <a:ext uri="{FF2B5EF4-FFF2-40B4-BE49-F238E27FC236}">
                <a16:creationId xmlns:a16="http://schemas.microsoft.com/office/drawing/2014/main" id="{81D5D2AF-7D77-4EAF-BF51-04E6551215E4}"/>
              </a:ext>
            </a:extLst>
          </p:cNvPr>
          <p:cNvSpPr/>
          <p:nvPr/>
        </p:nvSpPr>
        <p:spPr>
          <a:xfrm rot="10800000">
            <a:off x="4305469" y="2024012"/>
            <a:ext cx="227734" cy="431963"/>
          </a:xfrm>
          <a:prstGeom prst="upArrow">
            <a:avLst/>
          </a:prstGeom>
          <a:solidFill>
            <a:srgbClr val="FDC16F"/>
          </a:solidFill>
          <a:ln>
            <a:solidFill>
              <a:srgbClr val="FDC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72">
            <a:extLst>
              <a:ext uri="{FF2B5EF4-FFF2-40B4-BE49-F238E27FC236}">
                <a16:creationId xmlns:a16="http://schemas.microsoft.com/office/drawing/2014/main" id="{4ABFBB48-DCFB-4AB5-A3B1-3CC543EA6294}"/>
              </a:ext>
            </a:extLst>
          </p:cNvPr>
          <p:cNvSpPr/>
          <p:nvPr/>
        </p:nvSpPr>
        <p:spPr>
          <a:xfrm>
            <a:off x="1795126" y="2810469"/>
            <a:ext cx="8556431" cy="1284492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149 w 9241606"/>
              <a:gd name="connsiteY0" fmla="*/ 9861 h 2580416"/>
              <a:gd name="connsiteX1" fmla="*/ 9241606 w 9241606"/>
              <a:gd name="connsiteY1" fmla="*/ 0 h 2580416"/>
              <a:gd name="connsiteX2" fmla="*/ 7452406 w 9241606"/>
              <a:gd name="connsiteY2" fmla="*/ 1569849 h 2580416"/>
              <a:gd name="connsiteX3" fmla="*/ 19503 w 9241606"/>
              <a:gd name="connsiteY3" fmla="*/ 2543650 h 2580416"/>
              <a:gd name="connsiteX4" fmla="*/ 149 w 9241606"/>
              <a:gd name="connsiteY4" fmla="*/ 9861 h 25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606" h="2580416">
                <a:moveTo>
                  <a:pt x="149" y="9861"/>
                </a:moveTo>
                <a:lnTo>
                  <a:pt x="9241606" y="0"/>
                </a:lnTo>
                <a:cubicBezTo>
                  <a:pt x="9001961" y="1041374"/>
                  <a:pt x="8336727" y="1515348"/>
                  <a:pt x="7452406" y="1569849"/>
                </a:cubicBezTo>
                <a:cubicBezTo>
                  <a:pt x="5325607" y="1682663"/>
                  <a:pt x="2429846" y="2794614"/>
                  <a:pt x="19503" y="2543650"/>
                </a:cubicBezTo>
                <a:cubicBezTo>
                  <a:pt x="21738" y="2094985"/>
                  <a:pt x="-2086" y="458526"/>
                  <a:pt x="149" y="9861"/>
                </a:cubicBezTo>
                <a:close/>
              </a:path>
            </a:pathLst>
          </a:custGeom>
          <a:noFill/>
          <a:ln w="28575">
            <a:solidFill>
              <a:srgbClr val="3136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659A5F73-DBE8-4720-80F9-B459C879E275}"/>
              </a:ext>
            </a:extLst>
          </p:cNvPr>
          <p:cNvSpPr/>
          <p:nvPr/>
        </p:nvSpPr>
        <p:spPr>
          <a:xfrm>
            <a:off x="7959575" y="3380034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92CD5C4F-6F86-459A-8A5C-6175F50F50BA}"/>
              </a:ext>
            </a:extLst>
          </p:cNvPr>
          <p:cNvSpPr/>
          <p:nvPr/>
        </p:nvSpPr>
        <p:spPr>
          <a:xfrm>
            <a:off x="8332031" y="3376598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rrow: Up 110">
            <a:extLst>
              <a:ext uri="{FF2B5EF4-FFF2-40B4-BE49-F238E27FC236}">
                <a16:creationId xmlns:a16="http://schemas.microsoft.com/office/drawing/2014/main" id="{04A8F508-D098-4592-B408-E5C0BD49BF57}"/>
              </a:ext>
            </a:extLst>
          </p:cNvPr>
          <p:cNvSpPr/>
          <p:nvPr/>
        </p:nvSpPr>
        <p:spPr>
          <a:xfrm>
            <a:off x="8742625" y="3376598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DEB9F67-BE26-46C9-994B-F3FD6D7F1F63}"/>
              </a:ext>
            </a:extLst>
          </p:cNvPr>
          <p:cNvSpPr/>
          <p:nvPr/>
        </p:nvSpPr>
        <p:spPr>
          <a:xfrm>
            <a:off x="6428631" y="3309758"/>
            <a:ext cx="3229074" cy="383039"/>
          </a:xfrm>
          <a:prstGeom prst="ellipse">
            <a:avLst/>
          </a:prstGeom>
          <a:noFill/>
          <a:ln w="12700" cap="sq">
            <a:solidFill>
              <a:srgbClr val="A500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rgbClr val="A50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F91C15-C923-4573-ABCA-4AE98EFEE479}"/>
              </a:ext>
            </a:extLst>
          </p:cNvPr>
          <p:cNvSpPr txBox="1"/>
          <p:nvPr/>
        </p:nvSpPr>
        <p:spPr>
          <a:xfrm>
            <a:off x="571439" y="4357214"/>
            <a:ext cx="1273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DDD6B-985E-4E8E-8689-F4D0436C9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4095" b="61223"/>
          <a:stretch/>
        </p:blipFill>
        <p:spPr>
          <a:xfrm>
            <a:off x="0" y="943628"/>
            <a:ext cx="6816000" cy="45772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EF02FB9-AF6E-4BE2-926A-DC20DB86BBC5}"/>
              </a:ext>
            </a:extLst>
          </p:cNvPr>
          <p:cNvSpPr txBox="1"/>
          <p:nvPr/>
        </p:nvSpPr>
        <p:spPr>
          <a:xfrm>
            <a:off x="867673" y="2229332"/>
            <a:ext cx="125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Equator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17D4A787-29BC-4EBA-AABB-1FCE9BE53ADB}"/>
              </a:ext>
            </a:extLst>
          </p:cNvPr>
          <p:cNvSpPr/>
          <p:nvPr/>
        </p:nvSpPr>
        <p:spPr>
          <a:xfrm>
            <a:off x="9078617" y="2134724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Arrow: Up 126">
            <a:extLst>
              <a:ext uri="{FF2B5EF4-FFF2-40B4-BE49-F238E27FC236}">
                <a16:creationId xmlns:a16="http://schemas.microsoft.com/office/drawing/2014/main" id="{C475DCA2-756D-49E6-A48D-CA360F1D4FF6}"/>
              </a:ext>
            </a:extLst>
          </p:cNvPr>
          <p:cNvSpPr/>
          <p:nvPr/>
        </p:nvSpPr>
        <p:spPr>
          <a:xfrm>
            <a:off x="8223175" y="2083940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Arrow: Up 127">
            <a:extLst>
              <a:ext uri="{FF2B5EF4-FFF2-40B4-BE49-F238E27FC236}">
                <a16:creationId xmlns:a16="http://schemas.microsoft.com/office/drawing/2014/main" id="{85A8B46B-FC14-4B89-97A4-C94063965F68}"/>
              </a:ext>
            </a:extLst>
          </p:cNvPr>
          <p:cNvSpPr/>
          <p:nvPr/>
        </p:nvSpPr>
        <p:spPr>
          <a:xfrm>
            <a:off x="7536150" y="2112195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E5772-6C48-41F9-B632-92CD21708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43" t="1622" r="6819" b="90179"/>
          <a:stretch/>
        </p:blipFill>
        <p:spPr>
          <a:xfrm>
            <a:off x="1832628" y="2844853"/>
            <a:ext cx="3553570" cy="31683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2536728-1444-461A-981B-8DAEBFEA8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" t="19602" r="14192" b="72199"/>
          <a:stretch/>
        </p:blipFill>
        <p:spPr>
          <a:xfrm>
            <a:off x="2827450" y="1663602"/>
            <a:ext cx="3553570" cy="31683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1A6BE41-9A89-4E95-B5BC-2B907E656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57" t="71594" r="15319" b="20207"/>
          <a:stretch/>
        </p:blipFill>
        <p:spPr>
          <a:xfrm>
            <a:off x="1897467" y="4230599"/>
            <a:ext cx="3553570" cy="31683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5363050-7182-4806-A2C4-1F4545411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612" t="36767" r="16974" b="55034"/>
          <a:stretch/>
        </p:blipFill>
        <p:spPr>
          <a:xfrm>
            <a:off x="6266383" y="1717811"/>
            <a:ext cx="3553570" cy="31683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4CACB7B-2838-4BA3-B911-B1021BB77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440" t="54025" r="32748" b="37776"/>
          <a:stretch/>
        </p:blipFill>
        <p:spPr>
          <a:xfrm>
            <a:off x="7558682" y="4085773"/>
            <a:ext cx="2933372" cy="31683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D4744F6-E1EE-4716-864A-D848AA8381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90" t="18" r="4656" b="40411"/>
          <a:stretch/>
        </p:blipFill>
        <p:spPr>
          <a:xfrm>
            <a:off x="8349145" y="99000"/>
            <a:ext cx="3824186" cy="135789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3B8441C-9303-4507-8646-B7E44CCC6829}"/>
              </a:ext>
            </a:extLst>
          </p:cNvPr>
          <p:cNvGrpSpPr/>
          <p:nvPr/>
        </p:nvGrpSpPr>
        <p:grpSpPr>
          <a:xfrm>
            <a:off x="3247850" y="3194992"/>
            <a:ext cx="190566" cy="190546"/>
            <a:chOff x="4908915" y="2617905"/>
            <a:chExt cx="190566" cy="19054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E2C30FF-B274-4E2B-9027-926560CB0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8915" y="2617905"/>
              <a:ext cx="190566" cy="190546"/>
            </a:xfrm>
            <a:prstGeom prst="ellipse">
              <a:avLst/>
            </a:prstGeom>
            <a:noFill/>
            <a:ln>
              <a:solidFill>
                <a:srgbClr val="313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2BC478E-DB59-482D-B183-195BE09868D6}"/>
                </a:ext>
              </a:extLst>
            </p:cNvPr>
            <p:cNvSpPr/>
            <p:nvPr/>
          </p:nvSpPr>
          <p:spPr>
            <a:xfrm>
              <a:off x="4981338" y="2692220"/>
              <a:ext cx="45719" cy="45719"/>
            </a:xfrm>
            <a:prstGeom prst="ellipse">
              <a:avLst/>
            </a:prstGeom>
            <a:solidFill>
              <a:srgbClr val="313695"/>
            </a:solidFill>
            <a:ln w="3175">
              <a:solidFill>
                <a:srgbClr val="313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444B883-D1A1-483E-857B-0ECC2AA0D8B9}"/>
              </a:ext>
            </a:extLst>
          </p:cNvPr>
          <p:cNvGrpSpPr/>
          <p:nvPr/>
        </p:nvGrpSpPr>
        <p:grpSpPr>
          <a:xfrm>
            <a:off x="2439561" y="3188363"/>
            <a:ext cx="190566" cy="190546"/>
            <a:chOff x="4908915" y="2617905"/>
            <a:chExt cx="190566" cy="19054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F3DB43-77AA-4578-8EBC-40A9BC3AB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8915" y="2617905"/>
              <a:ext cx="190566" cy="190546"/>
            </a:xfrm>
            <a:prstGeom prst="ellipse">
              <a:avLst/>
            </a:prstGeom>
            <a:noFill/>
            <a:ln>
              <a:solidFill>
                <a:srgbClr val="313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E2EE46-108E-4A02-BCC7-4B57B033A92B}"/>
                </a:ext>
              </a:extLst>
            </p:cNvPr>
            <p:cNvSpPr/>
            <p:nvPr/>
          </p:nvSpPr>
          <p:spPr>
            <a:xfrm>
              <a:off x="4981338" y="2692220"/>
              <a:ext cx="45719" cy="45719"/>
            </a:xfrm>
            <a:prstGeom prst="ellipse">
              <a:avLst/>
            </a:prstGeom>
            <a:solidFill>
              <a:srgbClr val="313695"/>
            </a:solidFill>
            <a:ln w="3175">
              <a:solidFill>
                <a:srgbClr val="313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94102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F28E3-76AC-494E-9435-0356E300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1F01C-33E9-4554-86D0-E4CC6C9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79968DB-5698-405D-A55D-07BB9A1A9448}"/>
              </a:ext>
            </a:extLst>
          </p:cNvPr>
          <p:cNvSpPr txBox="1">
            <a:spLocks/>
          </p:cNvSpPr>
          <p:nvPr/>
        </p:nvSpPr>
        <p:spPr>
          <a:xfrm>
            <a:off x="267742" y="2492896"/>
            <a:ext cx="11656516" cy="1476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sz="9600" dirty="0"/>
              <a:t>Schematic Recharge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E1540E9-F4FB-438F-9F9B-ECC7B3B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795" y="6308726"/>
            <a:ext cx="4631883" cy="459776"/>
          </a:xfrm>
        </p:spPr>
        <p:txBody>
          <a:bodyPr/>
          <a:lstStyle/>
          <a:p>
            <a:r>
              <a:rPr lang="en-GB" sz="900" dirty="0">
                <a:latin typeface="Times New Roman" panose="02020603050405020304" pitchFamily="18" charset="0"/>
              </a:rPr>
              <a:t>Maurice Huguenin-Virchaux</a:t>
            </a:r>
          </a:p>
        </p:txBody>
      </p:sp>
    </p:spTree>
    <p:extLst>
      <p:ext uri="{BB962C8B-B14F-4D97-AF65-F5344CB8AC3E}">
        <p14:creationId xmlns:p14="http://schemas.microsoft.com/office/powerpoint/2010/main" val="13164664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1">
            <a:extLst>
              <a:ext uri="{FF2B5EF4-FFF2-40B4-BE49-F238E27FC236}">
                <a16:creationId xmlns:a16="http://schemas.microsoft.com/office/drawing/2014/main" id="{02D648ED-C716-420F-9719-60A19ADE7D93}"/>
              </a:ext>
            </a:extLst>
          </p:cNvPr>
          <p:cNvSpPr/>
          <p:nvPr/>
        </p:nvSpPr>
        <p:spPr>
          <a:xfrm rot="2117670">
            <a:off x="9970926" y="2600495"/>
            <a:ext cx="778905" cy="217915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570368 w 914400"/>
              <a:gd name="connsiteY0" fmla="*/ 138819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570368 w 914400"/>
              <a:gd name="connsiteY4" fmla="*/ 138819 h 914400"/>
              <a:gd name="connsiteX0" fmla="*/ 570368 w 1067513"/>
              <a:gd name="connsiteY0" fmla="*/ -1 h 775580"/>
              <a:gd name="connsiteX1" fmla="*/ 1067513 w 1067513"/>
              <a:gd name="connsiteY1" fmla="*/ 390510 h 775580"/>
              <a:gd name="connsiteX2" fmla="*/ 914400 w 1067513"/>
              <a:gd name="connsiteY2" fmla="*/ 775580 h 775580"/>
              <a:gd name="connsiteX3" fmla="*/ 0 w 1067513"/>
              <a:gd name="connsiteY3" fmla="*/ 775580 h 775580"/>
              <a:gd name="connsiteX4" fmla="*/ 570368 w 1067513"/>
              <a:gd name="connsiteY4" fmla="*/ -1 h 775580"/>
              <a:gd name="connsiteX0" fmla="*/ 575923 w 1067513"/>
              <a:gd name="connsiteY0" fmla="*/ 6859 h 385070"/>
              <a:gd name="connsiteX1" fmla="*/ 1067513 w 1067513"/>
              <a:gd name="connsiteY1" fmla="*/ 0 h 385070"/>
              <a:gd name="connsiteX2" fmla="*/ 914400 w 1067513"/>
              <a:gd name="connsiteY2" fmla="*/ 385070 h 385070"/>
              <a:gd name="connsiteX3" fmla="*/ 0 w 1067513"/>
              <a:gd name="connsiteY3" fmla="*/ 385070 h 385070"/>
              <a:gd name="connsiteX4" fmla="*/ 575923 w 1067513"/>
              <a:gd name="connsiteY4" fmla="*/ 6859 h 385070"/>
              <a:gd name="connsiteX0" fmla="*/ 444568 w 936158"/>
              <a:gd name="connsiteY0" fmla="*/ 6859 h 385190"/>
              <a:gd name="connsiteX1" fmla="*/ 936158 w 936158"/>
              <a:gd name="connsiteY1" fmla="*/ 0 h 385190"/>
              <a:gd name="connsiteX2" fmla="*/ 783045 w 936158"/>
              <a:gd name="connsiteY2" fmla="*/ 385070 h 385190"/>
              <a:gd name="connsiteX3" fmla="*/ -1 w 936158"/>
              <a:gd name="connsiteY3" fmla="*/ 385190 h 385190"/>
              <a:gd name="connsiteX4" fmla="*/ 444568 w 936158"/>
              <a:gd name="connsiteY4" fmla="*/ 6859 h 385190"/>
              <a:gd name="connsiteX0" fmla="*/ 152060 w 936159"/>
              <a:gd name="connsiteY0" fmla="*/ 31319 h 385190"/>
              <a:gd name="connsiteX1" fmla="*/ 936159 w 936159"/>
              <a:gd name="connsiteY1" fmla="*/ 0 h 385190"/>
              <a:gd name="connsiteX2" fmla="*/ 783046 w 936159"/>
              <a:gd name="connsiteY2" fmla="*/ 385070 h 385190"/>
              <a:gd name="connsiteX3" fmla="*/ 0 w 936159"/>
              <a:gd name="connsiteY3" fmla="*/ 385190 h 385190"/>
              <a:gd name="connsiteX4" fmla="*/ 152060 w 936159"/>
              <a:gd name="connsiteY4" fmla="*/ 31319 h 385190"/>
              <a:gd name="connsiteX0" fmla="*/ 152060 w 988875"/>
              <a:gd name="connsiteY0" fmla="*/ 31319 h 385190"/>
              <a:gd name="connsiteX1" fmla="*/ 936159 w 988875"/>
              <a:gd name="connsiteY1" fmla="*/ 0 h 385190"/>
              <a:gd name="connsiteX2" fmla="*/ 988875 w 988875"/>
              <a:gd name="connsiteY2" fmla="*/ 353617 h 385190"/>
              <a:gd name="connsiteX3" fmla="*/ 0 w 988875"/>
              <a:gd name="connsiteY3" fmla="*/ 385190 h 385190"/>
              <a:gd name="connsiteX4" fmla="*/ 152060 w 988875"/>
              <a:gd name="connsiteY4" fmla="*/ 31319 h 385190"/>
              <a:gd name="connsiteX0" fmla="*/ 152060 w 988875"/>
              <a:gd name="connsiteY0" fmla="*/ 114885 h 468756"/>
              <a:gd name="connsiteX1" fmla="*/ 923402 w 988875"/>
              <a:gd name="connsiteY1" fmla="*/ -1 h 468756"/>
              <a:gd name="connsiteX2" fmla="*/ 988875 w 988875"/>
              <a:gd name="connsiteY2" fmla="*/ 437183 h 468756"/>
              <a:gd name="connsiteX3" fmla="*/ 0 w 988875"/>
              <a:gd name="connsiteY3" fmla="*/ 468756 h 468756"/>
              <a:gd name="connsiteX4" fmla="*/ 152060 w 988875"/>
              <a:gd name="connsiteY4" fmla="*/ 114885 h 468756"/>
              <a:gd name="connsiteX0" fmla="*/ 152060 w 988875"/>
              <a:gd name="connsiteY0" fmla="*/ 255963 h 609834"/>
              <a:gd name="connsiteX1" fmla="*/ 923402 w 988875"/>
              <a:gd name="connsiteY1" fmla="*/ 141077 h 609834"/>
              <a:gd name="connsiteX2" fmla="*/ 988875 w 988875"/>
              <a:gd name="connsiteY2" fmla="*/ 578261 h 609834"/>
              <a:gd name="connsiteX3" fmla="*/ 0 w 988875"/>
              <a:gd name="connsiteY3" fmla="*/ 609834 h 609834"/>
              <a:gd name="connsiteX4" fmla="*/ 152060 w 988875"/>
              <a:gd name="connsiteY4" fmla="*/ 255963 h 6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875" h="609834">
                <a:moveTo>
                  <a:pt x="152060" y="255963"/>
                </a:moveTo>
                <a:cubicBezTo>
                  <a:pt x="409174" y="217668"/>
                  <a:pt x="768602" y="-218261"/>
                  <a:pt x="923402" y="141077"/>
                </a:cubicBezTo>
                <a:lnTo>
                  <a:pt x="988875" y="578261"/>
                </a:lnTo>
                <a:lnTo>
                  <a:pt x="0" y="609834"/>
                </a:lnTo>
                <a:lnTo>
                  <a:pt x="152060" y="255963"/>
                </a:lnTo>
                <a:close/>
              </a:path>
            </a:pathLst>
          </a:cu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EB0A6B72-E588-445F-BDA1-66C8D8B83A11}"/>
              </a:ext>
            </a:extLst>
          </p:cNvPr>
          <p:cNvSpPr/>
          <p:nvPr/>
        </p:nvSpPr>
        <p:spPr>
          <a:xfrm rot="16200000">
            <a:off x="8579550" y="2279883"/>
            <a:ext cx="544881" cy="493352"/>
          </a:xfrm>
          <a:prstGeom prst="rtTriangle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569804-95E7-4FEA-B564-0BFEBB8729F5}"/>
              </a:ext>
            </a:extLst>
          </p:cNvPr>
          <p:cNvSpPr/>
          <p:nvPr/>
        </p:nvSpPr>
        <p:spPr>
          <a:xfrm>
            <a:off x="9075341" y="2236333"/>
            <a:ext cx="1564391" cy="554841"/>
          </a:xfrm>
          <a:prstGeom prst="rect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166A5FBE-2741-4301-AEA1-D66BAA331E64}"/>
              </a:ext>
            </a:extLst>
          </p:cNvPr>
          <p:cNvSpPr/>
          <p:nvPr/>
        </p:nvSpPr>
        <p:spPr>
          <a:xfrm rot="5400000">
            <a:off x="8079023" y="2251183"/>
            <a:ext cx="544881" cy="493352"/>
          </a:xfrm>
          <a:prstGeom prst="rtTriangle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72">
            <a:extLst>
              <a:ext uri="{FF2B5EF4-FFF2-40B4-BE49-F238E27FC236}">
                <a16:creationId xmlns:a16="http://schemas.microsoft.com/office/drawing/2014/main" id="{5B163075-3B98-44A0-9027-732F4ED1A904}"/>
              </a:ext>
            </a:extLst>
          </p:cNvPr>
          <p:cNvSpPr/>
          <p:nvPr/>
        </p:nvSpPr>
        <p:spPr>
          <a:xfrm>
            <a:off x="1809040" y="2811441"/>
            <a:ext cx="6283171" cy="729810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281 w 9241738"/>
              <a:gd name="connsiteY0" fmla="*/ 9861 h 3431166"/>
              <a:gd name="connsiteX1" fmla="*/ 9241738 w 9241738"/>
              <a:gd name="connsiteY1" fmla="*/ 0 h 3431166"/>
              <a:gd name="connsiteX2" fmla="*/ 7631024 w 9241738"/>
              <a:gd name="connsiteY2" fmla="*/ 2056748 h 3431166"/>
              <a:gd name="connsiteX3" fmla="*/ 7664 w 9241738"/>
              <a:gd name="connsiteY3" fmla="*/ 3402632 h 3431166"/>
              <a:gd name="connsiteX4" fmla="*/ 281 w 9241738"/>
              <a:gd name="connsiteY4" fmla="*/ 9861 h 3431166"/>
              <a:gd name="connsiteX0" fmla="*/ 281 w 9241738"/>
              <a:gd name="connsiteY0" fmla="*/ 9861 h 3427897"/>
              <a:gd name="connsiteX1" fmla="*/ 9241738 w 9241738"/>
              <a:gd name="connsiteY1" fmla="*/ 0 h 3427897"/>
              <a:gd name="connsiteX2" fmla="*/ 7523286 w 9241738"/>
              <a:gd name="connsiteY2" fmla="*/ 1842002 h 3427897"/>
              <a:gd name="connsiteX3" fmla="*/ 7664 w 9241738"/>
              <a:gd name="connsiteY3" fmla="*/ 3402632 h 3427897"/>
              <a:gd name="connsiteX4" fmla="*/ 281 w 9241738"/>
              <a:gd name="connsiteY4" fmla="*/ 9861 h 342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738" h="3427897">
                <a:moveTo>
                  <a:pt x="281" y="9861"/>
                </a:moveTo>
                <a:lnTo>
                  <a:pt x="9241738" y="0"/>
                </a:lnTo>
                <a:cubicBezTo>
                  <a:pt x="9002093" y="1041374"/>
                  <a:pt x="8407607" y="1787501"/>
                  <a:pt x="7523286" y="1842002"/>
                </a:cubicBezTo>
                <a:cubicBezTo>
                  <a:pt x="5396487" y="1954816"/>
                  <a:pt x="2418007" y="3653596"/>
                  <a:pt x="7664" y="3402632"/>
                </a:cubicBezTo>
                <a:cubicBezTo>
                  <a:pt x="9899" y="2953967"/>
                  <a:pt x="-1954" y="458526"/>
                  <a:pt x="281" y="9861"/>
                </a:cubicBezTo>
                <a:close/>
              </a:path>
            </a:pathLst>
          </a:custGeom>
          <a:solidFill>
            <a:srgbClr val="FDDBC7"/>
          </a:solidFill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323DF0-8C17-4ECD-B335-45E3E6E6BCA4}"/>
              </a:ext>
            </a:extLst>
          </p:cNvPr>
          <p:cNvSpPr txBox="1"/>
          <p:nvPr/>
        </p:nvSpPr>
        <p:spPr>
          <a:xfrm>
            <a:off x="1093811" y="4706491"/>
            <a:ext cx="141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116°E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B1ADBB-DC3B-467F-802A-A3586BDDA0CF}"/>
              </a:ext>
            </a:extLst>
          </p:cNvPr>
          <p:cNvCxnSpPr>
            <a:cxnSpLocks/>
          </p:cNvCxnSpPr>
          <p:nvPr/>
        </p:nvCxnSpPr>
        <p:spPr>
          <a:xfrm flipV="1">
            <a:off x="10644715" y="4052820"/>
            <a:ext cx="529191" cy="563289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D0D2D4-C62E-46C9-808F-3CFCDBE1F670}"/>
              </a:ext>
            </a:extLst>
          </p:cNvPr>
          <p:cNvCxnSpPr>
            <a:cxnSpLocks/>
          </p:cNvCxnSpPr>
          <p:nvPr/>
        </p:nvCxnSpPr>
        <p:spPr>
          <a:xfrm flipV="1">
            <a:off x="10639732" y="2244463"/>
            <a:ext cx="487451" cy="542183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7D3D03-33C7-475F-BB40-C2EE22458C82}"/>
              </a:ext>
            </a:extLst>
          </p:cNvPr>
          <p:cNvCxnSpPr>
            <a:cxnSpLocks/>
          </p:cNvCxnSpPr>
          <p:nvPr/>
        </p:nvCxnSpPr>
        <p:spPr>
          <a:xfrm flipH="1" flipV="1">
            <a:off x="11146807" y="2221628"/>
            <a:ext cx="23366" cy="1831192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C0DF495-C997-4706-BC47-A6DCA9CBD5BF}"/>
              </a:ext>
            </a:extLst>
          </p:cNvPr>
          <p:cNvSpPr txBox="1"/>
          <p:nvPr/>
        </p:nvSpPr>
        <p:spPr>
          <a:xfrm>
            <a:off x="1614678" y="1959163"/>
            <a:ext cx="74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5°N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2E821B-999B-4C4E-8911-AE6A7D0B180A}"/>
              </a:ext>
            </a:extLst>
          </p:cNvPr>
          <p:cNvCxnSpPr>
            <a:cxnSpLocks/>
          </p:cNvCxnSpPr>
          <p:nvPr/>
        </p:nvCxnSpPr>
        <p:spPr>
          <a:xfrm>
            <a:off x="2393708" y="2212169"/>
            <a:ext cx="8744012" cy="10034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EA63E8-DF45-4364-AD59-D0283F538001}"/>
              </a:ext>
            </a:extLst>
          </p:cNvPr>
          <p:cNvSpPr txBox="1"/>
          <p:nvPr/>
        </p:nvSpPr>
        <p:spPr>
          <a:xfrm>
            <a:off x="1046855" y="2587545"/>
            <a:ext cx="746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5°S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3A537-F3C7-4C83-8D23-15F03CEA5529}"/>
              </a:ext>
            </a:extLst>
          </p:cNvPr>
          <p:cNvSpPr txBox="1"/>
          <p:nvPr/>
        </p:nvSpPr>
        <p:spPr>
          <a:xfrm>
            <a:off x="10201265" y="4735450"/>
            <a:ext cx="968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80°W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ABF6F1-63FF-4996-839C-BDB6D24FDE01}"/>
              </a:ext>
            </a:extLst>
          </p:cNvPr>
          <p:cNvSpPr txBox="1"/>
          <p:nvPr/>
        </p:nvSpPr>
        <p:spPr>
          <a:xfrm>
            <a:off x="867673" y="2229332"/>
            <a:ext cx="125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924F83-F4F0-42ED-8EF7-6E8EE4AE129E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793377" y="2221628"/>
            <a:ext cx="593324" cy="581360"/>
          </a:xfrm>
          <a:prstGeom prst="line">
            <a:avLst/>
          </a:prstGeom>
          <a:ln w="28575" cap="sq">
            <a:solidFill>
              <a:srgbClr val="313695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2">
            <a:extLst>
              <a:ext uri="{FF2B5EF4-FFF2-40B4-BE49-F238E27FC236}">
                <a16:creationId xmlns:a16="http://schemas.microsoft.com/office/drawing/2014/main" id="{F5C94BE8-D643-4B40-898B-395F7FB56BF8}"/>
              </a:ext>
            </a:extLst>
          </p:cNvPr>
          <p:cNvSpPr/>
          <p:nvPr/>
        </p:nvSpPr>
        <p:spPr>
          <a:xfrm>
            <a:off x="1802521" y="2805317"/>
            <a:ext cx="8556431" cy="1284492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149 w 9241606"/>
              <a:gd name="connsiteY0" fmla="*/ 9861 h 2580416"/>
              <a:gd name="connsiteX1" fmla="*/ 9241606 w 9241606"/>
              <a:gd name="connsiteY1" fmla="*/ 0 h 2580416"/>
              <a:gd name="connsiteX2" fmla="*/ 7452406 w 9241606"/>
              <a:gd name="connsiteY2" fmla="*/ 1569849 h 2580416"/>
              <a:gd name="connsiteX3" fmla="*/ 19503 w 9241606"/>
              <a:gd name="connsiteY3" fmla="*/ 2543650 h 2580416"/>
              <a:gd name="connsiteX4" fmla="*/ 149 w 9241606"/>
              <a:gd name="connsiteY4" fmla="*/ 9861 h 25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606" h="2580416">
                <a:moveTo>
                  <a:pt x="149" y="9861"/>
                </a:moveTo>
                <a:lnTo>
                  <a:pt x="9241606" y="0"/>
                </a:lnTo>
                <a:cubicBezTo>
                  <a:pt x="9001961" y="1041374"/>
                  <a:pt x="8336727" y="1515348"/>
                  <a:pt x="7452406" y="1569849"/>
                </a:cubicBezTo>
                <a:cubicBezTo>
                  <a:pt x="5325607" y="1682663"/>
                  <a:pt x="2429846" y="2794614"/>
                  <a:pt x="19503" y="2543650"/>
                </a:cubicBezTo>
                <a:cubicBezTo>
                  <a:pt x="21738" y="2094985"/>
                  <a:pt x="-2086" y="458526"/>
                  <a:pt x="149" y="9861"/>
                </a:cubicBezTo>
                <a:close/>
              </a:path>
            </a:pathLst>
          </a:custGeom>
          <a:noFill/>
          <a:ln w="28575">
            <a:solidFill>
              <a:srgbClr val="3136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7F979A-754F-47A5-9259-CDBB81AEA2C4}"/>
              </a:ext>
            </a:extLst>
          </p:cNvPr>
          <p:cNvSpPr/>
          <p:nvPr/>
        </p:nvSpPr>
        <p:spPr>
          <a:xfrm>
            <a:off x="2393708" y="2231900"/>
            <a:ext cx="5709759" cy="554841"/>
          </a:xfrm>
          <a:prstGeom prst="rect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FAD07D8B-92FE-49C9-8C64-E2B0EBCC943C}"/>
              </a:ext>
            </a:extLst>
          </p:cNvPr>
          <p:cNvSpPr/>
          <p:nvPr/>
        </p:nvSpPr>
        <p:spPr>
          <a:xfrm rot="5400000">
            <a:off x="10611342" y="2259872"/>
            <a:ext cx="544881" cy="493352"/>
          </a:xfrm>
          <a:prstGeom prst="rtTriangle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1C3FE-27E1-4C4A-ACDF-04D036225247}"/>
              </a:ext>
            </a:extLst>
          </p:cNvPr>
          <p:cNvSpPr/>
          <p:nvPr/>
        </p:nvSpPr>
        <p:spPr>
          <a:xfrm>
            <a:off x="1523805" y="3012022"/>
            <a:ext cx="261684" cy="510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B3626655-7A92-42E4-9942-4F654961AD51}"/>
              </a:ext>
            </a:extLst>
          </p:cNvPr>
          <p:cNvSpPr/>
          <p:nvPr/>
        </p:nvSpPr>
        <p:spPr>
          <a:xfrm rot="16200000">
            <a:off x="1837329" y="2222260"/>
            <a:ext cx="554093" cy="573375"/>
          </a:xfrm>
          <a:prstGeom prst="rtTriangle">
            <a:avLst/>
          </a:pr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E7A858-91A7-42A7-BEAA-50A20A96D590}"/>
              </a:ext>
            </a:extLst>
          </p:cNvPr>
          <p:cNvCxnSpPr>
            <a:cxnSpLocks/>
          </p:cNvCxnSpPr>
          <p:nvPr/>
        </p:nvCxnSpPr>
        <p:spPr>
          <a:xfrm>
            <a:off x="2101152" y="2506844"/>
            <a:ext cx="8778485" cy="25001"/>
          </a:xfrm>
          <a:prstGeom prst="line">
            <a:avLst/>
          </a:prstGeom>
          <a:ln w="12700" cap="sq">
            <a:solidFill>
              <a:srgbClr val="3136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DB0054-781B-46EA-A0F6-E13B18A2BE64}"/>
              </a:ext>
            </a:extLst>
          </p:cNvPr>
          <p:cNvSpPr/>
          <p:nvPr/>
        </p:nvSpPr>
        <p:spPr>
          <a:xfrm>
            <a:off x="1804515" y="2805968"/>
            <a:ext cx="8838126" cy="1803082"/>
          </a:xfrm>
          <a:prstGeom prst="rect">
            <a:avLst/>
          </a:prstGeom>
          <a:noFill/>
          <a:ln w="28575"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C43983-A7B3-4105-ADF4-20C69386151D}"/>
              </a:ext>
            </a:extLst>
          </p:cNvPr>
          <p:cNvSpPr/>
          <p:nvPr/>
        </p:nvSpPr>
        <p:spPr>
          <a:xfrm>
            <a:off x="6428631" y="3310669"/>
            <a:ext cx="3229074" cy="383039"/>
          </a:xfrm>
          <a:prstGeom prst="ellipse">
            <a:avLst/>
          </a:prstGeom>
          <a:solidFill>
            <a:srgbClr val="FAC3A5">
              <a:alpha val="91000"/>
            </a:srgbClr>
          </a:solidFill>
          <a:ln w="28575" cap="sq">
            <a:solidFill>
              <a:srgbClr val="A5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A50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132" name="Arrow: Up 131">
            <a:extLst>
              <a:ext uri="{FF2B5EF4-FFF2-40B4-BE49-F238E27FC236}">
                <a16:creationId xmlns:a16="http://schemas.microsoft.com/office/drawing/2014/main" id="{546965C4-C58F-4D59-82EA-C49C27EC3D4F}"/>
              </a:ext>
            </a:extLst>
          </p:cNvPr>
          <p:cNvSpPr/>
          <p:nvPr/>
        </p:nvSpPr>
        <p:spPr>
          <a:xfrm>
            <a:off x="4305469" y="2024012"/>
            <a:ext cx="227734" cy="431963"/>
          </a:xfrm>
          <a:prstGeom prst="upArrow">
            <a:avLst/>
          </a:prstGeom>
          <a:solidFill>
            <a:srgbClr val="FDC16F"/>
          </a:solidFill>
          <a:ln>
            <a:solidFill>
              <a:srgbClr val="FDC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8E01EE-838B-4402-A873-6619349BF4ED}"/>
              </a:ext>
            </a:extLst>
          </p:cNvPr>
          <p:cNvSpPr/>
          <p:nvPr/>
        </p:nvSpPr>
        <p:spPr>
          <a:xfrm>
            <a:off x="10952210" y="4764751"/>
            <a:ext cx="540000" cy="6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80BA3A6-50FA-439E-AD8D-6BA6AC4E8AC2}"/>
              </a:ext>
            </a:extLst>
          </p:cNvPr>
          <p:cNvSpPr txBox="1"/>
          <p:nvPr/>
        </p:nvSpPr>
        <p:spPr>
          <a:xfrm>
            <a:off x="571439" y="4357214"/>
            <a:ext cx="1273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55365-36BD-44FB-A6E7-8C8369BDCF12}"/>
              </a:ext>
            </a:extLst>
          </p:cNvPr>
          <p:cNvSpPr/>
          <p:nvPr/>
        </p:nvSpPr>
        <p:spPr>
          <a:xfrm>
            <a:off x="111000" y="774000"/>
            <a:ext cx="27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72">
            <a:extLst>
              <a:ext uri="{FF2B5EF4-FFF2-40B4-BE49-F238E27FC236}">
                <a16:creationId xmlns:a16="http://schemas.microsoft.com/office/drawing/2014/main" id="{13B6DC75-F480-42A0-B614-82DA72490D11}"/>
              </a:ext>
            </a:extLst>
          </p:cNvPr>
          <p:cNvSpPr/>
          <p:nvPr/>
        </p:nvSpPr>
        <p:spPr>
          <a:xfrm flipH="1">
            <a:off x="8594653" y="2800905"/>
            <a:ext cx="1782024" cy="239824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281 w 9241738"/>
              <a:gd name="connsiteY0" fmla="*/ 9861 h 3431166"/>
              <a:gd name="connsiteX1" fmla="*/ 9241738 w 9241738"/>
              <a:gd name="connsiteY1" fmla="*/ 0 h 3431166"/>
              <a:gd name="connsiteX2" fmla="*/ 7631024 w 9241738"/>
              <a:gd name="connsiteY2" fmla="*/ 2056748 h 3431166"/>
              <a:gd name="connsiteX3" fmla="*/ 7664 w 9241738"/>
              <a:gd name="connsiteY3" fmla="*/ 3402632 h 3431166"/>
              <a:gd name="connsiteX4" fmla="*/ 281 w 9241738"/>
              <a:gd name="connsiteY4" fmla="*/ 9861 h 3431166"/>
              <a:gd name="connsiteX0" fmla="*/ 281 w 9241738"/>
              <a:gd name="connsiteY0" fmla="*/ 9861 h 3427897"/>
              <a:gd name="connsiteX1" fmla="*/ 9241738 w 9241738"/>
              <a:gd name="connsiteY1" fmla="*/ 0 h 3427897"/>
              <a:gd name="connsiteX2" fmla="*/ 7523286 w 9241738"/>
              <a:gd name="connsiteY2" fmla="*/ 1842002 h 3427897"/>
              <a:gd name="connsiteX3" fmla="*/ 7664 w 9241738"/>
              <a:gd name="connsiteY3" fmla="*/ 3402632 h 3427897"/>
              <a:gd name="connsiteX4" fmla="*/ 281 w 9241738"/>
              <a:gd name="connsiteY4" fmla="*/ 9861 h 3427897"/>
              <a:gd name="connsiteX0" fmla="*/ 10 w 9241467"/>
              <a:gd name="connsiteY0" fmla="*/ 26878 h 1864787"/>
              <a:gd name="connsiteX1" fmla="*/ 9241467 w 9241467"/>
              <a:gd name="connsiteY1" fmla="*/ 17017 h 1864787"/>
              <a:gd name="connsiteX2" fmla="*/ 7523015 w 9241467"/>
              <a:gd name="connsiteY2" fmla="*/ 1859019 h 1864787"/>
              <a:gd name="connsiteX3" fmla="*/ 348842 w 9241467"/>
              <a:gd name="connsiteY3" fmla="*/ 144779 h 1864787"/>
              <a:gd name="connsiteX4" fmla="*/ 10 w 9241467"/>
              <a:gd name="connsiteY4" fmla="*/ 26878 h 1864787"/>
              <a:gd name="connsiteX0" fmla="*/ 10 w 9241467"/>
              <a:gd name="connsiteY0" fmla="*/ 26878 h 1704348"/>
              <a:gd name="connsiteX1" fmla="*/ 9241467 w 9241467"/>
              <a:gd name="connsiteY1" fmla="*/ 17017 h 1704348"/>
              <a:gd name="connsiteX2" fmla="*/ 5174867 w 9241467"/>
              <a:gd name="connsiteY2" fmla="*/ 1697960 h 1704348"/>
              <a:gd name="connsiteX3" fmla="*/ 348842 w 9241467"/>
              <a:gd name="connsiteY3" fmla="*/ 144779 h 1704348"/>
              <a:gd name="connsiteX4" fmla="*/ 10 w 9241467"/>
              <a:gd name="connsiteY4" fmla="*/ 26878 h 170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467" h="1704348">
                <a:moveTo>
                  <a:pt x="10" y="26878"/>
                </a:moveTo>
                <a:lnTo>
                  <a:pt x="9241467" y="17017"/>
                </a:lnTo>
                <a:cubicBezTo>
                  <a:pt x="9001822" y="1058391"/>
                  <a:pt x="6059188" y="1643459"/>
                  <a:pt x="5174867" y="1697960"/>
                </a:cubicBezTo>
                <a:cubicBezTo>
                  <a:pt x="3048068" y="1810774"/>
                  <a:pt x="2759185" y="395743"/>
                  <a:pt x="348842" y="144779"/>
                </a:cubicBezTo>
                <a:cubicBezTo>
                  <a:pt x="351077" y="-303886"/>
                  <a:pt x="-2225" y="475543"/>
                  <a:pt x="10" y="26878"/>
                </a:cubicBezTo>
                <a:close/>
              </a:path>
            </a:pathLst>
          </a:custGeom>
          <a:solidFill>
            <a:srgbClr val="FDDBC7"/>
          </a:solidFill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CC7D7BE-5433-4954-B422-05AE67069369}"/>
              </a:ext>
            </a:extLst>
          </p:cNvPr>
          <p:cNvSpPr/>
          <p:nvPr/>
        </p:nvSpPr>
        <p:spPr>
          <a:xfrm>
            <a:off x="6428631" y="2852013"/>
            <a:ext cx="3229074" cy="383039"/>
          </a:xfrm>
          <a:prstGeom prst="ellipse">
            <a:avLst/>
          </a:prstGeom>
          <a:solidFill>
            <a:srgbClr val="D1E5F0">
              <a:alpha val="74000"/>
            </a:srgbClr>
          </a:solidFill>
          <a:ln w="28575" cap="sq">
            <a:solidFill>
              <a:srgbClr val="3136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3136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</a:p>
        </p:txBody>
      </p:sp>
      <p:sp>
        <p:nvSpPr>
          <p:cNvPr id="82" name="Arrow: Up 81">
            <a:extLst>
              <a:ext uri="{FF2B5EF4-FFF2-40B4-BE49-F238E27FC236}">
                <a16:creationId xmlns:a16="http://schemas.microsoft.com/office/drawing/2014/main" id="{4F0FF112-BF50-4549-95C2-AD37CA3C339C}"/>
              </a:ext>
            </a:extLst>
          </p:cNvPr>
          <p:cNvSpPr/>
          <p:nvPr/>
        </p:nvSpPr>
        <p:spPr>
          <a:xfrm rot="10800000">
            <a:off x="8192291" y="2922154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row: Up 124">
            <a:extLst>
              <a:ext uri="{FF2B5EF4-FFF2-40B4-BE49-F238E27FC236}">
                <a16:creationId xmlns:a16="http://schemas.microsoft.com/office/drawing/2014/main" id="{FA558B8D-886D-4716-8EF8-71570B4D6500}"/>
              </a:ext>
            </a:extLst>
          </p:cNvPr>
          <p:cNvSpPr/>
          <p:nvPr/>
        </p:nvSpPr>
        <p:spPr>
          <a:xfrm rot="10800000">
            <a:off x="9058313" y="2165910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Arrow: Up 125">
            <a:extLst>
              <a:ext uri="{FF2B5EF4-FFF2-40B4-BE49-F238E27FC236}">
                <a16:creationId xmlns:a16="http://schemas.microsoft.com/office/drawing/2014/main" id="{D2337205-53FD-4ABF-A525-98B25C3386AF}"/>
              </a:ext>
            </a:extLst>
          </p:cNvPr>
          <p:cNvSpPr/>
          <p:nvPr/>
        </p:nvSpPr>
        <p:spPr>
          <a:xfrm rot="10800000">
            <a:off x="8202871" y="2115126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Up 120">
            <a:extLst>
              <a:ext uri="{FF2B5EF4-FFF2-40B4-BE49-F238E27FC236}">
                <a16:creationId xmlns:a16="http://schemas.microsoft.com/office/drawing/2014/main" id="{A0720B9B-3CE4-4733-A380-90BF8A05BFDF}"/>
              </a:ext>
            </a:extLst>
          </p:cNvPr>
          <p:cNvSpPr/>
          <p:nvPr/>
        </p:nvSpPr>
        <p:spPr>
          <a:xfrm rot="10800000">
            <a:off x="8692641" y="2395502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Arrow: Up 122">
            <a:extLst>
              <a:ext uri="{FF2B5EF4-FFF2-40B4-BE49-F238E27FC236}">
                <a16:creationId xmlns:a16="http://schemas.microsoft.com/office/drawing/2014/main" id="{CD7CFC17-51CB-4EB4-9EAD-DC3F9FA106FA}"/>
              </a:ext>
            </a:extLst>
          </p:cNvPr>
          <p:cNvSpPr/>
          <p:nvPr/>
        </p:nvSpPr>
        <p:spPr>
          <a:xfrm rot="10800000">
            <a:off x="8178971" y="2440570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72">
            <a:extLst>
              <a:ext uri="{FF2B5EF4-FFF2-40B4-BE49-F238E27FC236}">
                <a16:creationId xmlns:a16="http://schemas.microsoft.com/office/drawing/2014/main" id="{266D0F76-DA6E-437B-BA09-A5AE4F43B11B}"/>
              </a:ext>
            </a:extLst>
          </p:cNvPr>
          <p:cNvSpPr/>
          <p:nvPr/>
        </p:nvSpPr>
        <p:spPr>
          <a:xfrm flipH="1">
            <a:off x="8596520" y="2801474"/>
            <a:ext cx="1790965" cy="239824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281 w 9241738"/>
              <a:gd name="connsiteY0" fmla="*/ 9861 h 3431166"/>
              <a:gd name="connsiteX1" fmla="*/ 9241738 w 9241738"/>
              <a:gd name="connsiteY1" fmla="*/ 0 h 3431166"/>
              <a:gd name="connsiteX2" fmla="*/ 7631024 w 9241738"/>
              <a:gd name="connsiteY2" fmla="*/ 2056748 h 3431166"/>
              <a:gd name="connsiteX3" fmla="*/ 7664 w 9241738"/>
              <a:gd name="connsiteY3" fmla="*/ 3402632 h 3431166"/>
              <a:gd name="connsiteX4" fmla="*/ 281 w 9241738"/>
              <a:gd name="connsiteY4" fmla="*/ 9861 h 3431166"/>
              <a:gd name="connsiteX0" fmla="*/ 281 w 9241738"/>
              <a:gd name="connsiteY0" fmla="*/ 9861 h 3427897"/>
              <a:gd name="connsiteX1" fmla="*/ 9241738 w 9241738"/>
              <a:gd name="connsiteY1" fmla="*/ 0 h 3427897"/>
              <a:gd name="connsiteX2" fmla="*/ 7523286 w 9241738"/>
              <a:gd name="connsiteY2" fmla="*/ 1842002 h 3427897"/>
              <a:gd name="connsiteX3" fmla="*/ 7664 w 9241738"/>
              <a:gd name="connsiteY3" fmla="*/ 3402632 h 3427897"/>
              <a:gd name="connsiteX4" fmla="*/ 281 w 9241738"/>
              <a:gd name="connsiteY4" fmla="*/ 9861 h 3427897"/>
              <a:gd name="connsiteX0" fmla="*/ 10 w 9241467"/>
              <a:gd name="connsiteY0" fmla="*/ 26878 h 1864787"/>
              <a:gd name="connsiteX1" fmla="*/ 9241467 w 9241467"/>
              <a:gd name="connsiteY1" fmla="*/ 17017 h 1864787"/>
              <a:gd name="connsiteX2" fmla="*/ 7523015 w 9241467"/>
              <a:gd name="connsiteY2" fmla="*/ 1859019 h 1864787"/>
              <a:gd name="connsiteX3" fmla="*/ 348842 w 9241467"/>
              <a:gd name="connsiteY3" fmla="*/ 144779 h 1864787"/>
              <a:gd name="connsiteX4" fmla="*/ 10 w 9241467"/>
              <a:gd name="connsiteY4" fmla="*/ 26878 h 1864787"/>
              <a:gd name="connsiteX0" fmla="*/ 10 w 9241467"/>
              <a:gd name="connsiteY0" fmla="*/ 26878 h 1704348"/>
              <a:gd name="connsiteX1" fmla="*/ 9241467 w 9241467"/>
              <a:gd name="connsiteY1" fmla="*/ 17017 h 1704348"/>
              <a:gd name="connsiteX2" fmla="*/ 5174867 w 9241467"/>
              <a:gd name="connsiteY2" fmla="*/ 1697960 h 1704348"/>
              <a:gd name="connsiteX3" fmla="*/ 348842 w 9241467"/>
              <a:gd name="connsiteY3" fmla="*/ 144779 h 1704348"/>
              <a:gd name="connsiteX4" fmla="*/ 10 w 9241467"/>
              <a:gd name="connsiteY4" fmla="*/ 26878 h 170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467" h="1704348">
                <a:moveTo>
                  <a:pt x="10" y="26878"/>
                </a:moveTo>
                <a:lnTo>
                  <a:pt x="9241467" y="17017"/>
                </a:lnTo>
                <a:cubicBezTo>
                  <a:pt x="9001822" y="1058391"/>
                  <a:pt x="6059188" y="1643459"/>
                  <a:pt x="5174867" y="1697960"/>
                </a:cubicBezTo>
                <a:cubicBezTo>
                  <a:pt x="3048068" y="1810774"/>
                  <a:pt x="2759185" y="395743"/>
                  <a:pt x="348842" y="144779"/>
                </a:cubicBezTo>
                <a:cubicBezTo>
                  <a:pt x="351077" y="-303886"/>
                  <a:pt x="-2225" y="475543"/>
                  <a:pt x="10" y="26878"/>
                </a:cubicBezTo>
                <a:close/>
              </a:path>
            </a:pathLst>
          </a:custGeom>
          <a:noFill/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72">
            <a:extLst>
              <a:ext uri="{FF2B5EF4-FFF2-40B4-BE49-F238E27FC236}">
                <a16:creationId xmlns:a16="http://schemas.microsoft.com/office/drawing/2014/main" id="{D6C37DF6-2FE0-48BF-82C9-C8FC6B34963E}"/>
              </a:ext>
            </a:extLst>
          </p:cNvPr>
          <p:cNvSpPr/>
          <p:nvPr/>
        </p:nvSpPr>
        <p:spPr>
          <a:xfrm>
            <a:off x="1809040" y="2811441"/>
            <a:ext cx="6283171" cy="729810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281 w 9241738"/>
              <a:gd name="connsiteY0" fmla="*/ 9861 h 3431166"/>
              <a:gd name="connsiteX1" fmla="*/ 9241738 w 9241738"/>
              <a:gd name="connsiteY1" fmla="*/ 0 h 3431166"/>
              <a:gd name="connsiteX2" fmla="*/ 7631024 w 9241738"/>
              <a:gd name="connsiteY2" fmla="*/ 2056748 h 3431166"/>
              <a:gd name="connsiteX3" fmla="*/ 7664 w 9241738"/>
              <a:gd name="connsiteY3" fmla="*/ 3402632 h 3431166"/>
              <a:gd name="connsiteX4" fmla="*/ 281 w 9241738"/>
              <a:gd name="connsiteY4" fmla="*/ 9861 h 3431166"/>
              <a:gd name="connsiteX0" fmla="*/ 281 w 9241738"/>
              <a:gd name="connsiteY0" fmla="*/ 9861 h 3427897"/>
              <a:gd name="connsiteX1" fmla="*/ 9241738 w 9241738"/>
              <a:gd name="connsiteY1" fmla="*/ 0 h 3427897"/>
              <a:gd name="connsiteX2" fmla="*/ 7523286 w 9241738"/>
              <a:gd name="connsiteY2" fmla="*/ 1842002 h 3427897"/>
              <a:gd name="connsiteX3" fmla="*/ 7664 w 9241738"/>
              <a:gd name="connsiteY3" fmla="*/ 3402632 h 3427897"/>
              <a:gd name="connsiteX4" fmla="*/ 281 w 9241738"/>
              <a:gd name="connsiteY4" fmla="*/ 9861 h 342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738" h="3427897">
                <a:moveTo>
                  <a:pt x="281" y="9861"/>
                </a:moveTo>
                <a:lnTo>
                  <a:pt x="9241738" y="0"/>
                </a:lnTo>
                <a:cubicBezTo>
                  <a:pt x="9002093" y="1041374"/>
                  <a:pt x="8407607" y="1787501"/>
                  <a:pt x="7523286" y="1842002"/>
                </a:cubicBezTo>
                <a:cubicBezTo>
                  <a:pt x="5396487" y="1954816"/>
                  <a:pt x="2418007" y="3653596"/>
                  <a:pt x="7664" y="3402632"/>
                </a:cubicBezTo>
                <a:cubicBezTo>
                  <a:pt x="9899" y="2953967"/>
                  <a:pt x="-1954" y="458526"/>
                  <a:pt x="281" y="9861"/>
                </a:cubicBezTo>
                <a:close/>
              </a:path>
            </a:pathLst>
          </a:custGeom>
          <a:noFill/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72">
            <a:extLst>
              <a:ext uri="{FF2B5EF4-FFF2-40B4-BE49-F238E27FC236}">
                <a16:creationId xmlns:a16="http://schemas.microsoft.com/office/drawing/2014/main" id="{97DCD69C-BFD9-4BF4-A1D4-5F33E2D5BE8D}"/>
              </a:ext>
            </a:extLst>
          </p:cNvPr>
          <p:cNvSpPr/>
          <p:nvPr/>
        </p:nvSpPr>
        <p:spPr>
          <a:xfrm>
            <a:off x="1809040" y="2807466"/>
            <a:ext cx="8556431" cy="1284492"/>
          </a:xfrm>
          <a:custGeom>
            <a:avLst/>
            <a:gdLst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8882984 w 8882984"/>
              <a:gd name="connsiteY2" fmla="*/ 1192200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7511384 w 8882984"/>
              <a:gd name="connsiteY2" fmla="*/ 1047821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882984"/>
              <a:gd name="connsiteY0" fmla="*/ 0 h 1192200"/>
              <a:gd name="connsiteX1" fmla="*/ 8882984 w 8882984"/>
              <a:gd name="connsiteY1" fmla="*/ 0 h 1192200"/>
              <a:gd name="connsiteX2" fmla="*/ 4872589 w 8882984"/>
              <a:gd name="connsiteY2" fmla="*/ 993114 h 1192200"/>
              <a:gd name="connsiteX3" fmla="*/ 0 w 8882984"/>
              <a:gd name="connsiteY3" fmla="*/ 1192200 h 1192200"/>
              <a:gd name="connsiteX4" fmla="*/ 0 w 8882984"/>
              <a:gd name="connsiteY4" fmla="*/ 0 h 1192200"/>
              <a:gd name="connsiteX0" fmla="*/ 0 w 8600256"/>
              <a:gd name="connsiteY0" fmla="*/ 0 h 1192200"/>
              <a:gd name="connsiteX1" fmla="*/ 8600256 w 8600256"/>
              <a:gd name="connsiteY1" fmla="*/ 39077 h 1192200"/>
              <a:gd name="connsiteX2" fmla="*/ 4872589 w 8600256"/>
              <a:gd name="connsiteY2" fmla="*/ 993114 h 1192200"/>
              <a:gd name="connsiteX3" fmla="*/ 0 w 8600256"/>
              <a:gd name="connsiteY3" fmla="*/ 1192200 h 1192200"/>
              <a:gd name="connsiteX4" fmla="*/ 0 w 8600256"/>
              <a:gd name="connsiteY4" fmla="*/ 0 h 1192200"/>
              <a:gd name="connsiteX0" fmla="*/ 0 w 8600380"/>
              <a:gd name="connsiteY0" fmla="*/ 0 h 1192200"/>
              <a:gd name="connsiteX1" fmla="*/ 8600256 w 8600380"/>
              <a:gd name="connsiteY1" fmla="*/ 39077 h 1192200"/>
              <a:gd name="connsiteX2" fmla="*/ 4872589 w 8600380"/>
              <a:gd name="connsiteY2" fmla="*/ 993114 h 1192200"/>
              <a:gd name="connsiteX3" fmla="*/ 0 w 8600380"/>
              <a:gd name="connsiteY3" fmla="*/ 1192200 h 1192200"/>
              <a:gd name="connsiteX4" fmla="*/ 0 w 8600380"/>
              <a:gd name="connsiteY4" fmla="*/ 0 h 1192200"/>
              <a:gd name="connsiteX0" fmla="*/ 0 w 8623249"/>
              <a:gd name="connsiteY0" fmla="*/ 0 h 1192200"/>
              <a:gd name="connsiteX1" fmla="*/ 8623126 w 8623249"/>
              <a:gd name="connsiteY1" fmla="*/ 7815 h 1192200"/>
              <a:gd name="connsiteX2" fmla="*/ 4872589 w 8623249"/>
              <a:gd name="connsiteY2" fmla="*/ 993114 h 1192200"/>
              <a:gd name="connsiteX3" fmla="*/ 0 w 8623249"/>
              <a:gd name="connsiteY3" fmla="*/ 1192200 h 1192200"/>
              <a:gd name="connsiteX4" fmla="*/ 0 w 8623249"/>
              <a:gd name="connsiteY4" fmla="*/ 0 h 1192200"/>
              <a:gd name="connsiteX0" fmla="*/ 0 w 8623252"/>
              <a:gd name="connsiteY0" fmla="*/ 0 h 1192200"/>
              <a:gd name="connsiteX1" fmla="*/ 8623126 w 8623252"/>
              <a:gd name="connsiteY1" fmla="*/ 7815 h 1192200"/>
              <a:gd name="connsiteX2" fmla="*/ 4938979 w 8623252"/>
              <a:gd name="connsiteY2" fmla="*/ 1014885 h 1192200"/>
              <a:gd name="connsiteX3" fmla="*/ 0 w 8623252"/>
              <a:gd name="connsiteY3" fmla="*/ 1192200 h 1192200"/>
              <a:gd name="connsiteX4" fmla="*/ 0 w 8623252"/>
              <a:gd name="connsiteY4" fmla="*/ 0 h 1192200"/>
              <a:gd name="connsiteX0" fmla="*/ 0 w 8608370"/>
              <a:gd name="connsiteY0" fmla="*/ 0 h 1192200"/>
              <a:gd name="connsiteX1" fmla="*/ 8608243 w 8608370"/>
              <a:gd name="connsiteY1" fmla="*/ 18779 h 1192200"/>
              <a:gd name="connsiteX2" fmla="*/ 4938979 w 8608370"/>
              <a:gd name="connsiteY2" fmla="*/ 1014885 h 1192200"/>
              <a:gd name="connsiteX3" fmla="*/ 0 w 8608370"/>
              <a:gd name="connsiteY3" fmla="*/ 1192200 h 1192200"/>
              <a:gd name="connsiteX4" fmla="*/ 0 w 8608370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38979 w 8608243"/>
              <a:gd name="connsiteY2" fmla="*/ 1014885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08243"/>
              <a:gd name="connsiteY0" fmla="*/ 0 h 1192200"/>
              <a:gd name="connsiteX1" fmla="*/ 8608243 w 8608243"/>
              <a:gd name="connsiteY1" fmla="*/ 18779 h 1192200"/>
              <a:gd name="connsiteX2" fmla="*/ 4929056 w 8608243"/>
              <a:gd name="connsiteY2" fmla="*/ 1018538 h 1192200"/>
              <a:gd name="connsiteX3" fmla="*/ 0 w 8608243"/>
              <a:gd name="connsiteY3" fmla="*/ 1192200 h 1192200"/>
              <a:gd name="connsiteX4" fmla="*/ 0 w 8608243"/>
              <a:gd name="connsiteY4" fmla="*/ 0 h 1192200"/>
              <a:gd name="connsiteX0" fmla="*/ 0 w 8629750"/>
              <a:gd name="connsiteY0" fmla="*/ 1367 h 1193567"/>
              <a:gd name="connsiteX1" fmla="*/ 8629750 w 8629750"/>
              <a:gd name="connsiteY1" fmla="*/ 0 h 1193567"/>
              <a:gd name="connsiteX2" fmla="*/ 4929056 w 8629750"/>
              <a:gd name="connsiteY2" fmla="*/ 1019905 h 1193567"/>
              <a:gd name="connsiteX3" fmla="*/ 0 w 8629750"/>
              <a:gd name="connsiteY3" fmla="*/ 1193567 h 1193567"/>
              <a:gd name="connsiteX4" fmla="*/ 0 w 8629750"/>
              <a:gd name="connsiteY4" fmla="*/ 1367 h 1193567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4952419 w 8653113"/>
              <a:gd name="connsiteY2" fmla="*/ 101990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5115960 w 8653113"/>
              <a:gd name="connsiteY2" fmla="*/ 1318995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2549438"/>
              <a:gd name="connsiteX1" fmla="*/ 8653113 w 8653113"/>
              <a:gd name="connsiteY1" fmla="*/ 0 h 2549438"/>
              <a:gd name="connsiteX2" fmla="*/ 6949964 w 8653113"/>
              <a:gd name="connsiteY2" fmla="*/ 1578206 h 2549438"/>
              <a:gd name="connsiteX3" fmla="*/ 0 w 8653113"/>
              <a:gd name="connsiteY3" fmla="*/ 2549438 h 2549438"/>
              <a:gd name="connsiteX4" fmla="*/ 23363 w 8653113"/>
              <a:gd name="connsiteY4" fmla="*/ 1367 h 2549438"/>
              <a:gd name="connsiteX0" fmla="*/ 23363 w 8653113"/>
              <a:gd name="connsiteY0" fmla="*/ 1367 h 1591848"/>
              <a:gd name="connsiteX1" fmla="*/ 8653113 w 8653113"/>
              <a:gd name="connsiteY1" fmla="*/ 0 h 1591848"/>
              <a:gd name="connsiteX2" fmla="*/ 6949964 w 8653113"/>
              <a:gd name="connsiteY2" fmla="*/ 1578206 h 1591848"/>
              <a:gd name="connsiteX3" fmla="*/ 0 w 8653113"/>
              <a:gd name="connsiteY3" fmla="*/ 1113810 h 1591848"/>
              <a:gd name="connsiteX4" fmla="*/ 23363 w 8653113"/>
              <a:gd name="connsiteY4" fmla="*/ 1367 h 1591848"/>
              <a:gd name="connsiteX0" fmla="*/ 23363 w 8840018"/>
              <a:gd name="connsiteY0" fmla="*/ 1367 h 1591848"/>
              <a:gd name="connsiteX1" fmla="*/ 8840018 w 8840018"/>
              <a:gd name="connsiteY1" fmla="*/ 0 h 1591848"/>
              <a:gd name="connsiteX2" fmla="*/ 6949964 w 8840018"/>
              <a:gd name="connsiteY2" fmla="*/ 1578206 h 1591848"/>
              <a:gd name="connsiteX3" fmla="*/ 0 w 8840018"/>
              <a:gd name="connsiteY3" fmla="*/ 1113810 h 1591848"/>
              <a:gd name="connsiteX4" fmla="*/ 23363 w 8840018"/>
              <a:gd name="connsiteY4" fmla="*/ 1367 h 1591848"/>
              <a:gd name="connsiteX0" fmla="*/ 23363 w 8840018"/>
              <a:gd name="connsiteY0" fmla="*/ 1367 h 1748827"/>
              <a:gd name="connsiteX1" fmla="*/ 8840018 w 8840018"/>
              <a:gd name="connsiteY1" fmla="*/ 0 h 1748827"/>
              <a:gd name="connsiteX2" fmla="*/ 7557404 w 8840018"/>
              <a:gd name="connsiteY2" fmla="*/ 1737721 h 1748827"/>
              <a:gd name="connsiteX3" fmla="*/ 0 w 8840018"/>
              <a:gd name="connsiteY3" fmla="*/ 1113810 h 1748827"/>
              <a:gd name="connsiteX4" fmla="*/ 23363 w 8840018"/>
              <a:gd name="connsiteY4" fmla="*/ 1367 h 1748827"/>
              <a:gd name="connsiteX0" fmla="*/ 23363 w 8840018"/>
              <a:gd name="connsiteY0" fmla="*/ -1 h 1747461"/>
              <a:gd name="connsiteX1" fmla="*/ 8840018 w 8840018"/>
              <a:gd name="connsiteY1" fmla="*/ 18573 h 1747461"/>
              <a:gd name="connsiteX2" fmla="*/ 7557404 w 8840018"/>
              <a:gd name="connsiteY2" fmla="*/ 1736353 h 1747461"/>
              <a:gd name="connsiteX3" fmla="*/ 0 w 8840018"/>
              <a:gd name="connsiteY3" fmla="*/ 1112442 h 1747461"/>
              <a:gd name="connsiteX4" fmla="*/ 23363 w 8840018"/>
              <a:gd name="connsiteY4" fmla="*/ -1 h 1747461"/>
              <a:gd name="connsiteX0" fmla="*/ 23363 w 8840018"/>
              <a:gd name="connsiteY0" fmla="*/ 1 h 1747461"/>
              <a:gd name="connsiteX1" fmla="*/ 8840018 w 8840018"/>
              <a:gd name="connsiteY1" fmla="*/ 18575 h 1747461"/>
              <a:gd name="connsiteX2" fmla="*/ 7557404 w 8840018"/>
              <a:gd name="connsiteY2" fmla="*/ 1736355 h 1747461"/>
              <a:gd name="connsiteX3" fmla="*/ 0 w 8840018"/>
              <a:gd name="connsiteY3" fmla="*/ 1112444 h 1747461"/>
              <a:gd name="connsiteX4" fmla="*/ 23363 w 8840018"/>
              <a:gd name="connsiteY4" fmla="*/ 1 h 1747461"/>
              <a:gd name="connsiteX0" fmla="*/ 23363 w 8840018"/>
              <a:gd name="connsiteY0" fmla="*/ -1 h 1751273"/>
              <a:gd name="connsiteX1" fmla="*/ 8840018 w 8840018"/>
              <a:gd name="connsiteY1" fmla="*/ 18573 h 1751273"/>
              <a:gd name="connsiteX2" fmla="*/ 7557404 w 8840018"/>
              <a:gd name="connsiteY2" fmla="*/ 1736353 h 1751273"/>
              <a:gd name="connsiteX3" fmla="*/ 0 w 8840018"/>
              <a:gd name="connsiteY3" fmla="*/ 1331775 h 1751273"/>
              <a:gd name="connsiteX4" fmla="*/ 23363 w 8840018"/>
              <a:gd name="connsiteY4" fmla="*/ -1 h 1751273"/>
              <a:gd name="connsiteX0" fmla="*/ 23363 w 8840018"/>
              <a:gd name="connsiteY0" fmla="*/ 1 h 2085072"/>
              <a:gd name="connsiteX1" fmla="*/ 8840018 w 8840018"/>
              <a:gd name="connsiteY1" fmla="*/ 18575 h 2085072"/>
              <a:gd name="connsiteX2" fmla="*/ 7604129 w 8840018"/>
              <a:gd name="connsiteY2" fmla="*/ 2075323 h 2085072"/>
              <a:gd name="connsiteX3" fmla="*/ 0 w 8840018"/>
              <a:gd name="connsiteY3" fmla="*/ 1331777 h 2085072"/>
              <a:gd name="connsiteX4" fmla="*/ 23363 w 8840018"/>
              <a:gd name="connsiteY4" fmla="*/ 1 h 2085072"/>
              <a:gd name="connsiteX0" fmla="*/ 23363 w 8840018"/>
              <a:gd name="connsiteY0" fmla="*/ -1 h 2089183"/>
              <a:gd name="connsiteX1" fmla="*/ 8840018 w 8840018"/>
              <a:gd name="connsiteY1" fmla="*/ 18573 h 2089183"/>
              <a:gd name="connsiteX2" fmla="*/ 7604129 w 8840018"/>
              <a:gd name="connsiteY2" fmla="*/ 2075321 h 2089183"/>
              <a:gd name="connsiteX3" fmla="*/ 0 w 8840018"/>
              <a:gd name="connsiteY3" fmla="*/ 1331775 h 2089183"/>
              <a:gd name="connsiteX4" fmla="*/ 23363 w 8840018"/>
              <a:gd name="connsiteY4" fmla="*/ -1 h 2089183"/>
              <a:gd name="connsiteX0" fmla="*/ 0 w 8866632"/>
              <a:gd name="connsiteY0" fmla="*/ 9861 h 2070608"/>
              <a:gd name="connsiteX1" fmla="*/ 8866632 w 8866632"/>
              <a:gd name="connsiteY1" fmla="*/ 0 h 2070608"/>
              <a:gd name="connsiteX2" fmla="*/ 7630743 w 8866632"/>
              <a:gd name="connsiteY2" fmla="*/ 2056748 h 2070608"/>
              <a:gd name="connsiteX3" fmla="*/ 26614 w 8866632"/>
              <a:gd name="connsiteY3" fmla="*/ 1313202 h 2070608"/>
              <a:gd name="connsiteX4" fmla="*/ 0 w 8866632"/>
              <a:gd name="connsiteY4" fmla="*/ 9861 h 2070608"/>
              <a:gd name="connsiteX0" fmla="*/ 6704 w 8873336"/>
              <a:gd name="connsiteY0" fmla="*/ 9861 h 2071513"/>
              <a:gd name="connsiteX1" fmla="*/ 8873336 w 8873336"/>
              <a:gd name="connsiteY1" fmla="*/ 0 h 2071513"/>
              <a:gd name="connsiteX2" fmla="*/ 7637447 w 8873336"/>
              <a:gd name="connsiteY2" fmla="*/ 2056748 h 2071513"/>
              <a:gd name="connsiteX3" fmla="*/ 0 w 8873336"/>
              <a:gd name="connsiteY3" fmla="*/ 1355855 h 2071513"/>
              <a:gd name="connsiteX4" fmla="*/ 6704 w 8873336"/>
              <a:gd name="connsiteY4" fmla="*/ 9861 h 2071513"/>
              <a:gd name="connsiteX0" fmla="*/ 6704 w 9248161"/>
              <a:gd name="connsiteY0" fmla="*/ 9861 h 2071511"/>
              <a:gd name="connsiteX1" fmla="*/ 9248161 w 9248161"/>
              <a:gd name="connsiteY1" fmla="*/ 0 h 2071511"/>
              <a:gd name="connsiteX2" fmla="*/ 7637447 w 9248161"/>
              <a:gd name="connsiteY2" fmla="*/ 2056748 h 2071511"/>
              <a:gd name="connsiteX3" fmla="*/ 0 w 9248161"/>
              <a:gd name="connsiteY3" fmla="*/ 1355855 h 2071511"/>
              <a:gd name="connsiteX4" fmla="*/ 6704 w 9248161"/>
              <a:gd name="connsiteY4" fmla="*/ 9861 h 2071511"/>
              <a:gd name="connsiteX0" fmla="*/ 149 w 9241606"/>
              <a:gd name="connsiteY0" fmla="*/ 9861 h 2602564"/>
              <a:gd name="connsiteX1" fmla="*/ 9241606 w 9241606"/>
              <a:gd name="connsiteY1" fmla="*/ 0 h 2602564"/>
              <a:gd name="connsiteX2" fmla="*/ 7630892 w 9241606"/>
              <a:gd name="connsiteY2" fmla="*/ 2056748 h 2602564"/>
              <a:gd name="connsiteX3" fmla="*/ 19503 w 9241606"/>
              <a:gd name="connsiteY3" fmla="*/ 2543650 h 2602564"/>
              <a:gd name="connsiteX4" fmla="*/ 149 w 9241606"/>
              <a:gd name="connsiteY4" fmla="*/ 9861 h 2602564"/>
              <a:gd name="connsiteX0" fmla="*/ 149 w 9241606"/>
              <a:gd name="connsiteY0" fmla="*/ 9861 h 2580416"/>
              <a:gd name="connsiteX1" fmla="*/ 9241606 w 9241606"/>
              <a:gd name="connsiteY1" fmla="*/ 0 h 2580416"/>
              <a:gd name="connsiteX2" fmla="*/ 7452406 w 9241606"/>
              <a:gd name="connsiteY2" fmla="*/ 1569849 h 2580416"/>
              <a:gd name="connsiteX3" fmla="*/ 19503 w 9241606"/>
              <a:gd name="connsiteY3" fmla="*/ 2543650 h 2580416"/>
              <a:gd name="connsiteX4" fmla="*/ 149 w 9241606"/>
              <a:gd name="connsiteY4" fmla="*/ 9861 h 258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1606" h="2580416">
                <a:moveTo>
                  <a:pt x="149" y="9861"/>
                </a:moveTo>
                <a:lnTo>
                  <a:pt x="9241606" y="0"/>
                </a:lnTo>
                <a:cubicBezTo>
                  <a:pt x="9001961" y="1041374"/>
                  <a:pt x="8336727" y="1515348"/>
                  <a:pt x="7452406" y="1569849"/>
                </a:cubicBezTo>
                <a:cubicBezTo>
                  <a:pt x="5325607" y="1682663"/>
                  <a:pt x="2429846" y="2794614"/>
                  <a:pt x="19503" y="2543650"/>
                </a:cubicBezTo>
                <a:cubicBezTo>
                  <a:pt x="21738" y="2094985"/>
                  <a:pt x="-2086" y="458526"/>
                  <a:pt x="149" y="9861"/>
                </a:cubicBezTo>
                <a:close/>
              </a:path>
            </a:pathLst>
          </a:custGeom>
          <a:noFill/>
          <a:ln w="28575">
            <a:solidFill>
              <a:srgbClr val="3136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455E400F-2704-4B36-8EE8-1D177ABA59B1}"/>
              </a:ext>
            </a:extLst>
          </p:cNvPr>
          <p:cNvSpPr/>
          <p:nvPr/>
        </p:nvSpPr>
        <p:spPr>
          <a:xfrm rot="10800000">
            <a:off x="8685918" y="2921089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9D829FB6-1CFE-44B5-A58C-4EFB91953D87}"/>
              </a:ext>
            </a:extLst>
          </p:cNvPr>
          <p:cNvSpPr/>
          <p:nvPr/>
        </p:nvSpPr>
        <p:spPr>
          <a:xfrm rot="10800000">
            <a:off x="7718800" y="2923506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Arrow: Up 117">
            <a:extLst>
              <a:ext uri="{FF2B5EF4-FFF2-40B4-BE49-F238E27FC236}">
                <a16:creationId xmlns:a16="http://schemas.microsoft.com/office/drawing/2014/main" id="{0C7660C8-173B-4A41-A94D-F9BF72B297BC}"/>
              </a:ext>
            </a:extLst>
          </p:cNvPr>
          <p:cNvSpPr/>
          <p:nvPr/>
        </p:nvSpPr>
        <p:spPr>
          <a:xfrm>
            <a:off x="7944208" y="3375967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F7618376-29AB-4549-AA65-7FB69F4044B2}"/>
              </a:ext>
            </a:extLst>
          </p:cNvPr>
          <p:cNvSpPr/>
          <p:nvPr/>
        </p:nvSpPr>
        <p:spPr>
          <a:xfrm>
            <a:off x="8422716" y="3382196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380F52D7-A2EE-472A-8FE6-005889000805}"/>
              </a:ext>
            </a:extLst>
          </p:cNvPr>
          <p:cNvSpPr/>
          <p:nvPr/>
        </p:nvSpPr>
        <p:spPr>
          <a:xfrm>
            <a:off x="8854154" y="3379368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Up 134">
            <a:extLst>
              <a:ext uri="{FF2B5EF4-FFF2-40B4-BE49-F238E27FC236}">
                <a16:creationId xmlns:a16="http://schemas.microsoft.com/office/drawing/2014/main" id="{5D163CC0-BB50-4244-9F74-7D0832E7A72D}"/>
              </a:ext>
            </a:extLst>
          </p:cNvPr>
          <p:cNvSpPr/>
          <p:nvPr/>
        </p:nvSpPr>
        <p:spPr>
          <a:xfrm rot="10800000">
            <a:off x="7958936" y="2967521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Arrow: Up 135">
            <a:extLst>
              <a:ext uri="{FF2B5EF4-FFF2-40B4-BE49-F238E27FC236}">
                <a16:creationId xmlns:a16="http://schemas.microsoft.com/office/drawing/2014/main" id="{C9FD4FA0-874B-43D8-98B3-D36A358B5BCF}"/>
              </a:ext>
            </a:extLst>
          </p:cNvPr>
          <p:cNvSpPr/>
          <p:nvPr/>
        </p:nvSpPr>
        <p:spPr>
          <a:xfrm rot="10800000">
            <a:off x="8413718" y="2953769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B8D0651B-AE3C-48C4-B9D0-52E29EB51C18}"/>
              </a:ext>
            </a:extLst>
          </p:cNvPr>
          <p:cNvSpPr/>
          <p:nvPr/>
        </p:nvSpPr>
        <p:spPr>
          <a:xfrm>
            <a:off x="8172445" y="3419097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C1D78F5D-3D47-40B9-B2BB-A1C597AFE910}"/>
              </a:ext>
            </a:extLst>
          </p:cNvPr>
          <p:cNvSpPr/>
          <p:nvPr/>
        </p:nvSpPr>
        <p:spPr>
          <a:xfrm>
            <a:off x="8650644" y="3404281"/>
            <a:ext cx="132029" cy="244308"/>
          </a:xfrm>
          <a:prstGeom prst="upArrow">
            <a:avLst/>
          </a:prstGeom>
          <a:solidFill>
            <a:srgbClr val="56B0FF"/>
          </a:solidFill>
          <a:ln>
            <a:solidFill>
              <a:srgbClr val="56B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2B547B-5946-4304-A01C-DAE43CDCE3EF}"/>
              </a:ext>
            </a:extLst>
          </p:cNvPr>
          <p:cNvCxnSpPr>
            <a:cxnSpLocks/>
          </p:cNvCxnSpPr>
          <p:nvPr/>
        </p:nvCxnSpPr>
        <p:spPr>
          <a:xfrm flipV="1">
            <a:off x="8107202" y="2232831"/>
            <a:ext cx="487451" cy="542183"/>
          </a:xfrm>
          <a:prstGeom prst="line">
            <a:avLst/>
          </a:prstGeom>
          <a:ln w="28575" cap="sq">
            <a:solidFill>
              <a:srgbClr val="31369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8F807E-DCDD-44A8-9C6A-8703ECB88160}"/>
              </a:ext>
            </a:extLst>
          </p:cNvPr>
          <p:cNvCxnSpPr>
            <a:cxnSpLocks/>
          </p:cNvCxnSpPr>
          <p:nvPr/>
        </p:nvCxnSpPr>
        <p:spPr>
          <a:xfrm flipV="1">
            <a:off x="8613630" y="2232171"/>
            <a:ext cx="487451" cy="542183"/>
          </a:xfrm>
          <a:prstGeom prst="line">
            <a:avLst/>
          </a:prstGeom>
          <a:ln w="28575" cap="sq">
            <a:solidFill>
              <a:srgbClr val="31369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Up 76">
            <a:extLst>
              <a:ext uri="{FF2B5EF4-FFF2-40B4-BE49-F238E27FC236}">
                <a16:creationId xmlns:a16="http://schemas.microsoft.com/office/drawing/2014/main" id="{BEB2BC1E-0043-41B0-ABEB-00EF7E9C71AC}"/>
              </a:ext>
            </a:extLst>
          </p:cNvPr>
          <p:cNvSpPr/>
          <p:nvPr/>
        </p:nvSpPr>
        <p:spPr>
          <a:xfrm rot="10800000">
            <a:off x="8703530" y="2080786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B219B589-0F66-4DD0-AAB8-E4AD3CDCF7F5}"/>
              </a:ext>
            </a:extLst>
          </p:cNvPr>
          <p:cNvSpPr/>
          <p:nvPr/>
        </p:nvSpPr>
        <p:spPr>
          <a:xfrm rot="10800000">
            <a:off x="8430712" y="2138586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AC376011-9366-4F51-9299-FF9B8490D654}"/>
              </a:ext>
            </a:extLst>
          </p:cNvPr>
          <p:cNvSpPr/>
          <p:nvPr/>
        </p:nvSpPr>
        <p:spPr>
          <a:xfrm rot="10800000">
            <a:off x="8406812" y="2464030"/>
            <a:ext cx="158679" cy="274575"/>
          </a:xfrm>
          <a:prstGeom prst="upArrow">
            <a:avLst/>
          </a:prstGeom>
          <a:solidFill>
            <a:srgbClr val="313695"/>
          </a:solidFill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CC9F361-69E8-4059-A986-1CFE2B21F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03" r="47272" b="-1407"/>
          <a:stretch/>
        </p:blipFill>
        <p:spPr>
          <a:xfrm>
            <a:off x="0" y="928112"/>
            <a:ext cx="6428631" cy="430888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65107D5-6C11-4CC7-8418-A40ADCEECC2B}"/>
              </a:ext>
            </a:extLst>
          </p:cNvPr>
          <p:cNvSpPr/>
          <p:nvPr/>
        </p:nvSpPr>
        <p:spPr>
          <a:xfrm>
            <a:off x="10358648" y="2802170"/>
            <a:ext cx="281940" cy="201394"/>
          </a:xfrm>
          <a:custGeom>
            <a:avLst/>
            <a:gdLst>
              <a:gd name="connsiteX0" fmla="*/ 0 w 281940"/>
              <a:gd name="connsiteY0" fmla="*/ 0 h 201394"/>
              <a:gd name="connsiteX1" fmla="*/ 281940 w 281940"/>
              <a:gd name="connsiteY1" fmla="*/ 200660 h 20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940" h="201394">
                <a:moveTo>
                  <a:pt x="0" y="0"/>
                </a:moveTo>
                <a:cubicBezTo>
                  <a:pt x="96520" y="105621"/>
                  <a:pt x="193040" y="211243"/>
                  <a:pt x="281940" y="200660"/>
                </a:cubicBezTo>
              </a:path>
            </a:pathLst>
          </a:custGeom>
          <a:noFill/>
          <a:ln w="28575">
            <a:solidFill>
              <a:srgbClr val="3136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562479-F372-462B-94F2-1D43C24126B5}"/>
              </a:ext>
            </a:extLst>
          </p:cNvPr>
          <p:cNvCxnSpPr>
            <a:cxnSpLocks/>
          </p:cNvCxnSpPr>
          <p:nvPr/>
        </p:nvCxnSpPr>
        <p:spPr>
          <a:xfrm flipV="1">
            <a:off x="10651794" y="2459466"/>
            <a:ext cx="493351" cy="541977"/>
          </a:xfrm>
          <a:prstGeom prst="line">
            <a:avLst/>
          </a:prstGeom>
          <a:ln w="28575" cap="sq">
            <a:solidFill>
              <a:srgbClr val="31369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11">
            <a:extLst>
              <a:ext uri="{FF2B5EF4-FFF2-40B4-BE49-F238E27FC236}">
                <a16:creationId xmlns:a16="http://schemas.microsoft.com/office/drawing/2014/main" id="{7DB5D735-29A4-42B7-A4A7-BBBB9B3B434E}"/>
              </a:ext>
            </a:extLst>
          </p:cNvPr>
          <p:cNvSpPr/>
          <p:nvPr/>
        </p:nvSpPr>
        <p:spPr>
          <a:xfrm rot="18780232">
            <a:off x="10455874" y="2551823"/>
            <a:ext cx="872356" cy="13764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570368 w 914400"/>
              <a:gd name="connsiteY0" fmla="*/ 138819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570368 w 914400"/>
              <a:gd name="connsiteY4" fmla="*/ 138819 h 914400"/>
              <a:gd name="connsiteX0" fmla="*/ 570368 w 1067513"/>
              <a:gd name="connsiteY0" fmla="*/ -1 h 775580"/>
              <a:gd name="connsiteX1" fmla="*/ 1067513 w 1067513"/>
              <a:gd name="connsiteY1" fmla="*/ 390510 h 775580"/>
              <a:gd name="connsiteX2" fmla="*/ 914400 w 1067513"/>
              <a:gd name="connsiteY2" fmla="*/ 775580 h 775580"/>
              <a:gd name="connsiteX3" fmla="*/ 0 w 1067513"/>
              <a:gd name="connsiteY3" fmla="*/ 775580 h 775580"/>
              <a:gd name="connsiteX4" fmla="*/ 570368 w 1067513"/>
              <a:gd name="connsiteY4" fmla="*/ -1 h 775580"/>
              <a:gd name="connsiteX0" fmla="*/ 575923 w 1067513"/>
              <a:gd name="connsiteY0" fmla="*/ 6859 h 385070"/>
              <a:gd name="connsiteX1" fmla="*/ 1067513 w 1067513"/>
              <a:gd name="connsiteY1" fmla="*/ 0 h 385070"/>
              <a:gd name="connsiteX2" fmla="*/ 914400 w 1067513"/>
              <a:gd name="connsiteY2" fmla="*/ 385070 h 385070"/>
              <a:gd name="connsiteX3" fmla="*/ 0 w 1067513"/>
              <a:gd name="connsiteY3" fmla="*/ 385070 h 385070"/>
              <a:gd name="connsiteX4" fmla="*/ 575923 w 1067513"/>
              <a:gd name="connsiteY4" fmla="*/ 6859 h 385070"/>
              <a:gd name="connsiteX0" fmla="*/ 444568 w 936158"/>
              <a:gd name="connsiteY0" fmla="*/ 6859 h 385190"/>
              <a:gd name="connsiteX1" fmla="*/ 936158 w 936158"/>
              <a:gd name="connsiteY1" fmla="*/ 0 h 385190"/>
              <a:gd name="connsiteX2" fmla="*/ 783045 w 936158"/>
              <a:gd name="connsiteY2" fmla="*/ 385070 h 385190"/>
              <a:gd name="connsiteX3" fmla="*/ -1 w 936158"/>
              <a:gd name="connsiteY3" fmla="*/ 385190 h 385190"/>
              <a:gd name="connsiteX4" fmla="*/ 444568 w 936158"/>
              <a:gd name="connsiteY4" fmla="*/ 6859 h 385190"/>
              <a:gd name="connsiteX0" fmla="*/ 152060 w 936159"/>
              <a:gd name="connsiteY0" fmla="*/ 31319 h 385190"/>
              <a:gd name="connsiteX1" fmla="*/ 936159 w 936159"/>
              <a:gd name="connsiteY1" fmla="*/ 0 h 385190"/>
              <a:gd name="connsiteX2" fmla="*/ 783046 w 936159"/>
              <a:gd name="connsiteY2" fmla="*/ 385070 h 385190"/>
              <a:gd name="connsiteX3" fmla="*/ 0 w 936159"/>
              <a:gd name="connsiteY3" fmla="*/ 385190 h 385190"/>
              <a:gd name="connsiteX4" fmla="*/ 152060 w 936159"/>
              <a:gd name="connsiteY4" fmla="*/ 31319 h 3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59" h="385190">
                <a:moveTo>
                  <a:pt x="152060" y="31319"/>
                </a:moveTo>
                <a:lnTo>
                  <a:pt x="936159" y="0"/>
                </a:lnTo>
                <a:lnTo>
                  <a:pt x="783046" y="385070"/>
                </a:lnTo>
                <a:lnTo>
                  <a:pt x="0" y="385190"/>
                </a:lnTo>
                <a:lnTo>
                  <a:pt x="152060" y="31319"/>
                </a:lnTo>
                <a:close/>
              </a:path>
            </a:pathLst>
          </a:custGeom>
          <a:solidFill>
            <a:srgbClr val="FDD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273A78-04AD-413E-9157-3CFDF064C716}"/>
              </a:ext>
            </a:extLst>
          </p:cNvPr>
          <p:cNvCxnSpPr>
            <a:cxnSpLocks/>
          </p:cNvCxnSpPr>
          <p:nvPr/>
        </p:nvCxnSpPr>
        <p:spPr>
          <a:xfrm flipV="1">
            <a:off x="10892912" y="2531845"/>
            <a:ext cx="0" cy="1806832"/>
          </a:xfrm>
          <a:prstGeom prst="line">
            <a:avLst/>
          </a:prstGeom>
          <a:ln w="12700" cap="sq">
            <a:solidFill>
              <a:srgbClr val="31369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E7ED334-195E-48F0-B9A2-D83858374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3" t="1180" r="10527" b="91939"/>
          <a:stretch/>
        </p:blipFill>
        <p:spPr>
          <a:xfrm>
            <a:off x="1866885" y="2872761"/>
            <a:ext cx="3494466" cy="3064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B3DF266-AE81-4813-B99E-745D08A2D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82" t="16202" r="16073" b="76917"/>
          <a:stretch/>
        </p:blipFill>
        <p:spPr>
          <a:xfrm>
            <a:off x="2716181" y="1702375"/>
            <a:ext cx="3494466" cy="30648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999B641-41A8-4C90-AE13-97CD13FA7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1" t="31344" r="16141" b="61775"/>
          <a:stretch/>
        </p:blipFill>
        <p:spPr>
          <a:xfrm>
            <a:off x="6223578" y="1693780"/>
            <a:ext cx="3494466" cy="30648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0FC7818-34F6-44C4-A1CC-E1B38371E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00" t="46436" r="18190" b="46683"/>
          <a:stretch/>
        </p:blipFill>
        <p:spPr>
          <a:xfrm>
            <a:off x="7049762" y="3745845"/>
            <a:ext cx="3494466" cy="30648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3D18FEF-A985-47C8-AAFA-C237167A6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87" t="61508" r="19177" b="31611"/>
          <a:stretch/>
        </p:blipFill>
        <p:spPr>
          <a:xfrm>
            <a:off x="1705955" y="4266303"/>
            <a:ext cx="3494466" cy="30648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1A6B1BE-6C2B-46D8-9FEA-9690EFF1D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90" t="69819" r="4656" b="8415"/>
          <a:stretch/>
        </p:blipFill>
        <p:spPr>
          <a:xfrm>
            <a:off x="8349145" y="880091"/>
            <a:ext cx="3824186" cy="496147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E818382D-8B73-4D34-B771-745FAFFD870B}"/>
              </a:ext>
            </a:extLst>
          </p:cNvPr>
          <p:cNvSpPr>
            <a:spLocks noChangeAspect="1"/>
          </p:cNvSpPr>
          <p:nvPr/>
        </p:nvSpPr>
        <p:spPr>
          <a:xfrm>
            <a:off x="3247850" y="3194992"/>
            <a:ext cx="190566" cy="190546"/>
          </a:xfrm>
          <a:prstGeom prst="ellipse">
            <a:avLst/>
          </a:prstGeom>
          <a:noFill/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38C4FC-DEC4-4CEC-9D8C-9AFEA83222F8}"/>
              </a:ext>
            </a:extLst>
          </p:cNvPr>
          <p:cNvSpPr>
            <a:spLocks noChangeAspect="1"/>
          </p:cNvSpPr>
          <p:nvPr/>
        </p:nvSpPr>
        <p:spPr>
          <a:xfrm>
            <a:off x="2439561" y="3188363"/>
            <a:ext cx="190566" cy="190546"/>
          </a:xfrm>
          <a:prstGeom prst="ellipse">
            <a:avLst/>
          </a:prstGeom>
          <a:noFill/>
          <a:ln>
            <a:solidFill>
              <a:srgbClr val="313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98715B-13E2-4E9B-80F5-C1E826DA54D3}"/>
              </a:ext>
            </a:extLst>
          </p:cNvPr>
          <p:cNvCxnSpPr>
            <a:cxnSpLocks/>
            <a:stCxn id="106" idx="3"/>
            <a:endCxn id="106" idx="7"/>
          </p:cNvCxnSpPr>
          <p:nvPr/>
        </p:nvCxnSpPr>
        <p:spPr>
          <a:xfrm flipV="1">
            <a:off x="2467469" y="3216268"/>
            <a:ext cx="134750" cy="134736"/>
          </a:xfrm>
          <a:prstGeom prst="line">
            <a:avLst/>
          </a:prstGeom>
          <a:ln w="12700">
            <a:solidFill>
              <a:srgbClr val="313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9CDB44-2669-4C60-AC14-7EDE7BAD0D2C}"/>
              </a:ext>
            </a:extLst>
          </p:cNvPr>
          <p:cNvCxnSpPr>
            <a:cxnSpLocks/>
            <a:stCxn id="106" idx="1"/>
            <a:endCxn id="106" idx="5"/>
          </p:cNvCxnSpPr>
          <p:nvPr/>
        </p:nvCxnSpPr>
        <p:spPr>
          <a:xfrm>
            <a:off x="2467469" y="3216268"/>
            <a:ext cx="134750" cy="134736"/>
          </a:xfrm>
          <a:prstGeom prst="line">
            <a:avLst/>
          </a:prstGeom>
          <a:ln w="12700">
            <a:solidFill>
              <a:srgbClr val="313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331A471-5A51-44C5-A3BB-4F9E96C22C2D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275758" y="3225317"/>
            <a:ext cx="130135" cy="132316"/>
          </a:xfrm>
          <a:prstGeom prst="line">
            <a:avLst/>
          </a:prstGeom>
          <a:ln w="12700">
            <a:solidFill>
              <a:srgbClr val="313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13BABFD-B848-4B14-96D4-3A2C4D50FCED}"/>
              </a:ext>
            </a:extLst>
          </p:cNvPr>
          <p:cNvCxnSpPr>
            <a:cxnSpLocks/>
            <a:stCxn id="104" idx="1"/>
            <a:endCxn id="104" idx="5"/>
          </p:cNvCxnSpPr>
          <p:nvPr/>
        </p:nvCxnSpPr>
        <p:spPr>
          <a:xfrm>
            <a:off x="3275758" y="3222897"/>
            <a:ext cx="134750" cy="134736"/>
          </a:xfrm>
          <a:prstGeom prst="line">
            <a:avLst/>
          </a:prstGeom>
          <a:ln w="12700">
            <a:solidFill>
              <a:srgbClr val="313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932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Huguenin</dc:creator>
  <cp:lastModifiedBy>Maurice Huguenin-Virchaux</cp:lastModifiedBy>
  <cp:revision>76</cp:revision>
  <dcterms:created xsi:type="dcterms:W3CDTF">2018-06-18T02:02:34Z</dcterms:created>
  <dcterms:modified xsi:type="dcterms:W3CDTF">2020-01-06T05:23:35Z</dcterms:modified>
</cp:coreProperties>
</file>