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51120675" cy="42587863"/>
  <p:notesSz cx="7315200" cy="9601200"/>
  <p:defaultTextStyle>
    <a:defPPr>
      <a:defRPr lang="en-US"/>
    </a:defPPr>
    <a:lvl1pPr marL="0" algn="l" defTabSz="4497934" rtl="0" eaLnBrk="1" latinLnBrk="0" hangingPunct="1">
      <a:defRPr sz="8854" kern="1200">
        <a:solidFill>
          <a:schemeClr val="tx1"/>
        </a:solidFill>
        <a:latin typeface="+mn-lt"/>
        <a:ea typeface="+mn-ea"/>
        <a:cs typeface="+mn-cs"/>
      </a:defRPr>
    </a:lvl1pPr>
    <a:lvl2pPr marL="2248967" algn="l" defTabSz="4497934" rtl="0" eaLnBrk="1" latinLnBrk="0" hangingPunct="1">
      <a:defRPr sz="8854" kern="1200">
        <a:solidFill>
          <a:schemeClr val="tx1"/>
        </a:solidFill>
        <a:latin typeface="+mn-lt"/>
        <a:ea typeface="+mn-ea"/>
        <a:cs typeface="+mn-cs"/>
      </a:defRPr>
    </a:lvl2pPr>
    <a:lvl3pPr marL="4497934" algn="l" defTabSz="4497934" rtl="0" eaLnBrk="1" latinLnBrk="0" hangingPunct="1">
      <a:defRPr sz="8854" kern="1200">
        <a:solidFill>
          <a:schemeClr val="tx1"/>
        </a:solidFill>
        <a:latin typeface="+mn-lt"/>
        <a:ea typeface="+mn-ea"/>
        <a:cs typeface="+mn-cs"/>
      </a:defRPr>
    </a:lvl3pPr>
    <a:lvl4pPr marL="6746900" algn="l" defTabSz="4497934" rtl="0" eaLnBrk="1" latinLnBrk="0" hangingPunct="1">
      <a:defRPr sz="8854" kern="1200">
        <a:solidFill>
          <a:schemeClr val="tx1"/>
        </a:solidFill>
        <a:latin typeface="+mn-lt"/>
        <a:ea typeface="+mn-ea"/>
        <a:cs typeface="+mn-cs"/>
      </a:defRPr>
    </a:lvl4pPr>
    <a:lvl5pPr marL="8995867" algn="l" defTabSz="4497934" rtl="0" eaLnBrk="1" latinLnBrk="0" hangingPunct="1">
      <a:defRPr sz="8854" kern="1200">
        <a:solidFill>
          <a:schemeClr val="tx1"/>
        </a:solidFill>
        <a:latin typeface="+mn-lt"/>
        <a:ea typeface="+mn-ea"/>
        <a:cs typeface="+mn-cs"/>
      </a:defRPr>
    </a:lvl5pPr>
    <a:lvl6pPr marL="11244834" algn="l" defTabSz="4497934" rtl="0" eaLnBrk="1" latinLnBrk="0" hangingPunct="1">
      <a:defRPr sz="8854" kern="1200">
        <a:solidFill>
          <a:schemeClr val="tx1"/>
        </a:solidFill>
        <a:latin typeface="+mn-lt"/>
        <a:ea typeface="+mn-ea"/>
        <a:cs typeface="+mn-cs"/>
      </a:defRPr>
    </a:lvl6pPr>
    <a:lvl7pPr marL="13493801" algn="l" defTabSz="4497934" rtl="0" eaLnBrk="1" latinLnBrk="0" hangingPunct="1">
      <a:defRPr sz="8854" kern="1200">
        <a:solidFill>
          <a:schemeClr val="tx1"/>
        </a:solidFill>
        <a:latin typeface="+mn-lt"/>
        <a:ea typeface="+mn-ea"/>
        <a:cs typeface="+mn-cs"/>
      </a:defRPr>
    </a:lvl7pPr>
    <a:lvl8pPr marL="15742768" algn="l" defTabSz="4497934" rtl="0" eaLnBrk="1" latinLnBrk="0" hangingPunct="1">
      <a:defRPr sz="8854" kern="1200">
        <a:solidFill>
          <a:schemeClr val="tx1"/>
        </a:solidFill>
        <a:latin typeface="+mn-lt"/>
        <a:ea typeface="+mn-ea"/>
        <a:cs typeface="+mn-cs"/>
      </a:defRPr>
    </a:lvl8pPr>
    <a:lvl9pPr marL="17991734" algn="l" defTabSz="4497934" rtl="0" eaLnBrk="1" latinLnBrk="0" hangingPunct="1">
      <a:defRPr sz="88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13" userDrawn="1">
          <p15:clr>
            <a:srgbClr val="A4A3A4"/>
          </p15:clr>
        </p15:guide>
        <p15:guide id="2" pos="161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07" autoAdjust="0"/>
    <p:restoredTop sz="95187" autoAdjust="0"/>
  </p:normalViewPr>
  <p:slideViewPr>
    <p:cSldViewPr snapToGrid="0">
      <p:cViewPr varScale="1">
        <p:scale>
          <a:sx n="16" d="100"/>
          <a:sy n="16" d="100"/>
        </p:scale>
        <p:origin x="2004" y="180"/>
      </p:cViewPr>
      <p:guideLst>
        <p:guide orient="horz" pos="13413"/>
        <p:guide pos="161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1"/>
            <a:ext cx="3169920" cy="48172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D60A1517-57FD-4E08-9190-27AEEFFFA98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5"/>
            <a:ext cx="3169920" cy="48172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5"/>
            <a:ext cx="3169920" cy="48172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68C2640C-36B8-4694-A7DD-81C24E05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00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172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FE88F1A9-1491-4A4B-9B77-13A01D10A0F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2913" y="1200150"/>
            <a:ext cx="38893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172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A167BF0D-4F1D-4CB2-83AB-160115920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1pPr>
    <a:lvl2pPr marL="2248967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2pPr>
    <a:lvl3pPr marL="4497934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3pPr>
    <a:lvl4pPr marL="6746900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4pPr>
    <a:lvl5pPr marL="8995867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5pPr>
    <a:lvl6pPr marL="11244834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6pPr>
    <a:lvl7pPr marL="13493801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7pPr>
    <a:lvl8pPr marL="15742768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8pPr>
    <a:lvl9pPr marL="17991734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2913" y="1200150"/>
            <a:ext cx="38893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7BF0D-4F1D-4CB2-83AB-1601159202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4062" y="6969822"/>
            <a:ext cx="43452572" cy="14826886"/>
          </a:xfrm>
        </p:spPr>
        <p:txBody>
          <a:bodyPr anchor="b"/>
          <a:lstStyle>
            <a:lvl1pPr algn="ctr">
              <a:defRPr sz="3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98" y="22368494"/>
            <a:ext cx="38340501" cy="10282205"/>
          </a:xfrm>
        </p:spPr>
        <p:txBody>
          <a:bodyPr/>
          <a:lstStyle>
            <a:lvl1pPr marL="0" indent="0" algn="ctr">
              <a:buNone/>
              <a:defRPr sz="13417"/>
            </a:lvl1pPr>
            <a:lvl2pPr marL="2556022" indent="0" algn="ctr">
              <a:buNone/>
              <a:defRPr sz="11181"/>
            </a:lvl2pPr>
            <a:lvl3pPr marL="5112045" indent="0" algn="ctr">
              <a:buNone/>
              <a:defRPr sz="10063"/>
            </a:lvl3pPr>
            <a:lvl4pPr marL="7668067" indent="0" algn="ctr">
              <a:buNone/>
              <a:defRPr sz="8945"/>
            </a:lvl4pPr>
            <a:lvl5pPr marL="10224089" indent="0" algn="ctr">
              <a:buNone/>
              <a:defRPr sz="8945"/>
            </a:lvl5pPr>
            <a:lvl6pPr marL="12780112" indent="0" algn="ctr">
              <a:buNone/>
              <a:defRPr sz="8945"/>
            </a:lvl6pPr>
            <a:lvl7pPr marL="15336134" indent="0" algn="ctr">
              <a:buNone/>
              <a:defRPr sz="8945"/>
            </a:lvl7pPr>
            <a:lvl8pPr marL="17892156" indent="0" algn="ctr">
              <a:buNone/>
              <a:defRPr sz="8945"/>
            </a:lvl8pPr>
            <a:lvl9pPr marL="20448179" indent="0" algn="ctr">
              <a:buNone/>
              <a:defRPr sz="8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7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7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41" y="2267414"/>
            <a:ext cx="11022897" cy="360912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51" y="2267414"/>
            <a:ext cx="32429675" cy="360912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5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2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34" y="10617407"/>
            <a:ext cx="44091580" cy="17715365"/>
          </a:xfrm>
        </p:spPr>
        <p:txBody>
          <a:bodyPr anchor="b"/>
          <a:lstStyle>
            <a:lvl1pPr>
              <a:defRPr sz="3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34" y="28500362"/>
            <a:ext cx="44091580" cy="9316092"/>
          </a:xfrm>
        </p:spPr>
        <p:txBody>
          <a:bodyPr/>
          <a:lstStyle>
            <a:lvl1pPr marL="0" indent="0">
              <a:buNone/>
              <a:defRPr sz="13417">
                <a:solidFill>
                  <a:schemeClr val="tx1"/>
                </a:solidFill>
              </a:defRPr>
            </a:lvl1pPr>
            <a:lvl2pPr marL="2556022" indent="0">
              <a:buNone/>
              <a:defRPr sz="11181">
                <a:solidFill>
                  <a:schemeClr val="tx1">
                    <a:tint val="75000"/>
                  </a:schemeClr>
                </a:solidFill>
              </a:defRPr>
            </a:lvl2pPr>
            <a:lvl3pPr marL="5112045" indent="0">
              <a:buNone/>
              <a:defRPr sz="10063">
                <a:solidFill>
                  <a:schemeClr val="tx1">
                    <a:tint val="75000"/>
                  </a:schemeClr>
                </a:solidFill>
              </a:defRPr>
            </a:lvl3pPr>
            <a:lvl4pPr marL="7668067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4pPr>
            <a:lvl5pPr marL="10224089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5pPr>
            <a:lvl6pPr marL="12780112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6pPr>
            <a:lvl7pPr marL="15336134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7pPr>
            <a:lvl8pPr marL="17892156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8pPr>
            <a:lvl9pPr marL="20448179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55" y="11337047"/>
            <a:ext cx="21726286" cy="27021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1" y="11337047"/>
            <a:ext cx="21726286" cy="27021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6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13" y="2267422"/>
            <a:ext cx="44091580" cy="82316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12" y="10439949"/>
            <a:ext cx="21626443" cy="5116455"/>
          </a:xfrm>
        </p:spPr>
        <p:txBody>
          <a:bodyPr anchor="b"/>
          <a:lstStyle>
            <a:lvl1pPr marL="0" indent="0">
              <a:buNone/>
              <a:defRPr sz="13417" b="1"/>
            </a:lvl1pPr>
            <a:lvl2pPr marL="2556022" indent="0">
              <a:buNone/>
              <a:defRPr sz="11181" b="1"/>
            </a:lvl2pPr>
            <a:lvl3pPr marL="5112045" indent="0">
              <a:buNone/>
              <a:defRPr sz="10063" b="1"/>
            </a:lvl3pPr>
            <a:lvl4pPr marL="7668067" indent="0">
              <a:buNone/>
              <a:defRPr sz="8945" b="1"/>
            </a:lvl4pPr>
            <a:lvl5pPr marL="10224089" indent="0">
              <a:buNone/>
              <a:defRPr sz="8945" b="1"/>
            </a:lvl5pPr>
            <a:lvl6pPr marL="12780112" indent="0">
              <a:buNone/>
              <a:defRPr sz="8945" b="1"/>
            </a:lvl6pPr>
            <a:lvl7pPr marL="15336134" indent="0">
              <a:buNone/>
              <a:defRPr sz="8945" b="1"/>
            </a:lvl7pPr>
            <a:lvl8pPr marL="17892156" indent="0">
              <a:buNone/>
              <a:defRPr sz="8945" b="1"/>
            </a:lvl8pPr>
            <a:lvl9pPr marL="20448179" indent="0">
              <a:buNone/>
              <a:defRPr sz="8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12" y="15556404"/>
            <a:ext cx="21626443" cy="228811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9" y="10439949"/>
            <a:ext cx="21732947" cy="5116455"/>
          </a:xfrm>
        </p:spPr>
        <p:txBody>
          <a:bodyPr anchor="b"/>
          <a:lstStyle>
            <a:lvl1pPr marL="0" indent="0">
              <a:buNone/>
              <a:defRPr sz="13417" b="1"/>
            </a:lvl1pPr>
            <a:lvl2pPr marL="2556022" indent="0">
              <a:buNone/>
              <a:defRPr sz="11181" b="1"/>
            </a:lvl2pPr>
            <a:lvl3pPr marL="5112045" indent="0">
              <a:buNone/>
              <a:defRPr sz="10063" b="1"/>
            </a:lvl3pPr>
            <a:lvl4pPr marL="7668067" indent="0">
              <a:buNone/>
              <a:defRPr sz="8945" b="1"/>
            </a:lvl4pPr>
            <a:lvl5pPr marL="10224089" indent="0">
              <a:buNone/>
              <a:defRPr sz="8945" b="1"/>
            </a:lvl5pPr>
            <a:lvl6pPr marL="12780112" indent="0">
              <a:buNone/>
              <a:defRPr sz="8945" b="1"/>
            </a:lvl6pPr>
            <a:lvl7pPr marL="15336134" indent="0">
              <a:buNone/>
              <a:defRPr sz="8945" b="1"/>
            </a:lvl7pPr>
            <a:lvl8pPr marL="17892156" indent="0">
              <a:buNone/>
              <a:defRPr sz="8945" b="1"/>
            </a:lvl8pPr>
            <a:lvl9pPr marL="20448179" indent="0">
              <a:buNone/>
              <a:defRPr sz="8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9" y="15556404"/>
            <a:ext cx="21732947" cy="228811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5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7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2" y="2839191"/>
            <a:ext cx="16487754" cy="9937168"/>
          </a:xfrm>
        </p:spPr>
        <p:txBody>
          <a:bodyPr anchor="b"/>
          <a:lstStyle>
            <a:lvl1pPr>
              <a:defRPr sz="17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8" y="6131873"/>
            <a:ext cx="25879841" cy="30264986"/>
          </a:xfrm>
        </p:spPr>
        <p:txBody>
          <a:bodyPr/>
          <a:lstStyle>
            <a:lvl1pPr>
              <a:defRPr sz="17890"/>
            </a:lvl1pPr>
            <a:lvl2pPr>
              <a:defRPr sz="15654"/>
            </a:lvl2pPr>
            <a:lvl3pPr>
              <a:defRPr sz="13417"/>
            </a:lvl3pPr>
            <a:lvl4pPr>
              <a:defRPr sz="11181"/>
            </a:lvl4pPr>
            <a:lvl5pPr>
              <a:defRPr sz="11181"/>
            </a:lvl5pPr>
            <a:lvl6pPr>
              <a:defRPr sz="11181"/>
            </a:lvl6pPr>
            <a:lvl7pPr>
              <a:defRPr sz="11181"/>
            </a:lvl7pPr>
            <a:lvl8pPr>
              <a:defRPr sz="11181"/>
            </a:lvl8pPr>
            <a:lvl9pPr>
              <a:defRPr sz="1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2" y="12776360"/>
            <a:ext cx="16487754" cy="23669785"/>
          </a:xfrm>
        </p:spPr>
        <p:txBody>
          <a:bodyPr/>
          <a:lstStyle>
            <a:lvl1pPr marL="0" indent="0">
              <a:buNone/>
              <a:defRPr sz="8945"/>
            </a:lvl1pPr>
            <a:lvl2pPr marL="2556022" indent="0">
              <a:buNone/>
              <a:defRPr sz="7827"/>
            </a:lvl2pPr>
            <a:lvl3pPr marL="5112045" indent="0">
              <a:buNone/>
              <a:defRPr sz="6709"/>
            </a:lvl3pPr>
            <a:lvl4pPr marL="7668067" indent="0">
              <a:buNone/>
              <a:defRPr sz="5591"/>
            </a:lvl4pPr>
            <a:lvl5pPr marL="10224089" indent="0">
              <a:buNone/>
              <a:defRPr sz="5591"/>
            </a:lvl5pPr>
            <a:lvl6pPr marL="12780112" indent="0">
              <a:buNone/>
              <a:defRPr sz="5591"/>
            </a:lvl6pPr>
            <a:lvl7pPr marL="15336134" indent="0">
              <a:buNone/>
              <a:defRPr sz="5591"/>
            </a:lvl7pPr>
            <a:lvl8pPr marL="17892156" indent="0">
              <a:buNone/>
              <a:defRPr sz="5591"/>
            </a:lvl8pPr>
            <a:lvl9pPr marL="20448179" indent="0">
              <a:buNone/>
              <a:defRPr sz="5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4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2" y="2839191"/>
            <a:ext cx="16487754" cy="9937168"/>
          </a:xfrm>
        </p:spPr>
        <p:txBody>
          <a:bodyPr anchor="b"/>
          <a:lstStyle>
            <a:lvl1pPr>
              <a:defRPr sz="17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8" y="6131873"/>
            <a:ext cx="25879841" cy="30264986"/>
          </a:xfrm>
        </p:spPr>
        <p:txBody>
          <a:bodyPr anchor="t"/>
          <a:lstStyle>
            <a:lvl1pPr marL="0" indent="0">
              <a:buNone/>
              <a:defRPr sz="17890"/>
            </a:lvl1pPr>
            <a:lvl2pPr marL="2556022" indent="0">
              <a:buNone/>
              <a:defRPr sz="15654"/>
            </a:lvl2pPr>
            <a:lvl3pPr marL="5112045" indent="0">
              <a:buNone/>
              <a:defRPr sz="13417"/>
            </a:lvl3pPr>
            <a:lvl4pPr marL="7668067" indent="0">
              <a:buNone/>
              <a:defRPr sz="11181"/>
            </a:lvl4pPr>
            <a:lvl5pPr marL="10224089" indent="0">
              <a:buNone/>
              <a:defRPr sz="11181"/>
            </a:lvl5pPr>
            <a:lvl6pPr marL="12780112" indent="0">
              <a:buNone/>
              <a:defRPr sz="11181"/>
            </a:lvl6pPr>
            <a:lvl7pPr marL="15336134" indent="0">
              <a:buNone/>
              <a:defRPr sz="11181"/>
            </a:lvl7pPr>
            <a:lvl8pPr marL="17892156" indent="0">
              <a:buNone/>
              <a:defRPr sz="11181"/>
            </a:lvl8pPr>
            <a:lvl9pPr marL="20448179" indent="0">
              <a:buNone/>
              <a:defRPr sz="1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2" y="12776360"/>
            <a:ext cx="16487754" cy="23669785"/>
          </a:xfrm>
        </p:spPr>
        <p:txBody>
          <a:bodyPr/>
          <a:lstStyle>
            <a:lvl1pPr marL="0" indent="0">
              <a:buNone/>
              <a:defRPr sz="8945"/>
            </a:lvl1pPr>
            <a:lvl2pPr marL="2556022" indent="0">
              <a:buNone/>
              <a:defRPr sz="7827"/>
            </a:lvl2pPr>
            <a:lvl3pPr marL="5112045" indent="0">
              <a:buNone/>
              <a:defRPr sz="6709"/>
            </a:lvl3pPr>
            <a:lvl4pPr marL="7668067" indent="0">
              <a:buNone/>
              <a:defRPr sz="5591"/>
            </a:lvl4pPr>
            <a:lvl5pPr marL="10224089" indent="0">
              <a:buNone/>
              <a:defRPr sz="5591"/>
            </a:lvl5pPr>
            <a:lvl6pPr marL="12780112" indent="0">
              <a:buNone/>
              <a:defRPr sz="5591"/>
            </a:lvl6pPr>
            <a:lvl7pPr marL="15336134" indent="0">
              <a:buNone/>
              <a:defRPr sz="5591"/>
            </a:lvl7pPr>
            <a:lvl8pPr marL="17892156" indent="0">
              <a:buNone/>
              <a:defRPr sz="5591"/>
            </a:lvl8pPr>
            <a:lvl9pPr marL="20448179" indent="0">
              <a:buNone/>
              <a:defRPr sz="5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8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51" y="2267422"/>
            <a:ext cx="44091580" cy="8231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51" y="11337047"/>
            <a:ext cx="44091580" cy="2702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51" y="39472653"/>
            <a:ext cx="11502151" cy="2267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B65F-77A9-44EE-854A-5630BF17D415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6" y="39472653"/>
            <a:ext cx="17253230" cy="2267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87" y="39472653"/>
            <a:ext cx="11502151" cy="2267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9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12045" rtl="0" eaLnBrk="1" latinLnBrk="0" hangingPunct="1">
        <a:lnSpc>
          <a:spcPct val="90000"/>
        </a:lnSpc>
        <a:spcBef>
          <a:spcPct val="0"/>
        </a:spcBef>
        <a:buNone/>
        <a:defRPr sz="24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8011" indent="-1278011" algn="l" defTabSz="5112045" rtl="0" eaLnBrk="1" latinLnBrk="0" hangingPunct="1">
        <a:lnSpc>
          <a:spcPct val="90000"/>
        </a:lnSpc>
        <a:spcBef>
          <a:spcPts val="5591"/>
        </a:spcBef>
        <a:buFont typeface="Arial" panose="020B0604020202020204" pitchFamily="34" charset="0"/>
        <a:buChar char="•"/>
        <a:defRPr sz="15654" kern="1200">
          <a:solidFill>
            <a:schemeClr val="tx1"/>
          </a:solidFill>
          <a:latin typeface="+mn-lt"/>
          <a:ea typeface="+mn-ea"/>
          <a:cs typeface="+mn-cs"/>
        </a:defRPr>
      </a:lvl1pPr>
      <a:lvl2pPr marL="3834033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3417" kern="1200">
          <a:solidFill>
            <a:schemeClr val="tx1"/>
          </a:solidFill>
          <a:latin typeface="+mn-lt"/>
          <a:ea typeface="+mn-ea"/>
          <a:cs typeface="+mn-cs"/>
        </a:defRPr>
      </a:lvl2pPr>
      <a:lvl3pPr marL="6390056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1181" kern="1200">
          <a:solidFill>
            <a:schemeClr val="tx1"/>
          </a:solidFill>
          <a:latin typeface="+mn-lt"/>
          <a:ea typeface="+mn-ea"/>
          <a:cs typeface="+mn-cs"/>
        </a:defRPr>
      </a:lvl3pPr>
      <a:lvl4pPr marL="8946078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4pPr>
      <a:lvl5pPr marL="11502100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5pPr>
      <a:lvl6pPr marL="14058123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6pPr>
      <a:lvl7pPr marL="16614145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7pPr>
      <a:lvl8pPr marL="19170167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8pPr>
      <a:lvl9pPr marL="21726190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1pPr>
      <a:lvl2pPr marL="2556022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2pPr>
      <a:lvl3pPr marL="5112045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3pPr>
      <a:lvl4pPr marL="7668067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4pPr>
      <a:lvl5pPr marL="10224089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5pPr>
      <a:lvl6pPr marL="12780112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6pPr>
      <a:lvl7pPr marL="15336134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7pPr>
      <a:lvl8pPr marL="17892156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8pPr>
      <a:lvl9pPr marL="20448179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hyperlink" Target="mailto:hmaurice@ethz.ch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polybox.ethz.ch/index.php/s/X8bLMuTf8GU1d3C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97">
            <a:extLst>
              <a:ext uri="{FF2B5EF4-FFF2-40B4-BE49-F238E27FC236}">
                <a16:creationId xmlns:a16="http://schemas.microsoft.com/office/drawing/2014/main" id="{C3DC76E8-A4BC-4971-AB38-210C0C08B41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-3" y="5084434"/>
            <a:ext cx="51120675" cy="37610398"/>
          </a:xfrm>
          <a:prstGeom prst="rect">
            <a:avLst/>
          </a:prstGeom>
          <a:gradFill rotWithShape="1">
            <a:gsLst>
              <a:gs pos="0">
                <a:srgbClr val="0063C3">
                  <a:alpha val="70000"/>
                </a:srgbClr>
              </a:gs>
              <a:gs pos="100000">
                <a:srgbClr val="FFFFFF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lIns="94686" tIns="47343" rIns="94686" bIns="47343"/>
          <a:lstStyle/>
          <a:p>
            <a:pPr algn="just" defTabSz="4318000"/>
            <a:br>
              <a:rPr lang="en-GB" sz="4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6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036514D3-1150-4A18-9161-784C2E200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694" y="121502"/>
            <a:ext cx="48874504" cy="1611410"/>
          </a:xfrm>
          <a:prstGeom prst="rect">
            <a:avLst/>
          </a:prstGeom>
        </p:spPr>
        <p:txBody>
          <a:bodyPr vert="horz" wrap="square" lIns="94686" tIns="47343" rIns="94686" bIns="47343" numCol="1" anchor="t" anchorCtr="0" compatLnSpc="1">
            <a:prstTxWarp prst="textNoShape">
              <a:avLst/>
            </a:prstTxWarp>
            <a:spAutoFit/>
          </a:bodyPr>
          <a:lstStyle>
            <a:lvl1pPr algn="ctr" defTabSz="4318000" rtl="0" eaLnBrk="0" fontAlgn="base" hangingPunct="0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318000" rtl="0" eaLnBrk="0" fontAlgn="base" hangingPunct="0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318000" rtl="0" eaLnBrk="0" fontAlgn="base" hangingPunct="0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318000" rtl="0" eaLnBrk="0" fontAlgn="base" hangingPunct="0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318000" rtl="0" eaLnBrk="0" fontAlgn="base" hangingPunct="0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73431" algn="ctr" defTabSz="4318411" rtl="0" fontAlgn="base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46861" algn="ctr" defTabSz="4318411" rtl="0" fontAlgn="base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420292" algn="ctr" defTabSz="4318411" rtl="0" fontAlgn="base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93722" algn="ctr" defTabSz="4318411" rtl="0" fontAlgn="base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defTabSz="4507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8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in the Frequency and Persistence of Central European Circulation Types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D5594B-7EA3-4663-91AB-4E5301A0E244}"/>
              </a:ext>
            </a:extLst>
          </p:cNvPr>
          <p:cNvSpPr/>
          <p:nvPr/>
        </p:nvSpPr>
        <p:spPr>
          <a:xfrm>
            <a:off x="1176693" y="1868170"/>
            <a:ext cx="4889285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5400" b="1" dirty="0">
                <a:latin typeface="Arial" panose="020B0604020202020204" pitchFamily="34" charset="0"/>
                <a:cs typeface="Arial" panose="020B0604020202020204" pitchFamily="34" charset="0"/>
              </a:rPr>
              <a:t>Maurice F. Huguenin</a:t>
            </a:r>
            <a:r>
              <a:rPr lang="en-GB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1,2,*</a:t>
            </a:r>
            <a:r>
              <a:rPr lang="en-GB" sz="5400" b="1" dirty="0">
                <a:latin typeface="Arial" panose="020B0604020202020204" pitchFamily="34" charset="0"/>
                <a:cs typeface="Arial" panose="020B0604020202020204" pitchFamily="34" charset="0"/>
              </a:rPr>
              <a:t>, Erich M. Fischer</a:t>
            </a:r>
            <a:r>
              <a:rPr lang="en-GB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5400" b="1" dirty="0">
                <a:latin typeface="Arial" panose="020B0604020202020204" pitchFamily="34" charset="0"/>
                <a:cs typeface="Arial" panose="020B0604020202020204" pitchFamily="34" charset="0"/>
              </a:rPr>
              <a:t>, Sven Kotlarski</a:t>
            </a:r>
            <a:r>
              <a:rPr lang="en-GB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5400" b="1" dirty="0">
                <a:latin typeface="Arial" panose="020B0604020202020204" pitchFamily="34" charset="0"/>
                <a:cs typeface="Arial" panose="020B0604020202020204" pitchFamily="34" charset="0"/>
              </a:rPr>
              <a:t>, Simon C. Scherrer</a:t>
            </a:r>
            <a:r>
              <a:rPr lang="en-GB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5400" b="1" dirty="0">
                <a:latin typeface="Arial" panose="020B0604020202020204" pitchFamily="34" charset="0"/>
                <a:cs typeface="Arial" panose="020B0604020202020204" pitchFamily="34" charset="0"/>
              </a:rPr>
              <a:t>, Cornelia Schwierz</a:t>
            </a:r>
            <a:r>
              <a:rPr lang="en-GB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54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Reto</a:t>
            </a:r>
            <a:r>
              <a:rPr lang="en-GB" sz="5400" b="1" dirty="0">
                <a:latin typeface="Arial" panose="020B0604020202020204" pitchFamily="34" charset="0"/>
                <a:cs typeface="Arial" panose="020B0604020202020204" pitchFamily="34" charset="0"/>
              </a:rPr>
              <a:t> Knutti</a:t>
            </a:r>
            <a:r>
              <a:rPr lang="en-GB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5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en-GB" sz="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49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4900" dirty="0">
                <a:latin typeface="Arial" panose="020B0604020202020204" pitchFamily="34" charset="0"/>
                <a:cs typeface="Arial" panose="020B0604020202020204" pitchFamily="34" charset="0"/>
              </a:rPr>
              <a:t>Institute for Atmospheric and Climate Science, ETH Zurich, Zurich, Switzerland</a:t>
            </a:r>
          </a:p>
          <a:p>
            <a:pPr algn="just"/>
            <a:r>
              <a:rPr lang="en-GB" sz="49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4900" dirty="0">
                <a:latin typeface="Arial" panose="020B0604020202020204" pitchFamily="34" charset="0"/>
                <a:cs typeface="Arial" panose="020B0604020202020204" pitchFamily="34" charset="0"/>
              </a:rPr>
              <a:t>Federal Office of Meteorology and Climatology, </a:t>
            </a:r>
            <a:r>
              <a:rPr lang="en-GB" sz="4900" dirty="0" err="1">
                <a:latin typeface="Arial" panose="020B0604020202020204" pitchFamily="34" charset="0"/>
                <a:cs typeface="Arial" panose="020B0604020202020204" pitchFamily="34" charset="0"/>
              </a:rPr>
              <a:t>MeteoSwiss</a:t>
            </a:r>
            <a:r>
              <a:rPr lang="en-GB" sz="4900" dirty="0">
                <a:latin typeface="Arial" panose="020B0604020202020204" pitchFamily="34" charset="0"/>
                <a:cs typeface="Arial" panose="020B0604020202020204" pitchFamily="34" charset="0"/>
              </a:rPr>
              <a:t>, Zurich, Switzerland</a:t>
            </a:r>
          </a:p>
          <a:p>
            <a:pPr algn="just"/>
            <a:r>
              <a:rPr lang="en-GB" sz="4900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GB" sz="4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</a:t>
            </a:r>
            <a:r>
              <a:rPr lang="en-GB" sz="4900" dirty="0">
                <a:latin typeface="Arial" panose="020B0604020202020204" pitchFamily="34" charset="0"/>
                <a:cs typeface="Arial" panose="020B0604020202020204" pitchFamily="34" charset="0"/>
              </a:rPr>
              <a:t>l: </a:t>
            </a:r>
            <a:r>
              <a:rPr lang="en-GB" sz="49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hmaurice@ethz.ch</a:t>
            </a:r>
            <a:r>
              <a:rPr lang="en-GB" sz="4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4900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CF8D447-27F9-4918-8752-112DE37995AD}"/>
              </a:ext>
            </a:extLst>
          </p:cNvPr>
          <p:cNvSpPr/>
          <p:nvPr/>
        </p:nvSpPr>
        <p:spPr>
          <a:xfrm>
            <a:off x="1051131" y="38582074"/>
            <a:ext cx="11092741" cy="3515497"/>
          </a:xfrm>
          <a:prstGeom prst="roundRect">
            <a:avLst>
              <a:gd name="adj" fmla="val 7606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F392906C-EB6F-4E82-BC8B-596DE7CB66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97" y="38815231"/>
            <a:ext cx="3118118" cy="3119024"/>
          </a:xfrm>
          <a:prstGeom prst="rect">
            <a:avLst/>
          </a:prstGeom>
        </p:spPr>
      </p:pic>
      <p:pic>
        <p:nvPicPr>
          <p:cNvPr id="76" name="Picture 2" descr="http://meetingorganizer.copernicus.org/webfiles/img/CreativeCommons_Attribution_License.png">
            <a:extLst>
              <a:ext uri="{FF2B5EF4-FFF2-40B4-BE49-F238E27FC236}">
                <a16:creationId xmlns:a16="http://schemas.microsoft.com/office/drawing/2014/main" id="{74F5CA91-7495-41DA-8D2E-76979784D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268" y="39008819"/>
            <a:ext cx="19050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DCFE3109-3B04-4855-92F6-DDDD134FB5B1}"/>
              </a:ext>
            </a:extLst>
          </p:cNvPr>
          <p:cNvSpPr txBox="1">
            <a:spLocks/>
          </p:cNvSpPr>
          <p:nvPr/>
        </p:nvSpPr>
        <p:spPr>
          <a:xfrm>
            <a:off x="47239460" y="4460749"/>
            <a:ext cx="3340300" cy="42178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>
                <a:solidFill>
                  <a:srgbClr val="0090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 – 12. April 2019</a:t>
            </a:r>
          </a:p>
          <a:p>
            <a:pPr marL="0" indent="0" algn="just">
              <a:buNone/>
            </a:pPr>
            <a:endParaRPr lang="en-GB" dirty="0">
              <a:solidFill>
                <a:srgbClr val="0090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1360FD30-64AD-478A-886A-39FD2E4C00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290" y="2835682"/>
            <a:ext cx="2344154" cy="1858841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D3C51A41-7917-4E64-B9D2-4E2B5B8D43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03460" y="3233050"/>
            <a:ext cx="6552381" cy="1064107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AE90BFD-1417-40AF-89E6-859FAC721C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460" y="2858563"/>
            <a:ext cx="7230211" cy="1813080"/>
          </a:xfrm>
          <a:prstGeom prst="rect">
            <a:avLst/>
          </a:prstGeom>
        </p:spPr>
      </p:pic>
      <p:sp>
        <p:nvSpPr>
          <p:cNvPr id="109" name="AutoShape 99">
            <a:extLst>
              <a:ext uri="{FF2B5EF4-FFF2-40B4-BE49-F238E27FC236}">
                <a16:creationId xmlns:a16="http://schemas.microsoft.com/office/drawing/2014/main" id="{EF41377F-BCD9-4F7F-8262-C9D874EE7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722" y="5444025"/>
            <a:ext cx="15880021" cy="8958482"/>
          </a:xfrm>
          <a:custGeom>
            <a:avLst/>
            <a:gdLst>
              <a:gd name="connsiteX0" fmla="*/ 0 w 15880021"/>
              <a:gd name="connsiteY0" fmla="*/ 552435 h 7923629"/>
              <a:gd name="connsiteX1" fmla="*/ 552435 w 15880021"/>
              <a:gd name="connsiteY1" fmla="*/ 0 h 7923629"/>
              <a:gd name="connsiteX2" fmla="*/ 15327586 w 15880021"/>
              <a:gd name="connsiteY2" fmla="*/ 0 h 7923629"/>
              <a:gd name="connsiteX3" fmla="*/ 15880021 w 15880021"/>
              <a:gd name="connsiteY3" fmla="*/ 552435 h 7923629"/>
              <a:gd name="connsiteX4" fmla="*/ 15880021 w 15880021"/>
              <a:gd name="connsiteY4" fmla="*/ 7371194 h 7923629"/>
              <a:gd name="connsiteX5" fmla="*/ 15327586 w 15880021"/>
              <a:gd name="connsiteY5" fmla="*/ 7923629 h 7923629"/>
              <a:gd name="connsiteX6" fmla="*/ 552435 w 15880021"/>
              <a:gd name="connsiteY6" fmla="*/ 7923629 h 7923629"/>
              <a:gd name="connsiteX7" fmla="*/ 0 w 15880021"/>
              <a:gd name="connsiteY7" fmla="*/ 7371194 h 7923629"/>
              <a:gd name="connsiteX8" fmla="*/ 0 w 15880021"/>
              <a:gd name="connsiteY8" fmla="*/ 552435 h 7923629"/>
              <a:gd name="connsiteX0" fmla="*/ 0 w 15880021"/>
              <a:gd name="connsiteY0" fmla="*/ 552435 h 7923629"/>
              <a:gd name="connsiteX1" fmla="*/ 552435 w 15880021"/>
              <a:gd name="connsiteY1" fmla="*/ 0 h 7923629"/>
              <a:gd name="connsiteX2" fmla="*/ 15327586 w 15880021"/>
              <a:gd name="connsiteY2" fmla="*/ 0 h 7923629"/>
              <a:gd name="connsiteX3" fmla="*/ 15880021 w 15880021"/>
              <a:gd name="connsiteY3" fmla="*/ 552435 h 7923629"/>
              <a:gd name="connsiteX4" fmla="*/ 15880021 w 15880021"/>
              <a:gd name="connsiteY4" fmla="*/ 7371194 h 7923629"/>
              <a:gd name="connsiteX5" fmla="*/ 15327586 w 15880021"/>
              <a:gd name="connsiteY5" fmla="*/ 7923629 h 7923629"/>
              <a:gd name="connsiteX6" fmla="*/ 14690507 w 15880021"/>
              <a:gd name="connsiteY6" fmla="*/ 7912999 h 7923629"/>
              <a:gd name="connsiteX7" fmla="*/ 552435 w 15880021"/>
              <a:gd name="connsiteY7" fmla="*/ 7923629 h 7923629"/>
              <a:gd name="connsiteX8" fmla="*/ 0 w 15880021"/>
              <a:gd name="connsiteY8" fmla="*/ 7371194 h 7923629"/>
              <a:gd name="connsiteX9" fmla="*/ 0 w 15880021"/>
              <a:gd name="connsiteY9" fmla="*/ 552435 h 7923629"/>
              <a:gd name="connsiteX0" fmla="*/ 0 w 15880021"/>
              <a:gd name="connsiteY0" fmla="*/ 552435 h 7923629"/>
              <a:gd name="connsiteX1" fmla="*/ 552435 w 15880021"/>
              <a:gd name="connsiteY1" fmla="*/ 0 h 7923629"/>
              <a:gd name="connsiteX2" fmla="*/ 15327586 w 15880021"/>
              <a:gd name="connsiteY2" fmla="*/ 0 h 7923629"/>
              <a:gd name="connsiteX3" fmla="*/ 15880021 w 15880021"/>
              <a:gd name="connsiteY3" fmla="*/ 552435 h 7923629"/>
              <a:gd name="connsiteX4" fmla="*/ 15880021 w 15880021"/>
              <a:gd name="connsiteY4" fmla="*/ 7371194 h 7923629"/>
              <a:gd name="connsiteX5" fmla="*/ 15327586 w 15880021"/>
              <a:gd name="connsiteY5" fmla="*/ 7923629 h 7923629"/>
              <a:gd name="connsiteX6" fmla="*/ 14690507 w 15880021"/>
              <a:gd name="connsiteY6" fmla="*/ 7912999 h 7923629"/>
              <a:gd name="connsiteX7" fmla="*/ 12849984 w 15880021"/>
              <a:gd name="connsiteY7" fmla="*/ 7912999 h 7923629"/>
              <a:gd name="connsiteX8" fmla="*/ 552435 w 15880021"/>
              <a:gd name="connsiteY8" fmla="*/ 7923629 h 7923629"/>
              <a:gd name="connsiteX9" fmla="*/ 0 w 15880021"/>
              <a:gd name="connsiteY9" fmla="*/ 7371194 h 7923629"/>
              <a:gd name="connsiteX10" fmla="*/ 0 w 15880021"/>
              <a:gd name="connsiteY10" fmla="*/ 552435 h 7923629"/>
              <a:gd name="connsiteX0" fmla="*/ 0 w 15880021"/>
              <a:gd name="connsiteY0" fmla="*/ 552435 h 7923629"/>
              <a:gd name="connsiteX1" fmla="*/ 552435 w 15880021"/>
              <a:gd name="connsiteY1" fmla="*/ 0 h 7923629"/>
              <a:gd name="connsiteX2" fmla="*/ 15327586 w 15880021"/>
              <a:gd name="connsiteY2" fmla="*/ 0 h 7923629"/>
              <a:gd name="connsiteX3" fmla="*/ 15880021 w 15880021"/>
              <a:gd name="connsiteY3" fmla="*/ 552435 h 7923629"/>
              <a:gd name="connsiteX4" fmla="*/ 15880021 w 15880021"/>
              <a:gd name="connsiteY4" fmla="*/ 7371194 h 7923629"/>
              <a:gd name="connsiteX5" fmla="*/ 15327586 w 15880021"/>
              <a:gd name="connsiteY5" fmla="*/ 7923629 h 7923629"/>
              <a:gd name="connsiteX6" fmla="*/ 14690507 w 15880021"/>
              <a:gd name="connsiteY6" fmla="*/ 7912999 h 7923629"/>
              <a:gd name="connsiteX7" fmla="*/ 13799554 w 15880021"/>
              <a:gd name="connsiteY7" fmla="*/ 7912999 h 7923629"/>
              <a:gd name="connsiteX8" fmla="*/ 12849984 w 15880021"/>
              <a:gd name="connsiteY8" fmla="*/ 7912999 h 7923629"/>
              <a:gd name="connsiteX9" fmla="*/ 552435 w 15880021"/>
              <a:gd name="connsiteY9" fmla="*/ 7923629 h 7923629"/>
              <a:gd name="connsiteX10" fmla="*/ 0 w 15880021"/>
              <a:gd name="connsiteY10" fmla="*/ 7371194 h 7923629"/>
              <a:gd name="connsiteX11" fmla="*/ 0 w 15880021"/>
              <a:gd name="connsiteY11" fmla="*/ 552435 h 7923629"/>
              <a:gd name="connsiteX0" fmla="*/ 0 w 15880021"/>
              <a:gd name="connsiteY0" fmla="*/ 552435 h 8932906"/>
              <a:gd name="connsiteX1" fmla="*/ 552435 w 15880021"/>
              <a:gd name="connsiteY1" fmla="*/ 0 h 8932906"/>
              <a:gd name="connsiteX2" fmla="*/ 15327586 w 15880021"/>
              <a:gd name="connsiteY2" fmla="*/ 0 h 8932906"/>
              <a:gd name="connsiteX3" fmla="*/ 15880021 w 15880021"/>
              <a:gd name="connsiteY3" fmla="*/ 552435 h 8932906"/>
              <a:gd name="connsiteX4" fmla="*/ 15880021 w 15880021"/>
              <a:gd name="connsiteY4" fmla="*/ 7371194 h 8932906"/>
              <a:gd name="connsiteX5" fmla="*/ 15327586 w 15880021"/>
              <a:gd name="connsiteY5" fmla="*/ 7923629 h 8932906"/>
              <a:gd name="connsiteX6" fmla="*/ 14690507 w 15880021"/>
              <a:gd name="connsiteY6" fmla="*/ 7912999 h 8932906"/>
              <a:gd name="connsiteX7" fmla="*/ 13787831 w 15880021"/>
              <a:gd name="connsiteY7" fmla="*/ 8932906 h 8932906"/>
              <a:gd name="connsiteX8" fmla="*/ 12849984 w 15880021"/>
              <a:gd name="connsiteY8" fmla="*/ 7912999 h 8932906"/>
              <a:gd name="connsiteX9" fmla="*/ 552435 w 15880021"/>
              <a:gd name="connsiteY9" fmla="*/ 7923629 h 8932906"/>
              <a:gd name="connsiteX10" fmla="*/ 0 w 15880021"/>
              <a:gd name="connsiteY10" fmla="*/ 7371194 h 8932906"/>
              <a:gd name="connsiteX11" fmla="*/ 0 w 15880021"/>
              <a:gd name="connsiteY11" fmla="*/ 552435 h 8932906"/>
              <a:gd name="connsiteX0" fmla="*/ 0 w 15880021"/>
              <a:gd name="connsiteY0" fmla="*/ 552435 h 8932906"/>
              <a:gd name="connsiteX1" fmla="*/ 552435 w 15880021"/>
              <a:gd name="connsiteY1" fmla="*/ 0 h 8932906"/>
              <a:gd name="connsiteX2" fmla="*/ 15327586 w 15880021"/>
              <a:gd name="connsiteY2" fmla="*/ 0 h 8932906"/>
              <a:gd name="connsiteX3" fmla="*/ 15880021 w 15880021"/>
              <a:gd name="connsiteY3" fmla="*/ 552435 h 8932906"/>
              <a:gd name="connsiteX4" fmla="*/ 15880021 w 15880021"/>
              <a:gd name="connsiteY4" fmla="*/ 7371194 h 8932906"/>
              <a:gd name="connsiteX5" fmla="*/ 15327586 w 15880021"/>
              <a:gd name="connsiteY5" fmla="*/ 7923629 h 8932906"/>
              <a:gd name="connsiteX6" fmla="*/ 14907677 w 15880021"/>
              <a:gd name="connsiteY6" fmla="*/ 8229229 h 8932906"/>
              <a:gd name="connsiteX7" fmla="*/ 13787831 w 15880021"/>
              <a:gd name="connsiteY7" fmla="*/ 8932906 h 8932906"/>
              <a:gd name="connsiteX8" fmla="*/ 12849984 w 15880021"/>
              <a:gd name="connsiteY8" fmla="*/ 7912999 h 8932906"/>
              <a:gd name="connsiteX9" fmla="*/ 552435 w 15880021"/>
              <a:gd name="connsiteY9" fmla="*/ 7923629 h 8932906"/>
              <a:gd name="connsiteX10" fmla="*/ 0 w 15880021"/>
              <a:gd name="connsiteY10" fmla="*/ 7371194 h 8932906"/>
              <a:gd name="connsiteX11" fmla="*/ 0 w 15880021"/>
              <a:gd name="connsiteY11" fmla="*/ 552435 h 8932906"/>
              <a:gd name="connsiteX0" fmla="*/ 0 w 15880021"/>
              <a:gd name="connsiteY0" fmla="*/ 552435 h 8932906"/>
              <a:gd name="connsiteX1" fmla="*/ 552435 w 15880021"/>
              <a:gd name="connsiteY1" fmla="*/ 0 h 8932906"/>
              <a:gd name="connsiteX2" fmla="*/ 15327586 w 15880021"/>
              <a:gd name="connsiteY2" fmla="*/ 0 h 8932906"/>
              <a:gd name="connsiteX3" fmla="*/ 15880021 w 15880021"/>
              <a:gd name="connsiteY3" fmla="*/ 552435 h 8932906"/>
              <a:gd name="connsiteX4" fmla="*/ 15880021 w 15880021"/>
              <a:gd name="connsiteY4" fmla="*/ 7371194 h 8932906"/>
              <a:gd name="connsiteX5" fmla="*/ 15327586 w 15880021"/>
              <a:gd name="connsiteY5" fmla="*/ 7923629 h 8932906"/>
              <a:gd name="connsiteX6" fmla="*/ 14690507 w 15880021"/>
              <a:gd name="connsiteY6" fmla="*/ 7912999 h 8932906"/>
              <a:gd name="connsiteX7" fmla="*/ 13787831 w 15880021"/>
              <a:gd name="connsiteY7" fmla="*/ 8932906 h 8932906"/>
              <a:gd name="connsiteX8" fmla="*/ 12849984 w 15880021"/>
              <a:gd name="connsiteY8" fmla="*/ 7912999 h 8932906"/>
              <a:gd name="connsiteX9" fmla="*/ 552435 w 15880021"/>
              <a:gd name="connsiteY9" fmla="*/ 7923629 h 8932906"/>
              <a:gd name="connsiteX10" fmla="*/ 0 w 15880021"/>
              <a:gd name="connsiteY10" fmla="*/ 7371194 h 8932906"/>
              <a:gd name="connsiteX11" fmla="*/ 0 w 15880021"/>
              <a:gd name="connsiteY11" fmla="*/ 552435 h 8932906"/>
              <a:gd name="connsiteX0" fmla="*/ 0 w 15880021"/>
              <a:gd name="connsiteY0" fmla="*/ 552435 h 9092926"/>
              <a:gd name="connsiteX1" fmla="*/ 552435 w 15880021"/>
              <a:gd name="connsiteY1" fmla="*/ 0 h 9092926"/>
              <a:gd name="connsiteX2" fmla="*/ 15327586 w 15880021"/>
              <a:gd name="connsiteY2" fmla="*/ 0 h 9092926"/>
              <a:gd name="connsiteX3" fmla="*/ 15880021 w 15880021"/>
              <a:gd name="connsiteY3" fmla="*/ 552435 h 9092926"/>
              <a:gd name="connsiteX4" fmla="*/ 15880021 w 15880021"/>
              <a:gd name="connsiteY4" fmla="*/ 7371194 h 9092926"/>
              <a:gd name="connsiteX5" fmla="*/ 15327586 w 15880021"/>
              <a:gd name="connsiteY5" fmla="*/ 7923629 h 9092926"/>
              <a:gd name="connsiteX6" fmla="*/ 14690507 w 15880021"/>
              <a:gd name="connsiteY6" fmla="*/ 7912999 h 9092926"/>
              <a:gd name="connsiteX7" fmla="*/ 13818311 w 15880021"/>
              <a:gd name="connsiteY7" fmla="*/ 9092926 h 9092926"/>
              <a:gd name="connsiteX8" fmla="*/ 12849984 w 15880021"/>
              <a:gd name="connsiteY8" fmla="*/ 7912999 h 9092926"/>
              <a:gd name="connsiteX9" fmla="*/ 552435 w 15880021"/>
              <a:gd name="connsiteY9" fmla="*/ 7923629 h 9092926"/>
              <a:gd name="connsiteX10" fmla="*/ 0 w 15880021"/>
              <a:gd name="connsiteY10" fmla="*/ 7371194 h 9092926"/>
              <a:gd name="connsiteX11" fmla="*/ 0 w 15880021"/>
              <a:gd name="connsiteY11" fmla="*/ 552435 h 9092926"/>
              <a:gd name="connsiteX0" fmla="*/ 0 w 15880021"/>
              <a:gd name="connsiteY0" fmla="*/ 552435 h 9489166"/>
              <a:gd name="connsiteX1" fmla="*/ 552435 w 15880021"/>
              <a:gd name="connsiteY1" fmla="*/ 0 h 9489166"/>
              <a:gd name="connsiteX2" fmla="*/ 15327586 w 15880021"/>
              <a:gd name="connsiteY2" fmla="*/ 0 h 9489166"/>
              <a:gd name="connsiteX3" fmla="*/ 15880021 w 15880021"/>
              <a:gd name="connsiteY3" fmla="*/ 552435 h 9489166"/>
              <a:gd name="connsiteX4" fmla="*/ 15880021 w 15880021"/>
              <a:gd name="connsiteY4" fmla="*/ 7371194 h 9489166"/>
              <a:gd name="connsiteX5" fmla="*/ 15327586 w 15880021"/>
              <a:gd name="connsiteY5" fmla="*/ 7923629 h 9489166"/>
              <a:gd name="connsiteX6" fmla="*/ 14690507 w 15880021"/>
              <a:gd name="connsiteY6" fmla="*/ 7912999 h 9489166"/>
              <a:gd name="connsiteX7" fmla="*/ 13787831 w 15880021"/>
              <a:gd name="connsiteY7" fmla="*/ 9489166 h 9489166"/>
              <a:gd name="connsiteX8" fmla="*/ 12849984 w 15880021"/>
              <a:gd name="connsiteY8" fmla="*/ 7912999 h 9489166"/>
              <a:gd name="connsiteX9" fmla="*/ 552435 w 15880021"/>
              <a:gd name="connsiteY9" fmla="*/ 7923629 h 9489166"/>
              <a:gd name="connsiteX10" fmla="*/ 0 w 15880021"/>
              <a:gd name="connsiteY10" fmla="*/ 7371194 h 9489166"/>
              <a:gd name="connsiteX11" fmla="*/ 0 w 15880021"/>
              <a:gd name="connsiteY11" fmla="*/ 552435 h 9489166"/>
              <a:gd name="connsiteX0" fmla="*/ 0 w 15880021"/>
              <a:gd name="connsiteY0" fmla="*/ 552435 h 8456656"/>
              <a:gd name="connsiteX1" fmla="*/ 552435 w 15880021"/>
              <a:gd name="connsiteY1" fmla="*/ 0 h 8456656"/>
              <a:gd name="connsiteX2" fmla="*/ 15327586 w 15880021"/>
              <a:gd name="connsiteY2" fmla="*/ 0 h 8456656"/>
              <a:gd name="connsiteX3" fmla="*/ 15880021 w 15880021"/>
              <a:gd name="connsiteY3" fmla="*/ 552435 h 8456656"/>
              <a:gd name="connsiteX4" fmla="*/ 15880021 w 15880021"/>
              <a:gd name="connsiteY4" fmla="*/ 7371194 h 8456656"/>
              <a:gd name="connsiteX5" fmla="*/ 15327586 w 15880021"/>
              <a:gd name="connsiteY5" fmla="*/ 7923629 h 8456656"/>
              <a:gd name="connsiteX6" fmla="*/ 14690507 w 15880021"/>
              <a:gd name="connsiteY6" fmla="*/ 7912999 h 8456656"/>
              <a:gd name="connsiteX7" fmla="*/ 13692581 w 15880021"/>
              <a:gd name="connsiteY7" fmla="*/ 8456656 h 8456656"/>
              <a:gd name="connsiteX8" fmla="*/ 12849984 w 15880021"/>
              <a:gd name="connsiteY8" fmla="*/ 7912999 h 8456656"/>
              <a:gd name="connsiteX9" fmla="*/ 552435 w 15880021"/>
              <a:gd name="connsiteY9" fmla="*/ 7923629 h 8456656"/>
              <a:gd name="connsiteX10" fmla="*/ 0 w 15880021"/>
              <a:gd name="connsiteY10" fmla="*/ 7371194 h 8456656"/>
              <a:gd name="connsiteX11" fmla="*/ 0 w 15880021"/>
              <a:gd name="connsiteY11" fmla="*/ 552435 h 8456656"/>
              <a:gd name="connsiteX0" fmla="*/ 0 w 15880021"/>
              <a:gd name="connsiteY0" fmla="*/ 552435 h 8929096"/>
              <a:gd name="connsiteX1" fmla="*/ 552435 w 15880021"/>
              <a:gd name="connsiteY1" fmla="*/ 0 h 8929096"/>
              <a:gd name="connsiteX2" fmla="*/ 15327586 w 15880021"/>
              <a:gd name="connsiteY2" fmla="*/ 0 h 8929096"/>
              <a:gd name="connsiteX3" fmla="*/ 15880021 w 15880021"/>
              <a:gd name="connsiteY3" fmla="*/ 552435 h 8929096"/>
              <a:gd name="connsiteX4" fmla="*/ 15880021 w 15880021"/>
              <a:gd name="connsiteY4" fmla="*/ 7371194 h 8929096"/>
              <a:gd name="connsiteX5" fmla="*/ 15327586 w 15880021"/>
              <a:gd name="connsiteY5" fmla="*/ 7923629 h 8929096"/>
              <a:gd name="connsiteX6" fmla="*/ 14690507 w 15880021"/>
              <a:gd name="connsiteY6" fmla="*/ 7912999 h 8929096"/>
              <a:gd name="connsiteX7" fmla="*/ 13780211 w 15880021"/>
              <a:gd name="connsiteY7" fmla="*/ 8929096 h 8929096"/>
              <a:gd name="connsiteX8" fmla="*/ 12849984 w 15880021"/>
              <a:gd name="connsiteY8" fmla="*/ 7912999 h 8929096"/>
              <a:gd name="connsiteX9" fmla="*/ 552435 w 15880021"/>
              <a:gd name="connsiteY9" fmla="*/ 7923629 h 8929096"/>
              <a:gd name="connsiteX10" fmla="*/ 0 w 15880021"/>
              <a:gd name="connsiteY10" fmla="*/ 7371194 h 8929096"/>
              <a:gd name="connsiteX11" fmla="*/ 0 w 15880021"/>
              <a:gd name="connsiteY11" fmla="*/ 552435 h 8929096"/>
              <a:gd name="connsiteX0" fmla="*/ 0 w 15880021"/>
              <a:gd name="connsiteY0" fmla="*/ 552435 h 8929096"/>
              <a:gd name="connsiteX1" fmla="*/ 552435 w 15880021"/>
              <a:gd name="connsiteY1" fmla="*/ 0 h 8929096"/>
              <a:gd name="connsiteX2" fmla="*/ 15327586 w 15880021"/>
              <a:gd name="connsiteY2" fmla="*/ 0 h 8929096"/>
              <a:gd name="connsiteX3" fmla="*/ 15880021 w 15880021"/>
              <a:gd name="connsiteY3" fmla="*/ 552435 h 8929096"/>
              <a:gd name="connsiteX4" fmla="*/ 15880021 w 15880021"/>
              <a:gd name="connsiteY4" fmla="*/ 7371194 h 8929096"/>
              <a:gd name="connsiteX5" fmla="*/ 15327586 w 15880021"/>
              <a:gd name="connsiteY5" fmla="*/ 7923629 h 8929096"/>
              <a:gd name="connsiteX6" fmla="*/ 14690507 w 15880021"/>
              <a:gd name="connsiteY6" fmla="*/ 7912999 h 8929096"/>
              <a:gd name="connsiteX7" fmla="*/ 13780211 w 15880021"/>
              <a:gd name="connsiteY7" fmla="*/ 8929096 h 8929096"/>
              <a:gd name="connsiteX8" fmla="*/ 12834744 w 15880021"/>
              <a:gd name="connsiteY8" fmla="*/ 7916809 h 8929096"/>
              <a:gd name="connsiteX9" fmla="*/ 552435 w 15880021"/>
              <a:gd name="connsiteY9" fmla="*/ 7923629 h 8929096"/>
              <a:gd name="connsiteX10" fmla="*/ 0 w 15880021"/>
              <a:gd name="connsiteY10" fmla="*/ 7371194 h 8929096"/>
              <a:gd name="connsiteX11" fmla="*/ 0 w 15880021"/>
              <a:gd name="connsiteY11" fmla="*/ 552435 h 8929096"/>
              <a:gd name="connsiteX0" fmla="*/ 0 w 15880021"/>
              <a:gd name="connsiteY0" fmla="*/ 552435 h 8943702"/>
              <a:gd name="connsiteX1" fmla="*/ 552435 w 15880021"/>
              <a:gd name="connsiteY1" fmla="*/ 0 h 8943702"/>
              <a:gd name="connsiteX2" fmla="*/ 15327586 w 15880021"/>
              <a:gd name="connsiteY2" fmla="*/ 0 h 8943702"/>
              <a:gd name="connsiteX3" fmla="*/ 15880021 w 15880021"/>
              <a:gd name="connsiteY3" fmla="*/ 552435 h 8943702"/>
              <a:gd name="connsiteX4" fmla="*/ 15880021 w 15880021"/>
              <a:gd name="connsiteY4" fmla="*/ 7371194 h 8943702"/>
              <a:gd name="connsiteX5" fmla="*/ 15327586 w 15880021"/>
              <a:gd name="connsiteY5" fmla="*/ 7923629 h 8943702"/>
              <a:gd name="connsiteX6" fmla="*/ 14690507 w 15880021"/>
              <a:gd name="connsiteY6" fmla="*/ 7912999 h 8943702"/>
              <a:gd name="connsiteX7" fmla="*/ 13751067 w 15880021"/>
              <a:gd name="connsiteY7" fmla="*/ 8943702 h 8943702"/>
              <a:gd name="connsiteX8" fmla="*/ 12834744 w 15880021"/>
              <a:gd name="connsiteY8" fmla="*/ 7916809 h 8943702"/>
              <a:gd name="connsiteX9" fmla="*/ 552435 w 15880021"/>
              <a:gd name="connsiteY9" fmla="*/ 7923629 h 8943702"/>
              <a:gd name="connsiteX10" fmla="*/ 0 w 15880021"/>
              <a:gd name="connsiteY10" fmla="*/ 7371194 h 8943702"/>
              <a:gd name="connsiteX11" fmla="*/ 0 w 15880021"/>
              <a:gd name="connsiteY11" fmla="*/ 552435 h 8943702"/>
              <a:gd name="connsiteX0" fmla="*/ 0 w 15880021"/>
              <a:gd name="connsiteY0" fmla="*/ 552435 h 8943702"/>
              <a:gd name="connsiteX1" fmla="*/ 552435 w 15880021"/>
              <a:gd name="connsiteY1" fmla="*/ 0 h 8943702"/>
              <a:gd name="connsiteX2" fmla="*/ 15327586 w 15880021"/>
              <a:gd name="connsiteY2" fmla="*/ 0 h 8943702"/>
              <a:gd name="connsiteX3" fmla="*/ 15880021 w 15880021"/>
              <a:gd name="connsiteY3" fmla="*/ 552435 h 8943702"/>
              <a:gd name="connsiteX4" fmla="*/ 15880021 w 15880021"/>
              <a:gd name="connsiteY4" fmla="*/ 7371194 h 8943702"/>
              <a:gd name="connsiteX5" fmla="*/ 15327586 w 15880021"/>
              <a:gd name="connsiteY5" fmla="*/ 7923629 h 8943702"/>
              <a:gd name="connsiteX6" fmla="*/ 14690507 w 15880021"/>
              <a:gd name="connsiteY6" fmla="*/ 7912999 h 8943702"/>
              <a:gd name="connsiteX7" fmla="*/ 13751067 w 15880021"/>
              <a:gd name="connsiteY7" fmla="*/ 8943702 h 8943702"/>
              <a:gd name="connsiteX8" fmla="*/ 12820172 w 15880021"/>
              <a:gd name="connsiteY8" fmla="*/ 7909507 h 8943702"/>
              <a:gd name="connsiteX9" fmla="*/ 552435 w 15880021"/>
              <a:gd name="connsiteY9" fmla="*/ 7923629 h 8943702"/>
              <a:gd name="connsiteX10" fmla="*/ 0 w 15880021"/>
              <a:gd name="connsiteY10" fmla="*/ 7371194 h 8943702"/>
              <a:gd name="connsiteX11" fmla="*/ 0 w 15880021"/>
              <a:gd name="connsiteY11" fmla="*/ 552435 h 8943702"/>
              <a:gd name="connsiteX0" fmla="*/ 0 w 15880021"/>
              <a:gd name="connsiteY0" fmla="*/ 552435 h 8943702"/>
              <a:gd name="connsiteX1" fmla="*/ 552435 w 15880021"/>
              <a:gd name="connsiteY1" fmla="*/ 0 h 8943702"/>
              <a:gd name="connsiteX2" fmla="*/ 15327586 w 15880021"/>
              <a:gd name="connsiteY2" fmla="*/ 0 h 8943702"/>
              <a:gd name="connsiteX3" fmla="*/ 15880021 w 15880021"/>
              <a:gd name="connsiteY3" fmla="*/ 552435 h 8943702"/>
              <a:gd name="connsiteX4" fmla="*/ 15880021 w 15880021"/>
              <a:gd name="connsiteY4" fmla="*/ 7371194 h 8943702"/>
              <a:gd name="connsiteX5" fmla="*/ 15327586 w 15880021"/>
              <a:gd name="connsiteY5" fmla="*/ 7923629 h 8943702"/>
              <a:gd name="connsiteX6" fmla="*/ 14683221 w 15880021"/>
              <a:gd name="connsiteY6" fmla="*/ 7909348 h 8943702"/>
              <a:gd name="connsiteX7" fmla="*/ 13751067 w 15880021"/>
              <a:gd name="connsiteY7" fmla="*/ 8943702 h 8943702"/>
              <a:gd name="connsiteX8" fmla="*/ 12820172 w 15880021"/>
              <a:gd name="connsiteY8" fmla="*/ 7909507 h 8943702"/>
              <a:gd name="connsiteX9" fmla="*/ 552435 w 15880021"/>
              <a:gd name="connsiteY9" fmla="*/ 7923629 h 8943702"/>
              <a:gd name="connsiteX10" fmla="*/ 0 w 15880021"/>
              <a:gd name="connsiteY10" fmla="*/ 7371194 h 8943702"/>
              <a:gd name="connsiteX11" fmla="*/ 0 w 15880021"/>
              <a:gd name="connsiteY11" fmla="*/ 552435 h 8943702"/>
              <a:gd name="connsiteX0" fmla="*/ 0 w 15880021"/>
              <a:gd name="connsiteY0" fmla="*/ 552435 h 8943702"/>
              <a:gd name="connsiteX1" fmla="*/ 552435 w 15880021"/>
              <a:gd name="connsiteY1" fmla="*/ 0 h 8943702"/>
              <a:gd name="connsiteX2" fmla="*/ 15327586 w 15880021"/>
              <a:gd name="connsiteY2" fmla="*/ 0 h 8943702"/>
              <a:gd name="connsiteX3" fmla="*/ 15880021 w 15880021"/>
              <a:gd name="connsiteY3" fmla="*/ 552435 h 8943702"/>
              <a:gd name="connsiteX4" fmla="*/ 15880021 w 15880021"/>
              <a:gd name="connsiteY4" fmla="*/ 7371194 h 8943702"/>
              <a:gd name="connsiteX5" fmla="*/ 15327586 w 15880021"/>
              <a:gd name="connsiteY5" fmla="*/ 7923629 h 8943702"/>
              <a:gd name="connsiteX6" fmla="*/ 14683221 w 15880021"/>
              <a:gd name="connsiteY6" fmla="*/ 7916651 h 8943702"/>
              <a:gd name="connsiteX7" fmla="*/ 13751067 w 15880021"/>
              <a:gd name="connsiteY7" fmla="*/ 8943702 h 8943702"/>
              <a:gd name="connsiteX8" fmla="*/ 12820172 w 15880021"/>
              <a:gd name="connsiteY8" fmla="*/ 7909507 h 8943702"/>
              <a:gd name="connsiteX9" fmla="*/ 552435 w 15880021"/>
              <a:gd name="connsiteY9" fmla="*/ 7923629 h 8943702"/>
              <a:gd name="connsiteX10" fmla="*/ 0 w 15880021"/>
              <a:gd name="connsiteY10" fmla="*/ 7371194 h 8943702"/>
              <a:gd name="connsiteX11" fmla="*/ 0 w 15880021"/>
              <a:gd name="connsiteY11" fmla="*/ 552435 h 8943702"/>
              <a:gd name="connsiteX0" fmla="*/ 0 w 15880021"/>
              <a:gd name="connsiteY0" fmla="*/ 552435 h 8943702"/>
              <a:gd name="connsiteX1" fmla="*/ 552435 w 15880021"/>
              <a:gd name="connsiteY1" fmla="*/ 0 h 8943702"/>
              <a:gd name="connsiteX2" fmla="*/ 15327586 w 15880021"/>
              <a:gd name="connsiteY2" fmla="*/ 0 h 8943702"/>
              <a:gd name="connsiteX3" fmla="*/ 15880021 w 15880021"/>
              <a:gd name="connsiteY3" fmla="*/ 552435 h 8943702"/>
              <a:gd name="connsiteX4" fmla="*/ 15880021 w 15880021"/>
              <a:gd name="connsiteY4" fmla="*/ 7371194 h 8943702"/>
              <a:gd name="connsiteX5" fmla="*/ 15327586 w 15880021"/>
              <a:gd name="connsiteY5" fmla="*/ 7923629 h 8943702"/>
              <a:gd name="connsiteX6" fmla="*/ 14683221 w 15880021"/>
              <a:gd name="connsiteY6" fmla="*/ 7916651 h 8943702"/>
              <a:gd name="connsiteX7" fmla="*/ 13751067 w 15880021"/>
              <a:gd name="connsiteY7" fmla="*/ 8943702 h 8943702"/>
              <a:gd name="connsiteX8" fmla="*/ 12820172 w 15880021"/>
              <a:gd name="connsiteY8" fmla="*/ 7914694 h 8943702"/>
              <a:gd name="connsiteX9" fmla="*/ 552435 w 15880021"/>
              <a:gd name="connsiteY9" fmla="*/ 7923629 h 8943702"/>
              <a:gd name="connsiteX10" fmla="*/ 0 w 15880021"/>
              <a:gd name="connsiteY10" fmla="*/ 7371194 h 8943702"/>
              <a:gd name="connsiteX11" fmla="*/ 0 w 15880021"/>
              <a:gd name="connsiteY11" fmla="*/ 552435 h 8943702"/>
              <a:gd name="connsiteX0" fmla="*/ 0 w 15880021"/>
              <a:gd name="connsiteY0" fmla="*/ 552435 h 8943702"/>
              <a:gd name="connsiteX1" fmla="*/ 552435 w 15880021"/>
              <a:gd name="connsiteY1" fmla="*/ 0 h 8943702"/>
              <a:gd name="connsiteX2" fmla="*/ 15327586 w 15880021"/>
              <a:gd name="connsiteY2" fmla="*/ 0 h 8943702"/>
              <a:gd name="connsiteX3" fmla="*/ 15880021 w 15880021"/>
              <a:gd name="connsiteY3" fmla="*/ 552435 h 8943702"/>
              <a:gd name="connsiteX4" fmla="*/ 15880021 w 15880021"/>
              <a:gd name="connsiteY4" fmla="*/ 7371194 h 8943702"/>
              <a:gd name="connsiteX5" fmla="*/ 15327586 w 15880021"/>
              <a:gd name="connsiteY5" fmla="*/ 7923629 h 8943702"/>
              <a:gd name="connsiteX6" fmla="*/ 14683221 w 15880021"/>
              <a:gd name="connsiteY6" fmla="*/ 7916651 h 8943702"/>
              <a:gd name="connsiteX7" fmla="*/ 13751067 w 15880021"/>
              <a:gd name="connsiteY7" fmla="*/ 8943702 h 8943702"/>
              <a:gd name="connsiteX8" fmla="*/ 12814977 w 15880021"/>
              <a:gd name="connsiteY8" fmla="*/ 7919881 h 8943702"/>
              <a:gd name="connsiteX9" fmla="*/ 552435 w 15880021"/>
              <a:gd name="connsiteY9" fmla="*/ 7923629 h 8943702"/>
              <a:gd name="connsiteX10" fmla="*/ 0 w 15880021"/>
              <a:gd name="connsiteY10" fmla="*/ 7371194 h 8943702"/>
              <a:gd name="connsiteX11" fmla="*/ 0 w 15880021"/>
              <a:gd name="connsiteY11" fmla="*/ 552435 h 8943702"/>
              <a:gd name="connsiteX0" fmla="*/ 0 w 15880021"/>
              <a:gd name="connsiteY0" fmla="*/ 552435 h 8943702"/>
              <a:gd name="connsiteX1" fmla="*/ 552435 w 15880021"/>
              <a:gd name="connsiteY1" fmla="*/ 0 h 8943702"/>
              <a:gd name="connsiteX2" fmla="*/ 15327586 w 15880021"/>
              <a:gd name="connsiteY2" fmla="*/ 0 h 8943702"/>
              <a:gd name="connsiteX3" fmla="*/ 15880021 w 15880021"/>
              <a:gd name="connsiteY3" fmla="*/ 552435 h 8943702"/>
              <a:gd name="connsiteX4" fmla="*/ 15880021 w 15880021"/>
              <a:gd name="connsiteY4" fmla="*/ 7371194 h 8943702"/>
              <a:gd name="connsiteX5" fmla="*/ 15327586 w 15880021"/>
              <a:gd name="connsiteY5" fmla="*/ 7923629 h 8943702"/>
              <a:gd name="connsiteX6" fmla="*/ 14683221 w 15880021"/>
              <a:gd name="connsiteY6" fmla="*/ 7916651 h 8943702"/>
              <a:gd name="connsiteX7" fmla="*/ 13751067 w 15880021"/>
              <a:gd name="connsiteY7" fmla="*/ 8943702 h 8943702"/>
              <a:gd name="connsiteX8" fmla="*/ 12851345 w 15880021"/>
              <a:gd name="connsiteY8" fmla="*/ 7919881 h 8943702"/>
              <a:gd name="connsiteX9" fmla="*/ 552435 w 15880021"/>
              <a:gd name="connsiteY9" fmla="*/ 7923629 h 8943702"/>
              <a:gd name="connsiteX10" fmla="*/ 0 w 15880021"/>
              <a:gd name="connsiteY10" fmla="*/ 7371194 h 8943702"/>
              <a:gd name="connsiteX11" fmla="*/ 0 w 15880021"/>
              <a:gd name="connsiteY11" fmla="*/ 552435 h 8943702"/>
              <a:gd name="connsiteX0" fmla="*/ 0 w 15880021"/>
              <a:gd name="connsiteY0" fmla="*/ 552435 h 8943702"/>
              <a:gd name="connsiteX1" fmla="*/ 552435 w 15880021"/>
              <a:gd name="connsiteY1" fmla="*/ 0 h 8943702"/>
              <a:gd name="connsiteX2" fmla="*/ 15327586 w 15880021"/>
              <a:gd name="connsiteY2" fmla="*/ 0 h 8943702"/>
              <a:gd name="connsiteX3" fmla="*/ 15880021 w 15880021"/>
              <a:gd name="connsiteY3" fmla="*/ 552435 h 8943702"/>
              <a:gd name="connsiteX4" fmla="*/ 15880021 w 15880021"/>
              <a:gd name="connsiteY4" fmla="*/ 7371194 h 8943702"/>
              <a:gd name="connsiteX5" fmla="*/ 15327586 w 15880021"/>
              <a:gd name="connsiteY5" fmla="*/ 7923629 h 8943702"/>
              <a:gd name="connsiteX6" fmla="*/ 14683221 w 15880021"/>
              <a:gd name="connsiteY6" fmla="*/ 7916651 h 8943702"/>
              <a:gd name="connsiteX7" fmla="*/ 13751067 w 15880021"/>
              <a:gd name="connsiteY7" fmla="*/ 8943702 h 8943702"/>
              <a:gd name="connsiteX8" fmla="*/ 12846149 w 15880021"/>
              <a:gd name="connsiteY8" fmla="*/ 7930255 h 8943702"/>
              <a:gd name="connsiteX9" fmla="*/ 552435 w 15880021"/>
              <a:gd name="connsiteY9" fmla="*/ 7923629 h 8943702"/>
              <a:gd name="connsiteX10" fmla="*/ 0 w 15880021"/>
              <a:gd name="connsiteY10" fmla="*/ 7371194 h 8943702"/>
              <a:gd name="connsiteX11" fmla="*/ 0 w 15880021"/>
              <a:gd name="connsiteY11" fmla="*/ 552435 h 8943702"/>
              <a:gd name="connsiteX0" fmla="*/ 0 w 15880021"/>
              <a:gd name="connsiteY0" fmla="*/ 552435 h 8943702"/>
              <a:gd name="connsiteX1" fmla="*/ 552435 w 15880021"/>
              <a:gd name="connsiteY1" fmla="*/ 0 h 8943702"/>
              <a:gd name="connsiteX2" fmla="*/ 15327586 w 15880021"/>
              <a:gd name="connsiteY2" fmla="*/ 0 h 8943702"/>
              <a:gd name="connsiteX3" fmla="*/ 15880021 w 15880021"/>
              <a:gd name="connsiteY3" fmla="*/ 552435 h 8943702"/>
              <a:gd name="connsiteX4" fmla="*/ 15880021 w 15880021"/>
              <a:gd name="connsiteY4" fmla="*/ 7371194 h 8943702"/>
              <a:gd name="connsiteX5" fmla="*/ 15327586 w 15880021"/>
              <a:gd name="connsiteY5" fmla="*/ 7923629 h 8943702"/>
              <a:gd name="connsiteX6" fmla="*/ 14683221 w 15880021"/>
              <a:gd name="connsiteY6" fmla="*/ 7916651 h 8943702"/>
              <a:gd name="connsiteX7" fmla="*/ 13756263 w 15880021"/>
              <a:gd name="connsiteY7" fmla="*/ 8943702 h 8943702"/>
              <a:gd name="connsiteX8" fmla="*/ 12846149 w 15880021"/>
              <a:gd name="connsiteY8" fmla="*/ 7930255 h 8943702"/>
              <a:gd name="connsiteX9" fmla="*/ 552435 w 15880021"/>
              <a:gd name="connsiteY9" fmla="*/ 7923629 h 8943702"/>
              <a:gd name="connsiteX10" fmla="*/ 0 w 15880021"/>
              <a:gd name="connsiteY10" fmla="*/ 7371194 h 8943702"/>
              <a:gd name="connsiteX11" fmla="*/ 0 w 15880021"/>
              <a:gd name="connsiteY11" fmla="*/ 552435 h 8943702"/>
              <a:gd name="connsiteX0" fmla="*/ 0 w 15880021"/>
              <a:gd name="connsiteY0" fmla="*/ 552435 h 8943702"/>
              <a:gd name="connsiteX1" fmla="*/ 552435 w 15880021"/>
              <a:gd name="connsiteY1" fmla="*/ 0 h 8943702"/>
              <a:gd name="connsiteX2" fmla="*/ 15327586 w 15880021"/>
              <a:gd name="connsiteY2" fmla="*/ 0 h 8943702"/>
              <a:gd name="connsiteX3" fmla="*/ 15880021 w 15880021"/>
              <a:gd name="connsiteY3" fmla="*/ 552435 h 8943702"/>
              <a:gd name="connsiteX4" fmla="*/ 15880021 w 15880021"/>
              <a:gd name="connsiteY4" fmla="*/ 7371194 h 8943702"/>
              <a:gd name="connsiteX5" fmla="*/ 15327586 w 15880021"/>
              <a:gd name="connsiteY5" fmla="*/ 7923629 h 8943702"/>
              <a:gd name="connsiteX6" fmla="*/ 14688417 w 15880021"/>
              <a:gd name="connsiteY6" fmla="*/ 7921838 h 8943702"/>
              <a:gd name="connsiteX7" fmla="*/ 13756263 w 15880021"/>
              <a:gd name="connsiteY7" fmla="*/ 8943702 h 8943702"/>
              <a:gd name="connsiteX8" fmla="*/ 12846149 w 15880021"/>
              <a:gd name="connsiteY8" fmla="*/ 7930255 h 8943702"/>
              <a:gd name="connsiteX9" fmla="*/ 552435 w 15880021"/>
              <a:gd name="connsiteY9" fmla="*/ 7923629 h 8943702"/>
              <a:gd name="connsiteX10" fmla="*/ 0 w 15880021"/>
              <a:gd name="connsiteY10" fmla="*/ 7371194 h 8943702"/>
              <a:gd name="connsiteX11" fmla="*/ 0 w 15880021"/>
              <a:gd name="connsiteY11" fmla="*/ 552435 h 89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880021" h="8943702">
                <a:moveTo>
                  <a:pt x="0" y="552435"/>
                </a:moveTo>
                <a:cubicBezTo>
                  <a:pt x="0" y="247334"/>
                  <a:pt x="247334" y="0"/>
                  <a:pt x="552435" y="0"/>
                </a:cubicBezTo>
                <a:lnTo>
                  <a:pt x="15327586" y="0"/>
                </a:lnTo>
                <a:cubicBezTo>
                  <a:pt x="15632687" y="0"/>
                  <a:pt x="15880021" y="247334"/>
                  <a:pt x="15880021" y="552435"/>
                </a:cubicBezTo>
                <a:lnTo>
                  <a:pt x="15880021" y="7371194"/>
                </a:lnTo>
                <a:cubicBezTo>
                  <a:pt x="15880021" y="7676295"/>
                  <a:pt x="15632687" y="7923629"/>
                  <a:pt x="15327586" y="7923629"/>
                </a:cubicBezTo>
                <a:lnTo>
                  <a:pt x="14688417" y="7921838"/>
                </a:lnTo>
                <a:lnTo>
                  <a:pt x="13756263" y="8943702"/>
                </a:lnTo>
                <a:lnTo>
                  <a:pt x="12846149" y="7930255"/>
                </a:lnTo>
                <a:lnTo>
                  <a:pt x="552435" y="7923629"/>
                </a:lnTo>
                <a:cubicBezTo>
                  <a:pt x="247334" y="7923629"/>
                  <a:pt x="0" y="7676295"/>
                  <a:pt x="0" y="7371194"/>
                </a:cubicBezTo>
                <a:lnTo>
                  <a:pt x="0" y="552435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94686" tIns="47343" rIns="94686" bIns="47343"/>
          <a:lstStyle/>
          <a:p>
            <a:pPr algn="just" defTabSz="4318411"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318411">
              <a:defRPr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318411">
              <a:defRPr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feld 2">
            <a:extLst>
              <a:ext uri="{FF2B5EF4-FFF2-40B4-BE49-F238E27FC236}">
                <a16:creationId xmlns:a16="http://schemas.microsoft.com/office/drawing/2014/main" id="{ACFC5907-7AFF-4A82-B582-CF25CCF97779}"/>
              </a:ext>
            </a:extLst>
          </p:cNvPr>
          <p:cNvSpPr txBox="1"/>
          <p:nvPr/>
        </p:nvSpPr>
        <p:spPr>
          <a:xfrm>
            <a:off x="1481372" y="6497373"/>
            <a:ext cx="1511277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Circulation types are key drivers of weather conditions in Central Europe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Persistent circulation types may favour extreme temperature anomalies, dry spells (e.g. summer 2018) and heavy rain- and snowfall events (e.g. January 2019)</a:t>
            </a:r>
          </a:p>
          <a:p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Thus, we address the following research questions:</a:t>
            </a:r>
          </a:p>
          <a:p>
            <a:pPr marL="742950" indent="-742950">
              <a:buFont typeface="+mj-lt"/>
              <a:buAutoNum type="alphaLcParenR"/>
            </a:pPr>
            <a:r>
              <a:rPr lang="en-GB" sz="3900" dirty="0">
                <a:latin typeface="Arial" panose="020B0604020202020204" pitchFamily="34" charset="0"/>
                <a:cs typeface="Arial" panose="020B0604020202020204" pitchFamily="34" charset="0"/>
              </a:rPr>
              <a:t>Is there an observed trend in the frequency or persistence of certain circulation types?</a:t>
            </a:r>
          </a:p>
          <a:p>
            <a:pPr marL="742950" indent="-742950">
              <a:buFont typeface="+mj-lt"/>
              <a:buAutoNum type="alphaLcParenR"/>
            </a:pPr>
            <a:r>
              <a:rPr lang="en-GB" sz="3900" dirty="0">
                <a:latin typeface="Arial" panose="020B0604020202020204" pitchFamily="34" charset="0"/>
                <a:cs typeface="Arial" panose="020B0604020202020204" pitchFamily="34" charset="0"/>
              </a:rPr>
              <a:t>Can GCMs reproduce observed statistics of circulation types?</a:t>
            </a:r>
          </a:p>
          <a:p>
            <a:pPr marL="742950" indent="-742950">
              <a:buFont typeface="+mj-lt"/>
              <a:buAutoNum type="alphaLcParenR"/>
            </a:pPr>
            <a:r>
              <a:rPr lang="en-GB" sz="3900" dirty="0">
                <a:latin typeface="Arial" panose="020B0604020202020204" pitchFamily="34" charset="0"/>
                <a:cs typeface="Arial" panose="020B0604020202020204" pitchFamily="34" charset="0"/>
              </a:rPr>
              <a:t>Is the frequency and persistence of the Central European circulation projected to change under global warming?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EA03F-19E2-4F86-B6FC-9A6A5F2071EA}"/>
              </a:ext>
            </a:extLst>
          </p:cNvPr>
          <p:cNvSpPr/>
          <p:nvPr/>
        </p:nvSpPr>
        <p:spPr>
          <a:xfrm>
            <a:off x="1829311" y="5726184"/>
            <a:ext cx="32672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4318411">
              <a:defRPr/>
            </a:pPr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116" name="Rectangle: Rounded Corners 14">
            <a:extLst>
              <a:ext uri="{FF2B5EF4-FFF2-40B4-BE49-F238E27FC236}">
                <a16:creationId xmlns:a16="http://schemas.microsoft.com/office/drawing/2014/main" id="{A654942B-F310-4CA8-B5E0-D92BA60074AA}"/>
              </a:ext>
            </a:extLst>
          </p:cNvPr>
          <p:cNvSpPr/>
          <p:nvPr/>
        </p:nvSpPr>
        <p:spPr>
          <a:xfrm>
            <a:off x="1075433" y="14121087"/>
            <a:ext cx="15868905" cy="15062609"/>
          </a:xfrm>
          <a:custGeom>
            <a:avLst/>
            <a:gdLst>
              <a:gd name="connsiteX0" fmla="*/ 0 w 15868905"/>
              <a:gd name="connsiteY0" fmla="*/ 503680 h 13995000"/>
              <a:gd name="connsiteX1" fmla="*/ 503680 w 15868905"/>
              <a:gd name="connsiteY1" fmla="*/ 0 h 13995000"/>
              <a:gd name="connsiteX2" fmla="*/ 15365225 w 15868905"/>
              <a:gd name="connsiteY2" fmla="*/ 0 h 13995000"/>
              <a:gd name="connsiteX3" fmla="*/ 15868905 w 15868905"/>
              <a:gd name="connsiteY3" fmla="*/ 503680 h 13995000"/>
              <a:gd name="connsiteX4" fmla="*/ 15868905 w 15868905"/>
              <a:gd name="connsiteY4" fmla="*/ 13491320 h 13995000"/>
              <a:gd name="connsiteX5" fmla="*/ 15365225 w 15868905"/>
              <a:gd name="connsiteY5" fmla="*/ 13995000 h 13995000"/>
              <a:gd name="connsiteX6" fmla="*/ 503680 w 15868905"/>
              <a:gd name="connsiteY6" fmla="*/ 13995000 h 13995000"/>
              <a:gd name="connsiteX7" fmla="*/ 0 w 15868905"/>
              <a:gd name="connsiteY7" fmla="*/ 13491320 h 13995000"/>
              <a:gd name="connsiteX8" fmla="*/ 0 w 15868905"/>
              <a:gd name="connsiteY8" fmla="*/ 503680 h 13995000"/>
              <a:gd name="connsiteX0" fmla="*/ 0 w 15868905"/>
              <a:gd name="connsiteY0" fmla="*/ 512925 h 14004245"/>
              <a:gd name="connsiteX1" fmla="*/ 503680 w 15868905"/>
              <a:gd name="connsiteY1" fmla="*/ 9245 h 14004245"/>
              <a:gd name="connsiteX2" fmla="*/ 12855700 w 15868905"/>
              <a:gd name="connsiteY2" fmla="*/ 0 h 14004245"/>
              <a:gd name="connsiteX3" fmla="*/ 15365225 w 15868905"/>
              <a:gd name="connsiteY3" fmla="*/ 9245 h 14004245"/>
              <a:gd name="connsiteX4" fmla="*/ 15868905 w 15868905"/>
              <a:gd name="connsiteY4" fmla="*/ 512925 h 14004245"/>
              <a:gd name="connsiteX5" fmla="*/ 15868905 w 15868905"/>
              <a:gd name="connsiteY5" fmla="*/ 13500565 h 14004245"/>
              <a:gd name="connsiteX6" fmla="*/ 15365225 w 15868905"/>
              <a:gd name="connsiteY6" fmla="*/ 14004245 h 14004245"/>
              <a:gd name="connsiteX7" fmla="*/ 503680 w 15868905"/>
              <a:gd name="connsiteY7" fmla="*/ 14004245 h 14004245"/>
              <a:gd name="connsiteX8" fmla="*/ 0 w 15868905"/>
              <a:gd name="connsiteY8" fmla="*/ 13500565 h 14004245"/>
              <a:gd name="connsiteX9" fmla="*/ 0 w 15868905"/>
              <a:gd name="connsiteY9" fmla="*/ 512925 h 14004245"/>
              <a:gd name="connsiteX0" fmla="*/ 0 w 15868905"/>
              <a:gd name="connsiteY0" fmla="*/ 512925 h 14004245"/>
              <a:gd name="connsiteX1" fmla="*/ 503680 w 15868905"/>
              <a:gd name="connsiteY1" fmla="*/ 9245 h 14004245"/>
              <a:gd name="connsiteX2" fmla="*/ 12855700 w 15868905"/>
              <a:gd name="connsiteY2" fmla="*/ 0 h 14004245"/>
              <a:gd name="connsiteX3" fmla="*/ 14634737 w 15868905"/>
              <a:gd name="connsiteY3" fmla="*/ 1 h 14004245"/>
              <a:gd name="connsiteX4" fmla="*/ 15365225 w 15868905"/>
              <a:gd name="connsiteY4" fmla="*/ 9245 h 14004245"/>
              <a:gd name="connsiteX5" fmla="*/ 15868905 w 15868905"/>
              <a:gd name="connsiteY5" fmla="*/ 512925 h 14004245"/>
              <a:gd name="connsiteX6" fmla="*/ 15868905 w 15868905"/>
              <a:gd name="connsiteY6" fmla="*/ 13500565 h 14004245"/>
              <a:gd name="connsiteX7" fmla="*/ 15365225 w 15868905"/>
              <a:gd name="connsiteY7" fmla="*/ 14004245 h 14004245"/>
              <a:gd name="connsiteX8" fmla="*/ 503680 w 15868905"/>
              <a:gd name="connsiteY8" fmla="*/ 14004245 h 14004245"/>
              <a:gd name="connsiteX9" fmla="*/ 0 w 15868905"/>
              <a:gd name="connsiteY9" fmla="*/ 13500565 h 14004245"/>
              <a:gd name="connsiteX10" fmla="*/ 0 w 15868905"/>
              <a:gd name="connsiteY10" fmla="*/ 512925 h 14004245"/>
              <a:gd name="connsiteX0" fmla="*/ 0 w 15868905"/>
              <a:gd name="connsiteY0" fmla="*/ 519144 h 14010464"/>
              <a:gd name="connsiteX1" fmla="*/ 503680 w 15868905"/>
              <a:gd name="connsiteY1" fmla="*/ 15464 h 14010464"/>
              <a:gd name="connsiteX2" fmla="*/ 12855700 w 15868905"/>
              <a:gd name="connsiteY2" fmla="*/ 6219 h 14010464"/>
              <a:gd name="connsiteX3" fmla="*/ 13726557 w 15868905"/>
              <a:gd name="connsiteY3" fmla="*/ 0 h 14010464"/>
              <a:gd name="connsiteX4" fmla="*/ 14634737 w 15868905"/>
              <a:gd name="connsiteY4" fmla="*/ 6220 h 14010464"/>
              <a:gd name="connsiteX5" fmla="*/ 15365225 w 15868905"/>
              <a:gd name="connsiteY5" fmla="*/ 15464 h 14010464"/>
              <a:gd name="connsiteX6" fmla="*/ 15868905 w 15868905"/>
              <a:gd name="connsiteY6" fmla="*/ 519144 h 14010464"/>
              <a:gd name="connsiteX7" fmla="*/ 15868905 w 15868905"/>
              <a:gd name="connsiteY7" fmla="*/ 13506784 h 14010464"/>
              <a:gd name="connsiteX8" fmla="*/ 15365225 w 15868905"/>
              <a:gd name="connsiteY8" fmla="*/ 14010464 h 14010464"/>
              <a:gd name="connsiteX9" fmla="*/ 503680 w 15868905"/>
              <a:gd name="connsiteY9" fmla="*/ 14010464 h 14010464"/>
              <a:gd name="connsiteX10" fmla="*/ 0 w 15868905"/>
              <a:gd name="connsiteY10" fmla="*/ 13506784 h 14010464"/>
              <a:gd name="connsiteX11" fmla="*/ 0 w 15868905"/>
              <a:gd name="connsiteY11" fmla="*/ 519144 h 14010464"/>
              <a:gd name="connsiteX0" fmla="*/ 0 w 15868905"/>
              <a:gd name="connsiteY0" fmla="*/ 512925 h 14004245"/>
              <a:gd name="connsiteX1" fmla="*/ 503680 w 15868905"/>
              <a:gd name="connsiteY1" fmla="*/ 9245 h 14004245"/>
              <a:gd name="connsiteX2" fmla="*/ 12855700 w 15868905"/>
              <a:gd name="connsiteY2" fmla="*/ 0 h 14004245"/>
              <a:gd name="connsiteX3" fmla="*/ 13776321 w 15868905"/>
              <a:gd name="connsiteY3" fmla="*/ 1020148 h 14004245"/>
              <a:gd name="connsiteX4" fmla="*/ 14634737 w 15868905"/>
              <a:gd name="connsiteY4" fmla="*/ 1 h 14004245"/>
              <a:gd name="connsiteX5" fmla="*/ 15365225 w 15868905"/>
              <a:gd name="connsiteY5" fmla="*/ 9245 h 14004245"/>
              <a:gd name="connsiteX6" fmla="*/ 15868905 w 15868905"/>
              <a:gd name="connsiteY6" fmla="*/ 512925 h 14004245"/>
              <a:gd name="connsiteX7" fmla="*/ 15868905 w 15868905"/>
              <a:gd name="connsiteY7" fmla="*/ 13500565 h 14004245"/>
              <a:gd name="connsiteX8" fmla="*/ 15365225 w 15868905"/>
              <a:gd name="connsiteY8" fmla="*/ 14004245 h 14004245"/>
              <a:gd name="connsiteX9" fmla="*/ 503680 w 15868905"/>
              <a:gd name="connsiteY9" fmla="*/ 14004245 h 14004245"/>
              <a:gd name="connsiteX10" fmla="*/ 0 w 15868905"/>
              <a:gd name="connsiteY10" fmla="*/ 13500565 h 14004245"/>
              <a:gd name="connsiteX11" fmla="*/ 0 w 15868905"/>
              <a:gd name="connsiteY11" fmla="*/ 512925 h 14004245"/>
              <a:gd name="connsiteX0" fmla="*/ 0 w 15868905"/>
              <a:gd name="connsiteY0" fmla="*/ 512924 h 14004244"/>
              <a:gd name="connsiteX1" fmla="*/ 503680 w 15868905"/>
              <a:gd name="connsiteY1" fmla="*/ 9244 h 14004244"/>
              <a:gd name="connsiteX2" fmla="*/ 12781055 w 15868905"/>
              <a:gd name="connsiteY2" fmla="*/ 149288 h 14004244"/>
              <a:gd name="connsiteX3" fmla="*/ 13776321 w 15868905"/>
              <a:gd name="connsiteY3" fmla="*/ 1020147 h 14004244"/>
              <a:gd name="connsiteX4" fmla="*/ 14634737 w 15868905"/>
              <a:gd name="connsiteY4" fmla="*/ 0 h 14004244"/>
              <a:gd name="connsiteX5" fmla="*/ 15365225 w 15868905"/>
              <a:gd name="connsiteY5" fmla="*/ 9244 h 14004244"/>
              <a:gd name="connsiteX6" fmla="*/ 15868905 w 15868905"/>
              <a:gd name="connsiteY6" fmla="*/ 512924 h 14004244"/>
              <a:gd name="connsiteX7" fmla="*/ 15868905 w 15868905"/>
              <a:gd name="connsiteY7" fmla="*/ 13500564 h 14004244"/>
              <a:gd name="connsiteX8" fmla="*/ 15365225 w 15868905"/>
              <a:gd name="connsiteY8" fmla="*/ 14004244 h 14004244"/>
              <a:gd name="connsiteX9" fmla="*/ 503680 w 15868905"/>
              <a:gd name="connsiteY9" fmla="*/ 14004244 h 14004244"/>
              <a:gd name="connsiteX10" fmla="*/ 0 w 15868905"/>
              <a:gd name="connsiteY10" fmla="*/ 13500564 h 14004244"/>
              <a:gd name="connsiteX11" fmla="*/ 0 w 15868905"/>
              <a:gd name="connsiteY11" fmla="*/ 512924 h 14004244"/>
              <a:gd name="connsiteX0" fmla="*/ 0 w 15868905"/>
              <a:gd name="connsiteY0" fmla="*/ 512925 h 14004245"/>
              <a:gd name="connsiteX1" fmla="*/ 503680 w 15868905"/>
              <a:gd name="connsiteY1" fmla="*/ 9245 h 14004245"/>
              <a:gd name="connsiteX2" fmla="*/ 12849480 w 15868905"/>
              <a:gd name="connsiteY2" fmla="*/ 0 h 14004245"/>
              <a:gd name="connsiteX3" fmla="*/ 13776321 w 15868905"/>
              <a:gd name="connsiteY3" fmla="*/ 1020148 h 14004245"/>
              <a:gd name="connsiteX4" fmla="*/ 14634737 w 15868905"/>
              <a:gd name="connsiteY4" fmla="*/ 1 h 14004245"/>
              <a:gd name="connsiteX5" fmla="*/ 15365225 w 15868905"/>
              <a:gd name="connsiteY5" fmla="*/ 9245 h 14004245"/>
              <a:gd name="connsiteX6" fmla="*/ 15868905 w 15868905"/>
              <a:gd name="connsiteY6" fmla="*/ 512925 h 14004245"/>
              <a:gd name="connsiteX7" fmla="*/ 15868905 w 15868905"/>
              <a:gd name="connsiteY7" fmla="*/ 13500565 h 14004245"/>
              <a:gd name="connsiteX8" fmla="*/ 15365225 w 15868905"/>
              <a:gd name="connsiteY8" fmla="*/ 14004245 h 14004245"/>
              <a:gd name="connsiteX9" fmla="*/ 503680 w 15868905"/>
              <a:gd name="connsiteY9" fmla="*/ 14004245 h 14004245"/>
              <a:gd name="connsiteX10" fmla="*/ 0 w 15868905"/>
              <a:gd name="connsiteY10" fmla="*/ 13500565 h 14004245"/>
              <a:gd name="connsiteX11" fmla="*/ 0 w 15868905"/>
              <a:gd name="connsiteY11" fmla="*/ 512925 h 14004245"/>
              <a:gd name="connsiteX0" fmla="*/ 0 w 15868905"/>
              <a:gd name="connsiteY0" fmla="*/ 512925 h 14004245"/>
              <a:gd name="connsiteX1" fmla="*/ 503680 w 15868905"/>
              <a:gd name="connsiteY1" fmla="*/ 9245 h 14004245"/>
              <a:gd name="connsiteX2" fmla="*/ 12849480 w 15868905"/>
              <a:gd name="connsiteY2" fmla="*/ 0 h 14004245"/>
              <a:gd name="connsiteX3" fmla="*/ 13776321 w 15868905"/>
              <a:gd name="connsiteY3" fmla="*/ 1020148 h 14004245"/>
              <a:gd name="connsiteX4" fmla="*/ 14790248 w 15868905"/>
              <a:gd name="connsiteY4" fmla="*/ 62205 h 14004245"/>
              <a:gd name="connsiteX5" fmla="*/ 15365225 w 15868905"/>
              <a:gd name="connsiteY5" fmla="*/ 9245 h 14004245"/>
              <a:gd name="connsiteX6" fmla="*/ 15868905 w 15868905"/>
              <a:gd name="connsiteY6" fmla="*/ 512925 h 14004245"/>
              <a:gd name="connsiteX7" fmla="*/ 15868905 w 15868905"/>
              <a:gd name="connsiteY7" fmla="*/ 13500565 h 14004245"/>
              <a:gd name="connsiteX8" fmla="*/ 15365225 w 15868905"/>
              <a:gd name="connsiteY8" fmla="*/ 14004245 h 14004245"/>
              <a:gd name="connsiteX9" fmla="*/ 503680 w 15868905"/>
              <a:gd name="connsiteY9" fmla="*/ 14004245 h 14004245"/>
              <a:gd name="connsiteX10" fmla="*/ 0 w 15868905"/>
              <a:gd name="connsiteY10" fmla="*/ 13500565 h 14004245"/>
              <a:gd name="connsiteX11" fmla="*/ 0 w 15868905"/>
              <a:gd name="connsiteY11" fmla="*/ 512925 h 14004245"/>
              <a:gd name="connsiteX0" fmla="*/ 0 w 15868905"/>
              <a:gd name="connsiteY0" fmla="*/ 519145 h 14010465"/>
              <a:gd name="connsiteX1" fmla="*/ 503680 w 15868905"/>
              <a:gd name="connsiteY1" fmla="*/ 15465 h 14010465"/>
              <a:gd name="connsiteX2" fmla="*/ 12849480 w 15868905"/>
              <a:gd name="connsiteY2" fmla="*/ 6220 h 14010465"/>
              <a:gd name="connsiteX3" fmla="*/ 13776321 w 15868905"/>
              <a:gd name="connsiteY3" fmla="*/ 1026368 h 14010465"/>
              <a:gd name="connsiteX4" fmla="*/ 14684502 w 15868905"/>
              <a:gd name="connsiteY4" fmla="*/ 0 h 14010465"/>
              <a:gd name="connsiteX5" fmla="*/ 15365225 w 15868905"/>
              <a:gd name="connsiteY5" fmla="*/ 15465 h 14010465"/>
              <a:gd name="connsiteX6" fmla="*/ 15868905 w 15868905"/>
              <a:gd name="connsiteY6" fmla="*/ 519145 h 14010465"/>
              <a:gd name="connsiteX7" fmla="*/ 15868905 w 15868905"/>
              <a:gd name="connsiteY7" fmla="*/ 13506785 h 14010465"/>
              <a:gd name="connsiteX8" fmla="*/ 15365225 w 15868905"/>
              <a:gd name="connsiteY8" fmla="*/ 14010465 h 14010465"/>
              <a:gd name="connsiteX9" fmla="*/ 503680 w 15868905"/>
              <a:gd name="connsiteY9" fmla="*/ 14010465 h 14010465"/>
              <a:gd name="connsiteX10" fmla="*/ 0 w 15868905"/>
              <a:gd name="connsiteY10" fmla="*/ 13506785 h 14010465"/>
              <a:gd name="connsiteX11" fmla="*/ 0 w 15868905"/>
              <a:gd name="connsiteY11" fmla="*/ 519145 h 14010465"/>
              <a:gd name="connsiteX0" fmla="*/ 0 w 15868905"/>
              <a:gd name="connsiteY0" fmla="*/ 519145 h 14010465"/>
              <a:gd name="connsiteX1" fmla="*/ 503680 w 15868905"/>
              <a:gd name="connsiteY1" fmla="*/ 15465 h 14010465"/>
              <a:gd name="connsiteX2" fmla="*/ 12849480 w 15868905"/>
              <a:gd name="connsiteY2" fmla="*/ 6220 h 14010465"/>
              <a:gd name="connsiteX3" fmla="*/ 13770100 w 15868905"/>
              <a:gd name="connsiteY3" fmla="*/ 1013927 h 14010465"/>
              <a:gd name="connsiteX4" fmla="*/ 14684502 w 15868905"/>
              <a:gd name="connsiteY4" fmla="*/ 0 h 14010465"/>
              <a:gd name="connsiteX5" fmla="*/ 15365225 w 15868905"/>
              <a:gd name="connsiteY5" fmla="*/ 15465 h 14010465"/>
              <a:gd name="connsiteX6" fmla="*/ 15868905 w 15868905"/>
              <a:gd name="connsiteY6" fmla="*/ 519145 h 14010465"/>
              <a:gd name="connsiteX7" fmla="*/ 15868905 w 15868905"/>
              <a:gd name="connsiteY7" fmla="*/ 13506785 h 14010465"/>
              <a:gd name="connsiteX8" fmla="*/ 15365225 w 15868905"/>
              <a:gd name="connsiteY8" fmla="*/ 14010465 h 14010465"/>
              <a:gd name="connsiteX9" fmla="*/ 503680 w 15868905"/>
              <a:gd name="connsiteY9" fmla="*/ 14010465 h 14010465"/>
              <a:gd name="connsiteX10" fmla="*/ 0 w 15868905"/>
              <a:gd name="connsiteY10" fmla="*/ 13506785 h 14010465"/>
              <a:gd name="connsiteX11" fmla="*/ 0 w 15868905"/>
              <a:gd name="connsiteY11" fmla="*/ 519145 h 14010465"/>
              <a:gd name="connsiteX0" fmla="*/ 0 w 15868905"/>
              <a:gd name="connsiteY0" fmla="*/ 519145 h 14010465"/>
              <a:gd name="connsiteX1" fmla="*/ 503680 w 15868905"/>
              <a:gd name="connsiteY1" fmla="*/ 15465 h 14010465"/>
              <a:gd name="connsiteX2" fmla="*/ 12849480 w 15868905"/>
              <a:gd name="connsiteY2" fmla="*/ 6220 h 14010465"/>
              <a:gd name="connsiteX3" fmla="*/ 13763879 w 15868905"/>
              <a:gd name="connsiteY3" fmla="*/ 1020147 h 14010465"/>
              <a:gd name="connsiteX4" fmla="*/ 14684502 w 15868905"/>
              <a:gd name="connsiteY4" fmla="*/ 0 h 14010465"/>
              <a:gd name="connsiteX5" fmla="*/ 15365225 w 15868905"/>
              <a:gd name="connsiteY5" fmla="*/ 15465 h 14010465"/>
              <a:gd name="connsiteX6" fmla="*/ 15868905 w 15868905"/>
              <a:gd name="connsiteY6" fmla="*/ 519145 h 14010465"/>
              <a:gd name="connsiteX7" fmla="*/ 15868905 w 15868905"/>
              <a:gd name="connsiteY7" fmla="*/ 13506785 h 14010465"/>
              <a:gd name="connsiteX8" fmla="*/ 15365225 w 15868905"/>
              <a:gd name="connsiteY8" fmla="*/ 14010465 h 14010465"/>
              <a:gd name="connsiteX9" fmla="*/ 503680 w 15868905"/>
              <a:gd name="connsiteY9" fmla="*/ 14010465 h 14010465"/>
              <a:gd name="connsiteX10" fmla="*/ 0 w 15868905"/>
              <a:gd name="connsiteY10" fmla="*/ 13506785 h 14010465"/>
              <a:gd name="connsiteX11" fmla="*/ 0 w 15868905"/>
              <a:gd name="connsiteY11" fmla="*/ 519145 h 14010465"/>
              <a:gd name="connsiteX0" fmla="*/ 0 w 15868905"/>
              <a:gd name="connsiteY0" fmla="*/ 519145 h 14010465"/>
              <a:gd name="connsiteX1" fmla="*/ 503680 w 15868905"/>
              <a:gd name="connsiteY1" fmla="*/ 15465 h 14010465"/>
              <a:gd name="connsiteX2" fmla="*/ 12849480 w 15868905"/>
              <a:gd name="connsiteY2" fmla="*/ 6220 h 14010465"/>
              <a:gd name="connsiteX3" fmla="*/ 13763879 w 15868905"/>
              <a:gd name="connsiteY3" fmla="*/ 1020147 h 14010465"/>
              <a:gd name="connsiteX4" fmla="*/ 14684502 w 15868905"/>
              <a:gd name="connsiteY4" fmla="*/ 0 h 14010465"/>
              <a:gd name="connsiteX5" fmla="*/ 15365225 w 15868905"/>
              <a:gd name="connsiteY5" fmla="*/ 15465 h 14010465"/>
              <a:gd name="connsiteX6" fmla="*/ 15868905 w 15868905"/>
              <a:gd name="connsiteY6" fmla="*/ 519145 h 14010465"/>
              <a:gd name="connsiteX7" fmla="*/ 15868905 w 15868905"/>
              <a:gd name="connsiteY7" fmla="*/ 13506785 h 14010465"/>
              <a:gd name="connsiteX8" fmla="*/ 15365225 w 15868905"/>
              <a:gd name="connsiteY8" fmla="*/ 14010465 h 14010465"/>
              <a:gd name="connsiteX9" fmla="*/ 11382415 w 15868905"/>
              <a:gd name="connsiteY9" fmla="*/ 14009866 h 14010465"/>
              <a:gd name="connsiteX10" fmla="*/ 503680 w 15868905"/>
              <a:gd name="connsiteY10" fmla="*/ 14010465 h 14010465"/>
              <a:gd name="connsiteX11" fmla="*/ 0 w 15868905"/>
              <a:gd name="connsiteY11" fmla="*/ 13506785 h 14010465"/>
              <a:gd name="connsiteX12" fmla="*/ 0 w 15868905"/>
              <a:gd name="connsiteY12" fmla="*/ 519145 h 14010465"/>
              <a:gd name="connsiteX0" fmla="*/ 0 w 15868905"/>
              <a:gd name="connsiteY0" fmla="*/ 519145 h 14010465"/>
              <a:gd name="connsiteX1" fmla="*/ 503680 w 15868905"/>
              <a:gd name="connsiteY1" fmla="*/ 15465 h 14010465"/>
              <a:gd name="connsiteX2" fmla="*/ 12849480 w 15868905"/>
              <a:gd name="connsiteY2" fmla="*/ 6220 h 14010465"/>
              <a:gd name="connsiteX3" fmla="*/ 13763879 w 15868905"/>
              <a:gd name="connsiteY3" fmla="*/ 1020147 h 14010465"/>
              <a:gd name="connsiteX4" fmla="*/ 14684502 w 15868905"/>
              <a:gd name="connsiteY4" fmla="*/ 0 h 14010465"/>
              <a:gd name="connsiteX5" fmla="*/ 15365225 w 15868905"/>
              <a:gd name="connsiteY5" fmla="*/ 15465 h 14010465"/>
              <a:gd name="connsiteX6" fmla="*/ 15868905 w 15868905"/>
              <a:gd name="connsiteY6" fmla="*/ 519145 h 14010465"/>
              <a:gd name="connsiteX7" fmla="*/ 15868905 w 15868905"/>
              <a:gd name="connsiteY7" fmla="*/ 13506785 h 14010465"/>
              <a:gd name="connsiteX8" fmla="*/ 15365225 w 15868905"/>
              <a:gd name="connsiteY8" fmla="*/ 14010465 h 14010465"/>
              <a:gd name="connsiteX9" fmla="*/ 11382415 w 15868905"/>
              <a:gd name="connsiteY9" fmla="*/ 14009866 h 14010465"/>
              <a:gd name="connsiteX10" fmla="*/ 9548236 w 15868905"/>
              <a:gd name="connsiteY10" fmla="*/ 14009866 h 14010465"/>
              <a:gd name="connsiteX11" fmla="*/ 503680 w 15868905"/>
              <a:gd name="connsiteY11" fmla="*/ 14010465 h 14010465"/>
              <a:gd name="connsiteX12" fmla="*/ 0 w 15868905"/>
              <a:gd name="connsiteY12" fmla="*/ 13506785 h 14010465"/>
              <a:gd name="connsiteX13" fmla="*/ 0 w 15868905"/>
              <a:gd name="connsiteY13" fmla="*/ 519145 h 14010465"/>
              <a:gd name="connsiteX0" fmla="*/ 0 w 15868905"/>
              <a:gd name="connsiteY0" fmla="*/ 519145 h 14010465"/>
              <a:gd name="connsiteX1" fmla="*/ 503680 w 15868905"/>
              <a:gd name="connsiteY1" fmla="*/ 15465 h 14010465"/>
              <a:gd name="connsiteX2" fmla="*/ 12849480 w 15868905"/>
              <a:gd name="connsiteY2" fmla="*/ 6220 h 14010465"/>
              <a:gd name="connsiteX3" fmla="*/ 13763879 w 15868905"/>
              <a:gd name="connsiteY3" fmla="*/ 1020147 h 14010465"/>
              <a:gd name="connsiteX4" fmla="*/ 14684502 w 15868905"/>
              <a:gd name="connsiteY4" fmla="*/ 0 h 14010465"/>
              <a:gd name="connsiteX5" fmla="*/ 15365225 w 15868905"/>
              <a:gd name="connsiteY5" fmla="*/ 15465 h 14010465"/>
              <a:gd name="connsiteX6" fmla="*/ 15868905 w 15868905"/>
              <a:gd name="connsiteY6" fmla="*/ 519145 h 14010465"/>
              <a:gd name="connsiteX7" fmla="*/ 15868905 w 15868905"/>
              <a:gd name="connsiteY7" fmla="*/ 13506785 h 14010465"/>
              <a:gd name="connsiteX8" fmla="*/ 15365225 w 15868905"/>
              <a:gd name="connsiteY8" fmla="*/ 14010465 h 14010465"/>
              <a:gd name="connsiteX9" fmla="*/ 11382415 w 15868905"/>
              <a:gd name="connsiteY9" fmla="*/ 14009866 h 14010465"/>
              <a:gd name="connsiteX10" fmla="*/ 10430363 w 15868905"/>
              <a:gd name="connsiteY10" fmla="*/ 14004487 h 14010465"/>
              <a:gd name="connsiteX11" fmla="*/ 9548236 w 15868905"/>
              <a:gd name="connsiteY11" fmla="*/ 14009866 h 14010465"/>
              <a:gd name="connsiteX12" fmla="*/ 503680 w 15868905"/>
              <a:gd name="connsiteY12" fmla="*/ 14010465 h 14010465"/>
              <a:gd name="connsiteX13" fmla="*/ 0 w 15868905"/>
              <a:gd name="connsiteY13" fmla="*/ 13506785 h 14010465"/>
              <a:gd name="connsiteX14" fmla="*/ 0 w 15868905"/>
              <a:gd name="connsiteY14" fmla="*/ 519145 h 14010465"/>
              <a:gd name="connsiteX0" fmla="*/ 0 w 15868905"/>
              <a:gd name="connsiteY0" fmla="*/ 519145 h 15037221"/>
              <a:gd name="connsiteX1" fmla="*/ 503680 w 15868905"/>
              <a:gd name="connsiteY1" fmla="*/ 15465 h 15037221"/>
              <a:gd name="connsiteX2" fmla="*/ 12849480 w 15868905"/>
              <a:gd name="connsiteY2" fmla="*/ 6220 h 15037221"/>
              <a:gd name="connsiteX3" fmla="*/ 13763879 w 15868905"/>
              <a:gd name="connsiteY3" fmla="*/ 1020147 h 15037221"/>
              <a:gd name="connsiteX4" fmla="*/ 14684502 w 15868905"/>
              <a:gd name="connsiteY4" fmla="*/ 0 h 15037221"/>
              <a:gd name="connsiteX5" fmla="*/ 15365225 w 15868905"/>
              <a:gd name="connsiteY5" fmla="*/ 15465 h 15037221"/>
              <a:gd name="connsiteX6" fmla="*/ 15868905 w 15868905"/>
              <a:gd name="connsiteY6" fmla="*/ 519145 h 15037221"/>
              <a:gd name="connsiteX7" fmla="*/ 15868905 w 15868905"/>
              <a:gd name="connsiteY7" fmla="*/ 13506785 h 15037221"/>
              <a:gd name="connsiteX8" fmla="*/ 15365225 w 15868905"/>
              <a:gd name="connsiteY8" fmla="*/ 14010465 h 15037221"/>
              <a:gd name="connsiteX9" fmla="*/ 11382415 w 15868905"/>
              <a:gd name="connsiteY9" fmla="*/ 14009866 h 15037221"/>
              <a:gd name="connsiteX10" fmla="*/ 10473394 w 15868905"/>
              <a:gd name="connsiteY10" fmla="*/ 15037221 h 15037221"/>
              <a:gd name="connsiteX11" fmla="*/ 9548236 w 15868905"/>
              <a:gd name="connsiteY11" fmla="*/ 14009866 h 15037221"/>
              <a:gd name="connsiteX12" fmla="*/ 503680 w 15868905"/>
              <a:gd name="connsiteY12" fmla="*/ 14010465 h 15037221"/>
              <a:gd name="connsiteX13" fmla="*/ 0 w 15868905"/>
              <a:gd name="connsiteY13" fmla="*/ 13506785 h 15037221"/>
              <a:gd name="connsiteX14" fmla="*/ 0 w 15868905"/>
              <a:gd name="connsiteY14" fmla="*/ 519145 h 15037221"/>
              <a:gd name="connsiteX0" fmla="*/ 0 w 15868905"/>
              <a:gd name="connsiteY0" fmla="*/ 519145 h 15037221"/>
              <a:gd name="connsiteX1" fmla="*/ 503680 w 15868905"/>
              <a:gd name="connsiteY1" fmla="*/ 15465 h 15037221"/>
              <a:gd name="connsiteX2" fmla="*/ 12849480 w 15868905"/>
              <a:gd name="connsiteY2" fmla="*/ 6220 h 15037221"/>
              <a:gd name="connsiteX3" fmla="*/ 13763879 w 15868905"/>
              <a:gd name="connsiteY3" fmla="*/ 1020147 h 15037221"/>
              <a:gd name="connsiteX4" fmla="*/ 14684502 w 15868905"/>
              <a:gd name="connsiteY4" fmla="*/ 0 h 15037221"/>
              <a:gd name="connsiteX5" fmla="*/ 15365225 w 15868905"/>
              <a:gd name="connsiteY5" fmla="*/ 15465 h 15037221"/>
              <a:gd name="connsiteX6" fmla="*/ 15868905 w 15868905"/>
              <a:gd name="connsiteY6" fmla="*/ 519145 h 15037221"/>
              <a:gd name="connsiteX7" fmla="*/ 15868905 w 15868905"/>
              <a:gd name="connsiteY7" fmla="*/ 13506785 h 15037221"/>
              <a:gd name="connsiteX8" fmla="*/ 15365225 w 15868905"/>
              <a:gd name="connsiteY8" fmla="*/ 14010465 h 15037221"/>
              <a:gd name="connsiteX9" fmla="*/ 11382415 w 15868905"/>
              <a:gd name="connsiteY9" fmla="*/ 14009866 h 15037221"/>
              <a:gd name="connsiteX10" fmla="*/ 10473394 w 15868905"/>
              <a:gd name="connsiteY10" fmla="*/ 15037221 h 15037221"/>
              <a:gd name="connsiteX11" fmla="*/ 9505206 w 15868905"/>
              <a:gd name="connsiteY11" fmla="*/ 14138957 h 15037221"/>
              <a:gd name="connsiteX12" fmla="*/ 503680 w 15868905"/>
              <a:gd name="connsiteY12" fmla="*/ 14010465 h 15037221"/>
              <a:gd name="connsiteX13" fmla="*/ 0 w 15868905"/>
              <a:gd name="connsiteY13" fmla="*/ 13506785 h 15037221"/>
              <a:gd name="connsiteX14" fmla="*/ 0 w 15868905"/>
              <a:gd name="connsiteY14" fmla="*/ 519145 h 15037221"/>
              <a:gd name="connsiteX0" fmla="*/ 0 w 15868905"/>
              <a:gd name="connsiteY0" fmla="*/ 519145 h 15037221"/>
              <a:gd name="connsiteX1" fmla="*/ 503680 w 15868905"/>
              <a:gd name="connsiteY1" fmla="*/ 15465 h 15037221"/>
              <a:gd name="connsiteX2" fmla="*/ 12849480 w 15868905"/>
              <a:gd name="connsiteY2" fmla="*/ 6220 h 15037221"/>
              <a:gd name="connsiteX3" fmla="*/ 13763879 w 15868905"/>
              <a:gd name="connsiteY3" fmla="*/ 1020147 h 15037221"/>
              <a:gd name="connsiteX4" fmla="*/ 14684502 w 15868905"/>
              <a:gd name="connsiteY4" fmla="*/ 0 h 15037221"/>
              <a:gd name="connsiteX5" fmla="*/ 15365225 w 15868905"/>
              <a:gd name="connsiteY5" fmla="*/ 15465 h 15037221"/>
              <a:gd name="connsiteX6" fmla="*/ 15868905 w 15868905"/>
              <a:gd name="connsiteY6" fmla="*/ 519145 h 15037221"/>
              <a:gd name="connsiteX7" fmla="*/ 15868905 w 15868905"/>
              <a:gd name="connsiteY7" fmla="*/ 13506785 h 15037221"/>
              <a:gd name="connsiteX8" fmla="*/ 15365225 w 15868905"/>
              <a:gd name="connsiteY8" fmla="*/ 14010465 h 15037221"/>
              <a:gd name="connsiteX9" fmla="*/ 11382415 w 15868905"/>
              <a:gd name="connsiteY9" fmla="*/ 14009866 h 15037221"/>
              <a:gd name="connsiteX10" fmla="*/ 10473394 w 15868905"/>
              <a:gd name="connsiteY10" fmla="*/ 15037221 h 15037221"/>
              <a:gd name="connsiteX11" fmla="*/ 9558995 w 15868905"/>
              <a:gd name="connsiteY11" fmla="*/ 14020623 h 15037221"/>
              <a:gd name="connsiteX12" fmla="*/ 503680 w 15868905"/>
              <a:gd name="connsiteY12" fmla="*/ 14010465 h 15037221"/>
              <a:gd name="connsiteX13" fmla="*/ 0 w 15868905"/>
              <a:gd name="connsiteY13" fmla="*/ 13506785 h 15037221"/>
              <a:gd name="connsiteX14" fmla="*/ 0 w 15868905"/>
              <a:gd name="connsiteY14" fmla="*/ 519145 h 15037221"/>
              <a:gd name="connsiteX0" fmla="*/ 0 w 15868905"/>
              <a:gd name="connsiteY0" fmla="*/ 519145 h 15037221"/>
              <a:gd name="connsiteX1" fmla="*/ 503680 w 15868905"/>
              <a:gd name="connsiteY1" fmla="*/ 15465 h 15037221"/>
              <a:gd name="connsiteX2" fmla="*/ 12849480 w 15868905"/>
              <a:gd name="connsiteY2" fmla="*/ 6220 h 15037221"/>
              <a:gd name="connsiteX3" fmla="*/ 13763879 w 15868905"/>
              <a:gd name="connsiteY3" fmla="*/ 1020147 h 15037221"/>
              <a:gd name="connsiteX4" fmla="*/ 14684502 w 15868905"/>
              <a:gd name="connsiteY4" fmla="*/ 0 h 15037221"/>
              <a:gd name="connsiteX5" fmla="*/ 15365225 w 15868905"/>
              <a:gd name="connsiteY5" fmla="*/ 15465 h 15037221"/>
              <a:gd name="connsiteX6" fmla="*/ 15868905 w 15868905"/>
              <a:gd name="connsiteY6" fmla="*/ 519145 h 15037221"/>
              <a:gd name="connsiteX7" fmla="*/ 15868905 w 15868905"/>
              <a:gd name="connsiteY7" fmla="*/ 13506785 h 15037221"/>
              <a:gd name="connsiteX8" fmla="*/ 15365225 w 15868905"/>
              <a:gd name="connsiteY8" fmla="*/ 14010465 h 15037221"/>
              <a:gd name="connsiteX9" fmla="*/ 11452340 w 15868905"/>
              <a:gd name="connsiteY9" fmla="*/ 14128200 h 15037221"/>
              <a:gd name="connsiteX10" fmla="*/ 10473394 w 15868905"/>
              <a:gd name="connsiteY10" fmla="*/ 15037221 h 15037221"/>
              <a:gd name="connsiteX11" fmla="*/ 9558995 w 15868905"/>
              <a:gd name="connsiteY11" fmla="*/ 14020623 h 15037221"/>
              <a:gd name="connsiteX12" fmla="*/ 503680 w 15868905"/>
              <a:gd name="connsiteY12" fmla="*/ 14010465 h 15037221"/>
              <a:gd name="connsiteX13" fmla="*/ 0 w 15868905"/>
              <a:gd name="connsiteY13" fmla="*/ 13506785 h 15037221"/>
              <a:gd name="connsiteX14" fmla="*/ 0 w 15868905"/>
              <a:gd name="connsiteY14" fmla="*/ 519145 h 15037221"/>
              <a:gd name="connsiteX0" fmla="*/ 0 w 15868905"/>
              <a:gd name="connsiteY0" fmla="*/ 519145 h 15037221"/>
              <a:gd name="connsiteX1" fmla="*/ 503680 w 15868905"/>
              <a:gd name="connsiteY1" fmla="*/ 15465 h 15037221"/>
              <a:gd name="connsiteX2" fmla="*/ 12849480 w 15868905"/>
              <a:gd name="connsiteY2" fmla="*/ 6220 h 15037221"/>
              <a:gd name="connsiteX3" fmla="*/ 13763879 w 15868905"/>
              <a:gd name="connsiteY3" fmla="*/ 1020147 h 15037221"/>
              <a:gd name="connsiteX4" fmla="*/ 14684502 w 15868905"/>
              <a:gd name="connsiteY4" fmla="*/ 0 h 15037221"/>
              <a:gd name="connsiteX5" fmla="*/ 15365225 w 15868905"/>
              <a:gd name="connsiteY5" fmla="*/ 15465 h 15037221"/>
              <a:gd name="connsiteX6" fmla="*/ 15868905 w 15868905"/>
              <a:gd name="connsiteY6" fmla="*/ 519145 h 15037221"/>
              <a:gd name="connsiteX7" fmla="*/ 15868905 w 15868905"/>
              <a:gd name="connsiteY7" fmla="*/ 13506785 h 15037221"/>
              <a:gd name="connsiteX8" fmla="*/ 15365225 w 15868905"/>
              <a:gd name="connsiteY8" fmla="*/ 14010465 h 15037221"/>
              <a:gd name="connsiteX9" fmla="*/ 11398552 w 15868905"/>
              <a:gd name="connsiteY9" fmla="*/ 14009866 h 15037221"/>
              <a:gd name="connsiteX10" fmla="*/ 10473394 w 15868905"/>
              <a:gd name="connsiteY10" fmla="*/ 15037221 h 15037221"/>
              <a:gd name="connsiteX11" fmla="*/ 9558995 w 15868905"/>
              <a:gd name="connsiteY11" fmla="*/ 14020623 h 15037221"/>
              <a:gd name="connsiteX12" fmla="*/ 503680 w 15868905"/>
              <a:gd name="connsiteY12" fmla="*/ 14010465 h 15037221"/>
              <a:gd name="connsiteX13" fmla="*/ 0 w 15868905"/>
              <a:gd name="connsiteY13" fmla="*/ 13506785 h 15037221"/>
              <a:gd name="connsiteX14" fmla="*/ 0 w 15868905"/>
              <a:gd name="connsiteY14" fmla="*/ 519145 h 15037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868905" h="15037221">
                <a:moveTo>
                  <a:pt x="0" y="519145"/>
                </a:moveTo>
                <a:cubicBezTo>
                  <a:pt x="0" y="240970"/>
                  <a:pt x="225505" y="15465"/>
                  <a:pt x="503680" y="15465"/>
                </a:cubicBezTo>
                <a:lnTo>
                  <a:pt x="12849480" y="6220"/>
                </a:lnTo>
                <a:lnTo>
                  <a:pt x="13763879" y="1020147"/>
                </a:lnTo>
                <a:lnTo>
                  <a:pt x="14684502" y="0"/>
                </a:lnTo>
                <a:lnTo>
                  <a:pt x="15365225" y="15465"/>
                </a:lnTo>
                <a:cubicBezTo>
                  <a:pt x="15643400" y="15465"/>
                  <a:pt x="15868905" y="240970"/>
                  <a:pt x="15868905" y="519145"/>
                </a:cubicBezTo>
                <a:lnTo>
                  <a:pt x="15868905" y="13506785"/>
                </a:lnTo>
                <a:cubicBezTo>
                  <a:pt x="15868905" y="13784960"/>
                  <a:pt x="15643400" y="14010465"/>
                  <a:pt x="15365225" y="14010465"/>
                </a:cubicBezTo>
                <a:lnTo>
                  <a:pt x="11398552" y="14009866"/>
                </a:lnTo>
                <a:lnTo>
                  <a:pt x="10473394" y="15037221"/>
                </a:lnTo>
                <a:lnTo>
                  <a:pt x="9558995" y="14020623"/>
                </a:lnTo>
                <a:lnTo>
                  <a:pt x="503680" y="14010465"/>
                </a:lnTo>
                <a:cubicBezTo>
                  <a:pt x="225505" y="14010465"/>
                  <a:pt x="0" y="13784960"/>
                  <a:pt x="0" y="13506785"/>
                </a:cubicBezTo>
                <a:lnTo>
                  <a:pt x="0" y="519145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feld 2">
            <a:extLst>
              <a:ext uri="{FF2B5EF4-FFF2-40B4-BE49-F238E27FC236}">
                <a16:creationId xmlns:a16="http://schemas.microsoft.com/office/drawing/2014/main" id="{FD75FC4D-5A63-4697-8EF3-E87965532BB2}"/>
              </a:ext>
            </a:extLst>
          </p:cNvPr>
          <p:cNvSpPr txBox="1"/>
          <p:nvPr/>
        </p:nvSpPr>
        <p:spPr>
          <a:xfrm>
            <a:off x="1481372" y="15192595"/>
            <a:ext cx="1511276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We classify ten individual circulation types using daily geopotential height at 500 </a:t>
            </a:r>
            <a:r>
              <a:rPr lang="en-US" sz="3900" dirty="0" err="1">
                <a:latin typeface="Arial" panose="020B0604020202020204" pitchFamily="34" charset="0"/>
                <a:cs typeface="Arial" panose="020B0604020202020204" pitchFamily="34" charset="0"/>
              </a:rPr>
              <a:t>hPa</a:t>
            </a: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 over Central Europe from three model setups with the cost733class</a:t>
            </a:r>
            <a:r>
              <a:rPr lang="en-GB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9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classification software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GCM and reanalysis data: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F01D250B-1BB8-4AA3-86D2-EC9D3017F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570984"/>
              </p:ext>
            </p:extLst>
          </p:nvPr>
        </p:nvGraphicFramePr>
        <p:xfrm>
          <a:off x="1481373" y="18479653"/>
          <a:ext cx="15112767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7589">
                  <a:extLst>
                    <a:ext uri="{9D8B030D-6E8A-4147-A177-3AD203B41FA5}">
                      <a16:colId xmlns:a16="http://schemas.microsoft.com/office/drawing/2014/main" val="2628744203"/>
                    </a:ext>
                  </a:extLst>
                </a:gridCol>
                <a:gridCol w="5037589">
                  <a:extLst>
                    <a:ext uri="{9D8B030D-6E8A-4147-A177-3AD203B41FA5}">
                      <a16:colId xmlns:a16="http://schemas.microsoft.com/office/drawing/2014/main" val="3407542381"/>
                    </a:ext>
                  </a:extLst>
                </a:gridCol>
                <a:gridCol w="5037589">
                  <a:extLst>
                    <a:ext uri="{9D8B030D-6E8A-4147-A177-3AD203B41FA5}">
                      <a16:colId xmlns:a16="http://schemas.microsoft.com/office/drawing/2014/main" val="3071002269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ctr"/>
                      <a:r>
                        <a:rPr lang="en-GB" sz="3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ERA-40/-Interim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CESM12-LE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CMIP5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16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3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3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reanalysis </a:t>
                      </a:r>
                    </a:p>
                    <a:p>
                      <a:pPr algn="ctr"/>
                      <a:r>
                        <a:rPr lang="en-GB" sz="3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</a:t>
                      </a:r>
                    </a:p>
                    <a:p>
                      <a:pPr algn="ctr"/>
                      <a:endParaRPr lang="en-GB" sz="3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GB" sz="3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3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1960-2017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3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model, 84 realisations</a:t>
                      </a:r>
                    </a:p>
                    <a:p>
                      <a:pPr algn="ctr"/>
                      <a:endParaRPr lang="en-GB" sz="3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GB" sz="3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3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1960-2099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3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models, 23 realisations</a:t>
                      </a:r>
                    </a:p>
                    <a:p>
                      <a:pPr algn="ctr"/>
                      <a:endParaRPr lang="en-GB" sz="3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GB" sz="39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GB" sz="39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1960-2099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25399"/>
                  </a:ext>
                </a:extLst>
              </a:tr>
            </a:tbl>
          </a:graphicData>
        </a:graphic>
      </p:graphicFrame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0845FA1-D051-47B0-A24D-459773EEE2EA}"/>
              </a:ext>
            </a:extLst>
          </p:cNvPr>
          <p:cNvSpPr/>
          <p:nvPr/>
        </p:nvSpPr>
        <p:spPr>
          <a:xfrm>
            <a:off x="7918728" y="21343524"/>
            <a:ext cx="7315200" cy="62474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900" dirty="0">
                <a:latin typeface="Arial" panose="020B0604020202020204" pitchFamily="34" charset="0"/>
                <a:cs typeface="Arial" panose="020B0604020202020204" pitchFamily="34" charset="0"/>
              </a:rPr>
              <a:t>historical + rcp85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314F2EF-1FF5-4EFC-9E8E-AA5A7486A5E8}"/>
              </a:ext>
            </a:extLst>
          </p:cNvPr>
          <p:cNvSpPr/>
          <p:nvPr/>
        </p:nvSpPr>
        <p:spPr>
          <a:xfrm>
            <a:off x="10583227" y="26188911"/>
            <a:ext cx="59158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3200" dirty="0"/>
              <a:t>Demuzere, M., Kassomenos, P., &amp; Philipp, A. </a:t>
            </a:r>
            <a:r>
              <a:rPr lang="en-GB" sz="3200" i="1" dirty="0"/>
              <a:t>Theoretical and Applied Climatology</a:t>
            </a:r>
            <a:r>
              <a:rPr lang="en-GB" sz="3200" dirty="0"/>
              <a:t>, </a:t>
            </a:r>
            <a:r>
              <a:rPr lang="en-GB" sz="3200" b="1" dirty="0"/>
              <a:t>105</a:t>
            </a:r>
            <a:r>
              <a:rPr lang="en-GB" sz="3200" dirty="0"/>
              <a:t>, 143–166 (2011). 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492960-1B1F-4CBA-9F74-D9F7244D704B}"/>
              </a:ext>
            </a:extLst>
          </p:cNvPr>
          <p:cNvSpPr/>
          <p:nvPr/>
        </p:nvSpPr>
        <p:spPr>
          <a:xfrm>
            <a:off x="1824497" y="14349802"/>
            <a:ext cx="74462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4318411">
              <a:defRPr/>
            </a:pPr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Model Data and Methods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1D19824-1139-4C16-9706-95D397A4D42C}"/>
              </a:ext>
            </a:extLst>
          </p:cNvPr>
          <p:cNvGrpSpPr>
            <a:grpSpLocks noChangeAspect="1"/>
          </p:cNvGrpSpPr>
          <p:nvPr/>
        </p:nvGrpSpPr>
        <p:grpSpPr>
          <a:xfrm>
            <a:off x="1824497" y="22940880"/>
            <a:ext cx="8721073" cy="4245155"/>
            <a:chOff x="-5979286" y="13169742"/>
            <a:chExt cx="7128000" cy="3469695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624FCF4-1FCD-4EF1-9A7B-16EC52FF9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19000" y="13830323"/>
              <a:ext cx="2984683" cy="280911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1125BDD-9F09-40A0-9693-78F6775C8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44000" y="13830323"/>
              <a:ext cx="2770790" cy="2809114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28364AC-208B-476B-90E8-7F7FB346AFFE}"/>
                </a:ext>
              </a:extLst>
            </p:cNvPr>
            <p:cNvSpPr txBox="1"/>
            <p:nvPr/>
          </p:nvSpPr>
          <p:spPr>
            <a:xfrm>
              <a:off x="-5979286" y="13169742"/>
              <a:ext cx="7128000" cy="477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latin typeface="Arial" panose="020B0604020202020204" pitchFamily="34" charset="0"/>
                  <a:cs typeface="Arial" panose="020B0604020202020204" pitchFamily="34" charset="0"/>
                </a:rPr>
                <a:t>a)                                 b)</a:t>
              </a:r>
            </a:p>
          </p:txBody>
        </p:sp>
      </p:grpSp>
      <p:sp>
        <p:nvSpPr>
          <p:cNvPr id="85" name="Textfeld 2">
            <a:extLst>
              <a:ext uri="{FF2B5EF4-FFF2-40B4-BE49-F238E27FC236}">
                <a16:creationId xmlns:a16="http://schemas.microsoft.com/office/drawing/2014/main" id="{21B615B1-F550-403C-89C1-FFD767AB9D10}"/>
              </a:ext>
            </a:extLst>
          </p:cNvPr>
          <p:cNvSpPr txBox="1"/>
          <p:nvPr/>
        </p:nvSpPr>
        <p:spPr>
          <a:xfrm>
            <a:off x="10502083" y="23133880"/>
            <a:ext cx="6092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Fig. 1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In (a) the Central European classification domain 3°E – 20°E and 41°N – 52°N and in (b) the ten circulation types.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5922C37C-137A-4382-86E8-7D07DAE38C00}"/>
              </a:ext>
            </a:extLst>
          </p:cNvPr>
          <p:cNvSpPr txBox="1">
            <a:spLocks/>
          </p:cNvSpPr>
          <p:nvPr/>
        </p:nvSpPr>
        <p:spPr>
          <a:xfrm>
            <a:off x="8156881" y="26871917"/>
            <a:ext cx="2521438" cy="85561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Cyclonic,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Anticyclonic</a:t>
            </a:r>
          </a:p>
        </p:txBody>
      </p:sp>
      <p:sp>
        <p:nvSpPr>
          <p:cNvPr id="125" name="AutoShape 106">
            <a:extLst>
              <a:ext uri="{FF2B5EF4-FFF2-40B4-BE49-F238E27FC236}">
                <a16:creationId xmlns:a16="http://schemas.microsoft.com/office/drawing/2014/main" id="{455D915D-C254-4ED8-B1D1-1E1D149BE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3804" y="5444025"/>
            <a:ext cx="32387579" cy="22757996"/>
          </a:xfrm>
          <a:custGeom>
            <a:avLst/>
            <a:gdLst>
              <a:gd name="connsiteX0" fmla="*/ 0 w 28208538"/>
              <a:gd name="connsiteY0" fmla="*/ 396012 h 18199079"/>
              <a:gd name="connsiteX1" fmla="*/ 396012 w 28208538"/>
              <a:gd name="connsiteY1" fmla="*/ 0 h 18199079"/>
              <a:gd name="connsiteX2" fmla="*/ 27812526 w 28208538"/>
              <a:gd name="connsiteY2" fmla="*/ 0 h 18199079"/>
              <a:gd name="connsiteX3" fmla="*/ 28208538 w 28208538"/>
              <a:gd name="connsiteY3" fmla="*/ 396012 h 18199079"/>
              <a:gd name="connsiteX4" fmla="*/ 28208538 w 28208538"/>
              <a:gd name="connsiteY4" fmla="*/ 17803067 h 18199079"/>
              <a:gd name="connsiteX5" fmla="*/ 27812526 w 28208538"/>
              <a:gd name="connsiteY5" fmla="*/ 18199079 h 18199079"/>
              <a:gd name="connsiteX6" fmla="*/ 396012 w 28208538"/>
              <a:gd name="connsiteY6" fmla="*/ 18199079 h 18199079"/>
              <a:gd name="connsiteX7" fmla="*/ 0 w 28208538"/>
              <a:gd name="connsiteY7" fmla="*/ 17803067 h 18199079"/>
              <a:gd name="connsiteX8" fmla="*/ 0 w 28208538"/>
              <a:gd name="connsiteY8" fmla="*/ 396012 h 18199079"/>
              <a:gd name="connsiteX0" fmla="*/ 0 w 28208538"/>
              <a:gd name="connsiteY0" fmla="*/ 396012 h 18199079"/>
              <a:gd name="connsiteX1" fmla="*/ 396012 w 28208538"/>
              <a:gd name="connsiteY1" fmla="*/ 0 h 18199079"/>
              <a:gd name="connsiteX2" fmla="*/ 27812526 w 28208538"/>
              <a:gd name="connsiteY2" fmla="*/ 0 h 18199079"/>
              <a:gd name="connsiteX3" fmla="*/ 28208538 w 28208538"/>
              <a:gd name="connsiteY3" fmla="*/ 396012 h 18199079"/>
              <a:gd name="connsiteX4" fmla="*/ 28208538 w 28208538"/>
              <a:gd name="connsiteY4" fmla="*/ 17803067 h 18199079"/>
              <a:gd name="connsiteX5" fmla="*/ 27812526 w 28208538"/>
              <a:gd name="connsiteY5" fmla="*/ 18199079 h 18199079"/>
              <a:gd name="connsiteX6" fmla="*/ 2110892 w 28208538"/>
              <a:gd name="connsiteY6" fmla="*/ 18197648 h 18199079"/>
              <a:gd name="connsiteX7" fmla="*/ 396012 w 28208538"/>
              <a:gd name="connsiteY7" fmla="*/ 18199079 h 18199079"/>
              <a:gd name="connsiteX8" fmla="*/ 0 w 28208538"/>
              <a:gd name="connsiteY8" fmla="*/ 17803067 h 18199079"/>
              <a:gd name="connsiteX9" fmla="*/ 0 w 28208538"/>
              <a:gd name="connsiteY9" fmla="*/ 396012 h 18199079"/>
              <a:gd name="connsiteX0" fmla="*/ 0 w 28208538"/>
              <a:gd name="connsiteY0" fmla="*/ 396012 h 18199079"/>
              <a:gd name="connsiteX1" fmla="*/ 396012 w 28208538"/>
              <a:gd name="connsiteY1" fmla="*/ 0 h 18199079"/>
              <a:gd name="connsiteX2" fmla="*/ 27812526 w 28208538"/>
              <a:gd name="connsiteY2" fmla="*/ 0 h 18199079"/>
              <a:gd name="connsiteX3" fmla="*/ 28208538 w 28208538"/>
              <a:gd name="connsiteY3" fmla="*/ 396012 h 18199079"/>
              <a:gd name="connsiteX4" fmla="*/ 28208538 w 28208538"/>
              <a:gd name="connsiteY4" fmla="*/ 17803067 h 18199079"/>
              <a:gd name="connsiteX5" fmla="*/ 27812526 w 28208538"/>
              <a:gd name="connsiteY5" fmla="*/ 18199079 h 18199079"/>
              <a:gd name="connsiteX6" fmla="*/ 3564554 w 28208538"/>
              <a:gd name="connsiteY6" fmla="*/ 18185925 h 18199079"/>
              <a:gd name="connsiteX7" fmla="*/ 2110892 w 28208538"/>
              <a:gd name="connsiteY7" fmla="*/ 18197648 h 18199079"/>
              <a:gd name="connsiteX8" fmla="*/ 396012 w 28208538"/>
              <a:gd name="connsiteY8" fmla="*/ 18199079 h 18199079"/>
              <a:gd name="connsiteX9" fmla="*/ 0 w 28208538"/>
              <a:gd name="connsiteY9" fmla="*/ 17803067 h 18199079"/>
              <a:gd name="connsiteX10" fmla="*/ 0 w 28208538"/>
              <a:gd name="connsiteY10" fmla="*/ 396012 h 18199079"/>
              <a:gd name="connsiteX0" fmla="*/ 0 w 28208538"/>
              <a:gd name="connsiteY0" fmla="*/ 396012 h 18199079"/>
              <a:gd name="connsiteX1" fmla="*/ 396012 w 28208538"/>
              <a:gd name="connsiteY1" fmla="*/ 0 h 18199079"/>
              <a:gd name="connsiteX2" fmla="*/ 27812526 w 28208538"/>
              <a:gd name="connsiteY2" fmla="*/ 0 h 18199079"/>
              <a:gd name="connsiteX3" fmla="*/ 28208538 w 28208538"/>
              <a:gd name="connsiteY3" fmla="*/ 396012 h 18199079"/>
              <a:gd name="connsiteX4" fmla="*/ 28208538 w 28208538"/>
              <a:gd name="connsiteY4" fmla="*/ 17803067 h 18199079"/>
              <a:gd name="connsiteX5" fmla="*/ 27812526 w 28208538"/>
              <a:gd name="connsiteY5" fmla="*/ 18199079 h 18199079"/>
              <a:gd name="connsiteX6" fmla="*/ 3564554 w 28208538"/>
              <a:gd name="connsiteY6" fmla="*/ 18185925 h 18199079"/>
              <a:gd name="connsiteX7" fmla="*/ 2837723 w 28208538"/>
              <a:gd name="connsiteY7" fmla="*/ 18174202 h 18199079"/>
              <a:gd name="connsiteX8" fmla="*/ 2110892 w 28208538"/>
              <a:gd name="connsiteY8" fmla="*/ 18197648 h 18199079"/>
              <a:gd name="connsiteX9" fmla="*/ 396012 w 28208538"/>
              <a:gd name="connsiteY9" fmla="*/ 18199079 h 18199079"/>
              <a:gd name="connsiteX10" fmla="*/ 0 w 28208538"/>
              <a:gd name="connsiteY10" fmla="*/ 17803067 h 18199079"/>
              <a:gd name="connsiteX11" fmla="*/ 0 w 28208538"/>
              <a:gd name="connsiteY11" fmla="*/ 396012 h 18199079"/>
              <a:gd name="connsiteX0" fmla="*/ 0 w 28208538"/>
              <a:gd name="connsiteY0" fmla="*/ 396012 h 18199079"/>
              <a:gd name="connsiteX1" fmla="*/ 396012 w 28208538"/>
              <a:gd name="connsiteY1" fmla="*/ 0 h 18199079"/>
              <a:gd name="connsiteX2" fmla="*/ 27812526 w 28208538"/>
              <a:gd name="connsiteY2" fmla="*/ 0 h 18199079"/>
              <a:gd name="connsiteX3" fmla="*/ 28208538 w 28208538"/>
              <a:gd name="connsiteY3" fmla="*/ 396012 h 18199079"/>
              <a:gd name="connsiteX4" fmla="*/ 28208538 w 28208538"/>
              <a:gd name="connsiteY4" fmla="*/ 17803067 h 18199079"/>
              <a:gd name="connsiteX5" fmla="*/ 27812526 w 28208538"/>
              <a:gd name="connsiteY5" fmla="*/ 18199079 h 18199079"/>
              <a:gd name="connsiteX6" fmla="*/ 3564554 w 28208538"/>
              <a:gd name="connsiteY6" fmla="*/ 18185925 h 18199079"/>
              <a:gd name="connsiteX7" fmla="*/ 2896338 w 28208538"/>
              <a:gd name="connsiteY7" fmla="*/ 17341864 h 18199079"/>
              <a:gd name="connsiteX8" fmla="*/ 2110892 w 28208538"/>
              <a:gd name="connsiteY8" fmla="*/ 18197648 h 18199079"/>
              <a:gd name="connsiteX9" fmla="*/ 396012 w 28208538"/>
              <a:gd name="connsiteY9" fmla="*/ 18199079 h 18199079"/>
              <a:gd name="connsiteX10" fmla="*/ 0 w 28208538"/>
              <a:gd name="connsiteY10" fmla="*/ 17803067 h 18199079"/>
              <a:gd name="connsiteX11" fmla="*/ 0 w 28208538"/>
              <a:gd name="connsiteY11" fmla="*/ 396012 h 18199079"/>
              <a:gd name="connsiteX0" fmla="*/ 0 w 28208538"/>
              <a:gd name="connsiteY0" fmla="*/ 396012 h 18199079"/>
              <a:gd name="connsiteX1" fmla="*/ 396012 w 28208538"/>
              <a:gd name="connsiteY1" fmla="*/ 0 h 18199079"/>
              <a:gd name="connsiteX2" fmla="*/ 27812526 w 28208538"/>
              <a:gd name="connsiteY2" fmla="*/ 0 h 18199079"/>
              <a:gd name="connsiteX3" fmla="*/ 28208538 w 28208538"/>
              <a:gd name="connsiteY3" fmla="*/ 396012 h 18199079"/>
              <a:gd name="connsiteX4" fmla="*/ 28208538 w 28208538"/>
              <a:gd name="connsiteY4" fmla="*/ 17803067 h 18199079"/>
              <a:gd name="connsiteX5" fmla="*/ 27812526 w 28208538"/>
              <a:gd name="connsiteY5" fmla="*/ 18199079 h 18199079"/>
              <a:gd name="connsiteX6" fmla="*/ 3564554 w 28208538"/>
              <a:gd name="connsiteY6" fmla="*/ 18185925 h 18199079"/>
              <a:gd name="connsiteX7" fmla="*/ 2896338 w 28208538"/>
              <a:gd name="connsiteY7" fmla="*/ 17341864 h 18199079"/>
              <a:gd name="connsiteX8" fmla="*/ 1899877 w 28208538"/>
              <a:gd name="connsiteY8" fmla="*/ 17998356 h 18199079"/>
              <a:gd name="connsiteX9" fmla="*/ 396012 w 28208538"/>
              <a:gd name="connsiteY9" fmla="*/ 18199079 h 18199079"/>
              <a:gd name="connsiteX10" fmla="*/ 0 w 28208538"/>
              <a:gd name="connsiteY10" fmla="*/ 17803067 h 18199079"/>
              <a:gd name="connsiteX11" fmla="*/ 0 w 28208538"/>
              <a:gd name="connsiteY11" fmla="*/ 396012 h 18199079"/>
              <a:gd name="connsiteX0" fmla="*/ 0 w 28208538"/>
              <a:gd name="connsiteY0" fmla="*/ 396012 h 18199079"/>
              <a:gd name="connsiteX1" fmla="*/ 396012 w 28208538"/>
              <a:gd name="connsiteY1" fmla="*/ 0 h 18199079"/>
              <a:gd name="connsiteX2" fmla="*/ 27812526 w 28208538"/>
              <a:gd name="connsiteY2" fmla="*/ 0 h 18199079"/>
              <a:gd name="connsiteX3" fmla="*/ 28208538 w 28208538"/>
              <a:gd name="connsiteY3" fmla="*/ 396012 h 18199079"/>
              <a:gd name="connsiteX4" fmla="*/ 28208538 w 28208538"/>
              <a:gd name="connsiteY4" fmla="*/ 17803067 h 18199079"/>
              <a:gd name="connsiteX5" fmla="*/ 27812526 w 28208538"/>
              <a:gd name="connsiteY5" fmla="*/ 18199079 h 18199079"/>
              <a:gd name="connsiteX6" fmla="*/ 3564554 w 28208538"/>
              <a:gd name="connsiteY6" fmla="*/ 18185925 h 18199079"/>
              <a:gd name="connsiteX7" fmla="*/ 2896338 w 28208538"/>
              <a:gd name="connsiteY7" fmla="*/ 17341864 h 18199079"/>
              <a:gd name="connsiteX8" fmla="*/ 2122615 w 28208538"/>
              <a:gd name="connsiteY8" fmla="*/ 18162479 h 18199079"/>
              <a:gd name="connsiteX9" fmla="*/ 396012 w 28208538"/>
              <a:gd name="connsiteY9" fmla="*/ 18199079 h 18199079"/>
              <a:gd name="connsiteX10" fmla="*/ 0 w 28208538"/>
              <a:gd name="connsiteY10" fmla="*/ 17803067 h 18199079"/>
              <a:gd name="connsiteX11" fmla="*/ 0 w 28208538"/>
              <a:gd name="connsiteY11" fmla="*/ 396012 h 18199079"/>
              <a:gd name="connsiteX0" fmla="*/ 0 w 28208538"/>
              <a:gd name="connsiteY0" fmla="*/ 396012 h 18199079"/>
              <a:gd name="connsiteX1" fmla="*/ 396012 w 28208538"/>
              <a:gd name="connsiteY1" fmla="*/ 0 h 18199079"/>
              <a:gd name="connsiteX2" fmla="*/ 27812526 w 28208538"/>
              <a:gd name="connsiteY2" fmla="*/ 0 h 18199079"/>
              <a:gd name="connsiteX3" fmla="*/ 28208538 w 28208538"/>
              <a:gd name="connsiteY3" fmla="*/ 396012 h 18199079"/>
              <a:gd name="connsiteX4" fmla="*/ 28208538 w 28208538"/>
              <a:gd name="connsiteY4" fmla="*/ 17803067 h 18199079"/>
              <a:gd name="connsiteX5" fmla="*/ 27812526 w 28208538"/>
              <a:gd name="connsiteY5" fmla="*/ 18199079 h 18199079"/>
              <a:gd name="connsiteX6" fmla="*/ 3834185 w 28208538"/>
              <a:gd name="connsiteY6" fmla="*/ 18056970 h 18199079"/>
              <a:gd name="connsiteX7" fmla="*/ 2896338 w 28208538"/>
              <a:gd name="connsiteY7" fmla="*/ 17341864 h 18199079"/>
              <a:gd name="connsiteX8" fmla="*/ 2122615 w 28208538"/>
              <a:gd name="connsiteY8" fmla="*/ 18162479 h 18199079"/>
              <a:gd name="connsiteX9" fmla="*/ 396012 w 28208538"/>
              <a:gd name="connsiteY9" fmla="*/ 18199079 h 18199079"/>
              <a:gd name="connsiteX10" fmla="*/ 0 w 28208538"/>
              <a:gd name="connsiteY10" fmla="*/ 17803067 h 18199079"/>
              <a:gd name="connsiteX11" fmla="*/ 0 w 28208538"/>
              <a:gd name="connsiteY11" fmla="*/ 396012 h 18199079"/>
              <a:gd name="connsiteX0" fmla="*/ 0 w 28208538"/>
              <a:gd name="connsiteY0" fmla="*/ 396012 h 18199079"/>
              <a:gd name="connsiteX1" fmla="*/ 396012 w 28208538"/>
              <a:gd name="connsiteY1" fmla="*/ 0 h 18199079"/>
              <a:gd name="connsiteX2" fmla="*/ 27812526 w 28208538"/>
              <a:gd name="connsiteY2" fmla="*/ 0 h 18199079"/>
              <a:gd name="connsiteX3" fmla="*/ 28208538 w 28208538"/>
              <a:gd name="connsiteY3" fmla="*/ 396012 h 18199079"/>
              <a:gd name="connsiteX4" fmla="*/ 28208538 w 28208538"/>
              <a:gd name="connsiteY4" fmla="*/ 17803067 h 18199079"/>
              <a:gd name="connsiteX5" fmla="*/ 27812526 w 28208538"/>
              <a:gd name="connsiteY5" fmla="*/ 18199079 h 18199079"/>
              <a:gd name="connsiteX6" fmla="*/ 3611446 w 28208538"/>
              <a:gd name="connsiteY6" fmla="*/ 18139032 h 18199079"/>
              <a:gd name="connsiteX7" fmla="*/ 2896338 w 28208538"/>
              <a:gd name="connsiteY7" fmla="*/ 17341864 h 18199079"/>
              <a:gd name="connsiteX8" fmla="*/ 2122615 w 28208538"/>
              <a:gd name="connsiteY8" fmla="*/ 18162479 h 18199079"/>
              <a:gd name="connsiteX9" fmla="*/ 396012 w 28208538"/>
              <a:gd name="connsiteY9" fmla="*/ 18199079 h 18199079"/>
              <a:gd name="connsiteX10" fmla="*/ 0 w 28208538"/>
              <a:gd name="connsiteY10" fmla="*/ 17803067 h 18199079"/>
              <a:gd name="connsiteX11" fmla="*/ 0 w 28208538"/>
              <a:gd name="connsiteY11" fmla="*/ 396012 h 18199079"/>
              <a:gd name="connsiteX0" fmla="*/ 0 w 28208538"/>
              <a:gd name="connsiteY0" fmla="*/ 396012 h 18199079"/>
              <a:gd name="connsiteX1" fmla="*/ 396012 w 28208538"/>
              <a:gd name="connsiteY1" fmla="*/ 0 h 18199079"/>
              <a:gd name="connsiteX2" fmla="*/ 27812526 w 28208538"/>
              <a:gd name="connsiteY2" fmla="*/ 0 h 18199079"/>
              <a:gd name="connsiteX3" fmla="*/ 28208538 w 28208538"/>
              <a:gd name="connsiteY3" fmla="*/ 396012 h 18199079"/>
              <a:gd name="connsiteX4" fmla="*/ 28208538 w 28208538"/>
              <a:gd name="connsiteY4" fmla="*/ 17803067 h 18199079"/>
              <a:gd name="connsiteX5" fmla="*/ 27812526 w 28208538"/>
              <a:gd name="connsiteY5" fmla="*/ 18199079 h 18199079"/>
              <a:gd name="connsiteX6" fmla="*/ 23739969 w 28208538"/>
              <a:gd name="connsiteY6" fmla="*/ 18185925 h 18199079"/>
              <a:gd name="connsiteX7" fmla="*/ 3611446 w 28208538"/>
              <a:gd name="connsiteY7" fmla="*/ 18139032 h 18199079"/>
              <a:gd name="connsiteX8" fmla="*/ 2896338 w 28208538"/>
              <a:gd name="connsiteY8" fmla="*/ 17341864 h 18199079"/>
              <a:gd name="connsiteX9" fmla="*/ 2122615 w 28208538"/>
              <a:gd name="connsiteY9" fmla="*/ 18162479 h 18199079"/>
              <a:gd name="connsiteX10" fmla="*/ 396012 w 28208538"/>
              <a:gd name="connsiteY10" fmla="*/ 18199079 h 18199079"/>
              <a:gd name="connsiteX11" fmla="*/ 0 w 28208538"/>
              <a:gd name="connsiteY11" fmla="*/ 17803067 h 18199079"/>
              <a:gd name="connsiteX12" fmla="*/ 0 w 28208538"/>
              <a:gd name="connsiteY12" fmla="*/ 396012 h 18199079"/>
              <a:gd name="connsiteX0" fmla="*/ 0 w 28208538"/>
              <a:gd name="connsiteY0" fmla="*/ 396012 h 18199079"/>
              <a:gd name="connsiteX1" fmla="*/ 396012 w 28208538"/>
              <a:gd name="connsiteY1" fmla="*/ 0 h 18199079"/>
              <a:gd name="connsiteX2" fmla="*/ 27812526 w 28208538"/>
              <a:gd name="connsiteY2" fmla="*/ 0 h 18199079"/>
              <a:gd name="connsiteX3" fmla="*/ 28208538 w 28208538"/>
              <a:gd name="connsiteY3" fmla="*/ 396012 h 18199079"/>
              <a:gd name="connsiteX4" fmla="*/ 28208538 w 28208538"/>
              <a:gd name="connsiteY4" fmla="*/ 17803067 h 18199079"/>
              <a:gd name="connsiteX5" fmla="*/ 27812526 w 28208538"/>
              <a:gd name="connsiteY5" fmla="*/ 18199079 h 18199079"/>
              <a:gd name="connsiteX6" fmla="*/ 25299138 w 28208538"/>
              <a:gd name="connsiteY6" fmla="*/ 18174202 h 18199079"/>
              <a:gd name="connsiteX7" fmla="*/ 23739969 w 28208538"/>
              <a:gd name="connsiteY7" fmla="*/ 18185925 h 18199079"/>
              <a:gd name="connsiteX8" fmla="*/ 3611446 w 28208538"/>
              <a:gd name="connsiteY8" fmla="*/ 18139032 h 18199079"/>
              <a:gd name="connsiteX9" fmla="*/ 2896338 w 28208538"/>
              <a:gd name="connsiteY9" fmla="*/ 17341864 h 18199079"/>
              <a:gd name="connsiteX10" fmla="*/ 2122615 w 28208538"/>
              <a:gd name="connsiteY10" fmla="*/ 18162479 h 18199079"/>
              <a:gd name="connsiteX11" fmla="*/ 396012 w 28208538"/>
              <a:gd name="connsiteY11" fmla="*/ 18199079 h 18199079"/>
              <a:gd name="connsiteX12" fmla="*/ 0 w 28208538"/>
              <a:gd name="connsiteY12" fmla="*/ 17803067 h 18199079"/>
              <a:gd name="connsiteX13" fmla="*/ 0 w 28208538"/>
              <a:gd name="connsiteY13" fmla="*/ 396012 h 18199079"/>
              <a:gd name="connsiteX0" fmla="*/ 0 w 28208538"/>
              <a:gd name="connsiteY0" fmla="*/ 396012 h 18199079"/>
              <a:gd name="connsiteX1" fmla="*/ 396012 w 28208538"/>
              <a:gd name="connsiteY1" fmla="*/ 0 h 18199079"/>
              <a:gd name="connsiteX2" fmla="*/ 27812526 w 28208538"/>
              <a:gd name="connsiteY2" fmla="*/ 0 h 18199079"/>
              <a:gd name="connsiteX3" fmla="*/ 28208538 w 28208538"/>
              <a:gd name="connsiteY3" fmla="*/ 396012 h 18199079"/>
              <a:gd name="connsiteX4" fmla="*/ 28208538 w 28208538"/>
              <a:gd name="connsiteY4" fmla="*/ 17803067 h 18199079"/>
              <a:gd name="connsiteX5" fmla="*/ 27812526 w 28208538"/>
              <a:gd name="connsiteY5" fmla="*/ 18199079 h 18199079"/>
              <a:gd name="connsiteX6" fmla="*/ 25299138 w 28208538"/>
              <a:gd name="connsiteY6" fmla="*/ 18174202 h 18199079"/>
              <a:gd name="connsiteX7" fmla="*/ 24560585 w 28208538"/>
              <a:gd name="connsiteY7" fmla="*/ 18185925 h 18199079"/>
              <a:gd name="connsiteX8" fmla="*/ 23739969 w 28208538"/>
              <a:gd name="connsiteY8" fmla="*/ 18185925 h 18199079"/>
              <a:gd name="connsiteX9" fmla="*/ 3611446 w 28208538"/>
              <a:gd name="connsiteY9" fmla="*/ 18139032 h 18199079"/>
              <a:gd name="connsiteX10" fmla="*/ 2896338 w 28208538"/>
              <a:gd name="connsiteY10" fmla="*/ 17341864 h 18199079"/>
              <a:gd name="connsiteX11" fmla="*/ 2122615 w 28208538"/>
              <a:gd name="connsiteY11" fmla="*/ 18162479 h 18199079"/>
              <a:gd name="connsiteX12" fmla="*/ 396012 w 28208538"/>
              <a:gd name="connsiteY12" fmla="*/ 18199079 h 18199079"/>
              <a:gd name="connsiteX13" fmla="*/ 0 w 28208538"/>
              <a:gd name="connsiteY13" fmla="*/ 17803067 h 18199079"/>
              <a:gd name="connsiteX14" fmla="*/ 0 w 28208538"/>
              <a:gd name="connsiteY14" fmla="*/ 396012 h 18199079"/>
              <a:gd name="connsiteX0" fmla="*/ 0 w 28208538"/>
              <a:gd name="connsiteY0" fmla="*/ 396012 h 18199079"/>
              <a:gd name="connsiteX1" fmla="*/ 396012 w 28208538"/>
              <a:gd name="connsiteY1" fmla="*/ 0 h 18199079"/>
              <a:gd name="connsiteX2" fmla="*/ 27812526 w 28208538"/>
              <a:gd name="connsiteY2" fmla="*/ 0 h 18199079"/>
              <a:gd name="connsiteX3" fmla="*/ 28208538 w 28208538"/>
              <a:gd name="connsiteY3" fmla="*/ 396012 h 18199079"/>
              <a:gd name="connsiteX4" fmla="*/ 28208538 w 28208538"/>
              <a:gd name="connsiteY4" fmla="*/ 17803067 h 18199079"/>
              <a:gd name="connsiteX5" fmla="*/ 27812526 w 28208538"/>
              <a:gd name="connsiteY5" fmla="*/ 18199079 h 18199079"/>
              <a:gd name="connsiteX6" fmla="*/ 25299138 w 28208538"/>
              <a:gd name="connsiteY6" fmla="*/ 18174202 h 18199079"/>
              <a:gd name="connsiteX7" fmla="*/ 24572307 w 28208538"/>
              <a:gd name="connsiteY7" fmla="*/ 17377032 h 18199079"/>
              <a:gd name="connsiteX8" fmla="*/ 23739969 w 28208538"/>
              <a:gd name="connsiteY8" fmla="*/ 18185925 h 18199079"/>
              <a:gd name="connsiteX9" fmla="*/ 3611446 w 28208538"/>
              <a:gd name="connsiteY9" fmla="*/ 18139032 h 18199079"/>
              <a:gd name="connsiteX10" fmla="*/ 2896338 w 28208538"/>
              <a:gd name="connsiteY10" fmla="*/ 17341864 h 18199079"/>
              <a:gd name="connsiteX11" fmla="*/ 2122615 w 28208538"/>
              <a:gd name="connsiteY11" fmla="*/ 18162479 h 18199079"/>
              <a:gd name="connsiteX12" fmla="*/ 396012 w 28208538"/>
              <a:gd name="connsiteY12" fmla="*/ 18199079 h 18199079"/>
              <a:gd name="connsiteX13" fmla="*/ 0 w 28208538"/>
              <a:gd name="connsiteY13" fmla="*/ 17803067 h 18199079"/>
              <a:gd name="connsiteX14" fmla="*/ 0 w 28208538"/>
              <a:gd name="connsiteY14" fmla="*/ 396012 h 18199079"/>
              <a:gd name="connsiteX0" fmla="*/ 0 w 28208538"/>
              <a:gd name="connsiteY0" fmla="*/ 396012 h 18199079"/>
              <a:gd name="connsiteX1" fmla="*/ 396012 w 28208538"/>
              <a:gd name="connsiteY1" fmla="*/ 0 h 18199079"/>
              <a:gd name="connsiteX2" fmla="*/ 27812526 w 28208538"/>
              <a:gd name="connsiteY2" fmla="*/ 0 h 18199079"/>
              <a:gd name="connsiteX3" fmla="*/ 28208538 w 28208538"/>
              <a:gd name="connsiteY3" fmla="*/ 396012 h 18199079"/>
              <a:gd name="connsiteX4" fmla="*/ 28208538 w 28208538"/>
              <a:gd name="connsiteY4" fmla="*/ 17803067 h 18199079"/>
              <a:gd name="connsiteX5" fmla="*/ 27812526 w 28208538"/>
              <a:gd name="connsiteY5" fmla="*/ 18199079 h 18199079"/>
              <a:gd name="connsiteX6" fmla="*/ 25299138 w 28208538"/>
              <a:gd name="connsiteY6" fmla="*/ 18174202 h 18199079"/>
              <a:gd name="connsiteX7" fmla="*/ 24572307 w 28208538"/>
              <a:gd name="connsiteY7" fmla="*/ 17377032 h 18199079"/>
              <a:gd name="connsiteX8" fmla="*/ 23646184 w 28208538"/>
              <a:gd name="connsiteY8" fmla="*/ 17892847 h 18199079"/>
              <a:gd name="connsiteX9" fmla="*/ 3611446 w 28208538"/>
              <a:gd name="connsiteY9" fmla="*/ 18139032 h 18199079"/>
              <a:gd name="connsiteX10" fmla="*/ 2896338 w 28208538"/>
              <a:gd name="connsiteY10" fmla="*/ 17341864 h 18199079"/>
              <a:gd name="connsiteX11" fmla="*/ 2122615 w 28208538"/>
              <a:gd name="connsiteY11" fmla="*/ 18162479 h 18199079"/>
              <a:gd name="connsiteX12" fmla="*/ 396012 w 28208538"/>
              <a:gd name="connsiteY12" fmla="*/ 18199079 h 18199079"/>
              <a:gd name="connsiteX13" fmla="*/ 0 w 28208538"/>
              <a:gd name="connsiteY13" fmla="*/ 17803067 h 18199079"/>
              <a:gd name="connsiteX14" fmla="*/ 0 w 28208538"/>
              <a:gd name="connsiteY14" fmla="*/ 396012 h 18199079"/>
              <a:gd name="connsiteX0" fmla="*/ 0 w 28208538"/>
              <a:gd name="connsiteY0" fmla="*/ 396012 h 18199079"/>
              <a:gd name="connsiteX1" fmla="*/ 396012 w 28208538"/>
              <a:gd name="connsiteY1" fmla="*/ 0 h 18199079"/>
              <a:gd name="connsiteX2" fmla="*/ 27812526 w 28208538"/>
              <a:gd name="connsiteY2" fmla="*/ 0 h 18199079"/>
              <a:gd name="connsiteX3" fmla="*/ 28208538 w 28208538"/>
              <a:gd name="connsiteY3" fmla="*/ 396012 h 18199079"/>
              <a:gd name="connsiteX4" fmla="*/ 28208538 w 28208538"/>
              <a:gd name="connsiteY4" fmla="*/ 17803067 h 18199079"/>
              <a:gd name="connsiteX5" fmla="*/ 27812526 w 28208538"/>
              <a:gd name="connsiteY5" fmla="*/ 18199079 h 18199079"/>
              <a:gd name="connsiteX6" fmla="*/ 25299138 w 28208538"/>
              <a:gd name="connsiteY6" fmla="*/ 18174202 h 18199079"/>
              <a:gd name="connsiteX7" fmla="*/ 24572307 w 28208538"/>
              <a:gd name="connsiteY7" fmla="*/ 17377032 h 18199079"/>
              <a:gd name="connsiteX8" fmla="*/ 23751692 w 28208538"/>
              <a:gd name="connsiteY8" fmla="*/ 18174202 h 18199079"/>
              <a:gd name="connsiteX9" fmla="*/ 3611446 w 28208538"/>
              <a:gd name="connsiteY9" fmla="*/ 18139032 h 18199079"/>
              <a:gd name="connsiteX10" fmla="*/ 2896338 w 28208538"/>
              <a:gd name="connsiteY10" fmla="*/ 17341864 h 18199079"/>
              <a:gd name="connsiteX11" fmla="*/ 2122615 w 28208538"/>
              <a:gd name="connsiteY11" fmla="*/ 18162479 h 18199079"/>
              <a:gd name="connsiteX12" fmla="*/ 396012 w 28208538"/>
              <a:gd name="connsiteY12" fmla="*/ 18199079 h 18199079"/>
              <a:gd name="connsiteX13" fmla="*/ 0 w 28208538"/>
              <a:gd name="connsiteY13" fmla="*/ 17803067 h 18199079"/>
              <a:gd name="connsiteX14" fmla="*/ 0 w 28208538"/>
              <a:gd name="connsiteY14" fmla="*/ 396012 h 18199079"/>
              <a:gd name="connsiteX0" fmla="*/ 0 w 28208538"/>
              <a:gd name="connsiteY0" fmla="*/ 396012 h 18199079"/>
              <a:gd name="connsiteX1" fmla="*/ 396012 w 28208538"/>
              <a:gd name="connsiteY1" fmla="*/ 0 h 18199079"/>
              <a:gd name="connsiteX2" fmla="*/ 27812526 w 28208538"/>
              <a:gd name="connsiteY2" fmla="*/ 0 h 18199079"/>
              <a:gd name="connsiteX3" fmla="*/ 28208538 w 28208538"/>
              <a:gd name="connsiteY3" fmla="*/ 396012 h 18199079"/>
              <a:gd name="connsiteX4" fmla="*/ 28208538 w 28208538"/>
              <a:gd name="connsiteY4" fmla="*/ 17803067 h 18199079"/>
              <a:gd name="connsiteX5" fmla="*/ 27812526 w 28208538"/>
              <a:gd name="connsiteY5" fmla="*/ 18199079 h 18199079"/>
              <a:gd name="connsiteX6" fmla="*/ 25580491 w 28208538"/>
              <a:gd name="connsiteY6" fmla="*/ 17799064 h 18199079"/>
              <a:gd name="connsiteX7" fmla="*/ 24572307 w 28208538"/>
              <a:gd name="connsiteY7" fmla="*/ 17377032 h 18199079"/>
              <a:gd name="connsiteX8" fmla="*/ 23751692 w 28208538"/>
              <a:gd name="connsiteY8" fmla="*/ 18174202 h 18199079"/>
              <a:gd name="connsiteX9" fmla="*/ 3611446 w 28208538"/>
              <a:gd name="connsiteY9" fmla="*/ 18139032 h 18199079"/>
              <a:gd name="connsiteX10" fmla="*/ 2896338 w 28208538"/>
              <a:gd name="connsiteY10" fmla="*/ 17341864 h 18199079"/>
              <a:gd name="connsiteX11" fmla="*/ 2122615 w 28208538"/>
              <a:gd name="connsiteY11" fmla="*/ 18162479 h 18199079"/>
              <a:gd name="connsiteX12" fmla="*/ 396012 w 28208538"/>
              <a:gd name="connsiteY12" fmla="*/ 18199079 h 18199079"/>
              <a:gd name="connsiteX13" fmla="*/ 0 w 28208538"/>
              <a:gd name="connsiteY13" fmla="*/ 17803067 h 18199079"/>
              <a:gd name="connsiteX14" fmla="*/ 0 w 28208538"/>
              <a:gd name="connsiteY14" fmla="*/ 396012 h 18199079"/>
              <a:gd name="connsiteX0" fmla="*/ 0 w 28208538"/>
              <a:gd name="connsiteY0" fmla="*/ 396012 h 18199079"/>
              <a:gd name="connsiteX1" fmla="*/ 396012 w 28208538"/>
              <a:gd name="connsiteY1" fmla="*/ 0 h 18199079"/>
              <a:gd name="connsiteX2" fmla="*/ 27812526 w 28208538"/>
              <a:gd name="connsiteY2" fmla="*/ 0 h 18199079"/>
              <a:gd name="connsiteX3" fmla="*/ 28208538 w 28208538"/>
              <a:gd name="connsiteY3" fmla="*/ 396012 h 18199079"/>
              <a:gd name="connsiteX4" fmla="*/ 28208538 w 28208538"/>
              <a:gd name="connsiteY4" fmla="*/ 17803067 h 18199079"/>
              <a:gd name="connsiteX5" fmla="*/ 27812526 w 28208538"/>
              <a:gd name="connsiteY5" fmla="*/ 18199079 h 18199079"/>
              <a:gd name="connsiteX6" fmla="*/ 25334308 w 28208538"/>
              <a:gd name="connsiteY6" fmla="*/ 18174202 h 18199079"/>
              <a:gd name="connsiteX7" fmla="*/ 24572307 w 28208538"/>
              <a:gd name="connsiteY7" fmla="*/ 17377032 h 18199079"/>
              <a:gd name="connsiteX8" fmla="*/ 23751692 w 28208538"/>
              <a:gd name="connsiteY8" fmla="*/ 18174202 h 18199079"/>
              <a:gd name="connsiteX9" fmla="*/ 3611446 w 28208538"/>
              <a:gd name="connsiteY9" fmla="*/ 18139032 h 18199079"/>
              <a:gd name="connsiteX10" fmla="*/ 2896338 w 28208538"/>
              <a:gd name="connsiteY10" fmla="*/ 17341864 h 18199079"/>
              <a:gd name="connsiteX11" fmla="*/ 2122615 w 28208538"/>
              <a:gd name="connsiteY11" fmla="*/ 18162479 h 18199079"/>
              <a:gd name="connsiteX12" fmla="*/ 396012 w 28208538"/>
              <a:gd name="connsiteY12" fmla="*/ 18199079 h 18199079"/>
              <a:gd name="connsiteX13" fmla="*/ 0 w 28208538"/>
              <a:gd name="connsiteY13" fmla="*/ 17803067 h 18199079"/>
              <a:gd name="connsiteX14" fmla="*/ 0 w 28208538"/>
              <a:gd name="connsiteY14" fmla="*/ 396012 h 18199079"/>
              <a:gd name="connsiteX0" fmla="*/ 0 w 28208538"/>
              <a:gd name="connsiteY0" fmla="*/ 396012 h 18199079"/>
              <a:gd name="connsiteX1" fmla="*/ 396012 w 28208538"/>
              <a:gd name="connsiteY1" fmla="*/ 0 h 18199079"/>
              <a:gd name="connsiteX2" fmla="*/ 27812526 w 28208538"/>
              <a:gd name="connsiteY2" fmla="*/ 0 h 18199079"/>
              <a:gd name="connsiteX3" fmla="*/ 28208538 w 28208538"/>
              <a:gd name="connsiteY3" fmla="*/ 396012 h 18199079"/>
              <a:gd name="connsiteX4" fmla="*/ 28208538 w 28208538"/>
              <a:gd name="connsiteY4" fmla="*/ 17803067 h 18199079"/>
              <a:gd name="connsiteX5" fmla="*/ 27812526 w 28208538"/>
              <a:gd name="connsiteY5" fmla="*/ 18199079 h 18199079"/>
              <a:gd name="connsiteX6" fmla="*/ 25334308 w 28208538"/>
              <a:gd name="connsiteY6" fmla="*/ 18174202 h 18199079"/>
              <a:gd name="connsiteX7" fmla="*/ 24572307 w 28208538"/>
              <a:gd name="connsiteY7" fmla="*/ 17377032 h 18199079"/>
              <a:gd name="connsiteX8" fmla="*/ 23751692 w 28208538"/>
              <a:gd name="connsiteY8" fmla="*/ 18174202 h 18199079"/>
              <a:gd name="connsiteX9" fmla="*/ 3611446 w 28208538"/>
              <a:gd name="connsiteY9" fmla="*/ 18139032 h 18199079"/>
              <a:gd name="connsiteX10" fmla="*/ 2896338 w 28208538"/>
              <a:gd name="connsiteY10" fmla="*/ 17341864 h 18199079"/>
              <a:gd name="connsiteX11" fmla="*/ 1773859 w 28208538"/>
              <a:gd name="connsiteY11" fmla="*/ 18172206 h 18199079"/>
              <a:gd name="connsiteX12" fmla="*/ 396012 w 28208538"/>
              <a:gd name="connsiteY12" fmla="*/ 18199079 h 18199079"/>
              <a:gd name="connsiteX13" fmla="*/ 0 w 28208538"/>
              <a:gd name="connsiteY13" fmla="*/ 17803067 h 18199079"/>
              <a:gd name="connsiteX14" fmla="*/ 0 w 28208538"/>
              <a:gd name="connsiteY14" fmla="*/ 396012 h 18199079"/>
              <a:gd name="connsiteX0" fmla="*/ 0 w 28208538"/>
              <a:gd name="connsiteY0" fmla="*/ 396012 h 18199079"/>
              <a:gd name="connsiteX1" fmla="*/ 396012 w 28208538"/>
              <a:gd name="connsiteY1" fmla="*/ 0 h 18199079"/>
              <a:gd name="connsiteX2" fmla="*/ 27812526 w 28208538"/>
              <a:gd name="connsiteY2" fmla="*/ 0 h 18199079"/>
              <a:gd name="connsiteX3" fmla="*/ 28208538 w 28208538"/>
              <a:gd name="connsiteY3" fmla="*/ 396012 h 18199079"/>
              <a:gd name="connsiteX4" fmla="*/ 28208538 w 28208538"/>
              <a:gd name="connsiteY4" fmla="*/ 17803067 h 18199079"/>
              <a:gd name="connsiteX5" fmla="*/ 27812526 w 28208538"/>
              <a:gd name="connsiteY5" fmla="*/ 18199079 h 18199079"/>
              <a:gd name="connsiteX6" fmla="*/ 25334308 w 28208538"/>
              <a:gd name="connsiteY6" fmla="*/ 18174202 h 18199079"/>
              <a:gd name="connsiteX7" fmla="*/ 24572307 w 28208538"/>
              <a:gd name="connsiteY7" fmla="*/ 17377032 h 18199079"/>
              <a:gd name="connsiteX8" fmla="*/ 23751692 w 28208538"/>
              <a:gd name="connsiteY8" fmla="*/ 18174202 h 18199079"/>
              <a:gd name="connsiteX9" fmla="*/ 3611446 w 28208538"/>
              <a:gd name="connsiteY9" fmla="*/ 18139032 h 18199079"/>
              <a:gd name="connsiteX10" fmla="*/ 2896338 w 28208538"/>
              <a:gd name="connsiteY10" fmla="*/ 17341864 h 18199079"/>
              <a:gd name="connsiteX11" fmla="*/ 1773859 w 28208538"/>
              <a:gd name="connsiteY11" fmla="*/ 18172206 h 18199079"/>
              <a:gd name="connsiteX12" fmla="*/ 385601 w 28208538"/>
              <a:gd name="connsiteY12" fmla="*/ 18174764 h 18199079"/>
              <a:gd name="connsiteX13" fmla="*/ 0 w 28208538"/>
              <a:gd name="connsiteY13" fmla="*/ 17803067 h 18199079"/>
              <a:gd name="connsiteX14" fmla="*/ 0 w 28208538"/>
              <a:gd name="connsiteY14" fmla="*/ 396012 h 18199079"/>
              <a:gd name="connsiteX0" fmla="*/ 0 w 28208538"/>
              <a:gd name="connsiteY0" fmla="*/ 396012 h 18199079"/>
              <a:gd name="connsiteX1" fmla="*/ 396012 w 28208538"/>
              <a:gd name="connsiteY1" fmla="*/ 0 h 18199079"/>
              <a:gd name="connsiteX2" fmla="*/ 27812526 w 28208538"/>
              <a:gd name="connsiteY2" fmla="*/ 0 h 18199079"/>
              <a:gd name="connsiteX3" fmla="*/ 28208538 w 28208538"/>
              <a:gd name="connsiteY3" fmla="*/ 396012 h 18199079"/>
              <a:gd name="connsiteX4" fmla="*/ 28208538 w 28208538"/>
              <a:gd name="connsiteY4" fmla="*/ 17803067 h 18199079"/>
              <a:gd name="connsiteX5" fmla="*/ 27812526 w 28208538"/>
              <a:gd name="connsiteY5" fmla="*/ 18199079 h 18199079"/>
              <a:gd name="connsiteX6" fmla="*/ 25334308 w 28208538"/>
              <a:gd name="connsiteY6" fmla="*/ 18174202 h 18199079"/>
              <a:gd name="connsiteX7" fmla="*/ 24572307 w 28208538"/>
              <a:gd name="connsiteY7" fmla="*/ 17377032 h 18199079"/>
              <a:gd name="connsiteX8" fmla="*/ 23751692 w 28208538"/>
              <a:gd name="connsiteY8" fmla="*/ 18174202 h 18199079"/>
              <a:gd name="connsiteX9" fmla="*/ 3611446 w 28208538"/>
              <a:gd name="connsiteY9" fmla="*/ 18139032 h 18199079"/>
              <a:gd name="connsiteX10" fmla="*/ 2594430 w 28208538"/>
              <a:gd name="connsiteY10" fmla="*/ 17390496 h 18199079"/>
              <a:gd name="connsiteX11" fmla="*/ 1773859 w 28208538"/>
              <a:gd name="connsiteY11" fmla="*/ 18172206 h 18199079"/>
              <a:gd name="connsiteX12" fmla="*/ 385601 w 28208538"/>
              <a:gd name="connsiteY12" fmla="*/ 18174764 h 18199079"/>
              <a:gd name="connsiteX13" fmla="*/ 0 w 28208538"/>
              <a:gd name="connsiteY13" fmla="*/ 17803067 h 18199079"/>
              <a:gd name="connsiteX14" fmla="*/ 0 w 28208538"/>
              <a:gd name="connsiteY14" fmla="*/ 396012 h 18199079"/>
              <a:gd name="connsiteX0" fmla="*/ 0 w 28208538"/>
              <a:gd name="connsiteY0" fmla="*/ 396012 h 18199079"/>
              <a:gd name="connsiteX1" fmla="*/ 396012 w 28208538"/>
              <a:gd name="connsiteY1" fmla="*/ 0 h 18199079"/>
              <a:gd name="connsiteX2" fmla="*/ 27812526 w 28208538"/>
              <a:gd name="connsiteY2" fmla="*/ 0 h 18199079"/>
              <a:gd name="connsiteX3" fmla="*/ 28208538 w 28208538"/>
              <a:gd name="connsiteY3" fmla="*/ 396012 h 18199079"/>
              <a:gd name="connsiteX4" fmla="*/ 28208538 w 28208538"/>
              <a:gd name="connsiteY4" fmla="*/ 17803067 h 18199079"/>
              <a:gd name="connsiteX5" fmla="*/ 27812526 w 28208538"/>
              <a:gd name="connsiteY5" fmla="*/ 18199079 h 18199079"/>
              <a:gd name="connsiteX6" fmla="*/ 25334308 w 28208538"/>
              <a:gd name="connsiteY6" fmla="*/ 18174202 h 18199079"/>
              <a:gd name="connsiteX7" fmla="*/ 24572307 w 28208538"/>
              <a:gd name="connsiteY7" fmla="*/ 17377032 h 18199079"/>
              <a:gd name="connsiteX8" fmla="*/ 23751692 w 28208538"/>
              <a:gd name="connsiteY8" fmla="*/ 18174202 h 18199079"/>
              <a:gd name="connsiteX9" fmla="*/ 3611446 w 28208538"/>
              <a:gd name="connsiteY9" fmla="*/ 18139032 h 18199079"/>
              <a:gd name="connsiteX10" fmla="*/ 2594430 w 28208538"/>
              <a:gd name="connsiteY10" fmla="*/ 17390496 h 18199079"/>
              <a:gd name="connsiteX11" fmla="*/ 1779064 w 28208538"/>
              <a:gd name="connsiteY11" fmla="*/ 18181932 h 18199079"/>
              <a:gd name="connsiteX12" fmla="*/ 385601 w 28208538"/>
              <a:gd name="connsiteY12" fmla="*/ 18174764 h 18199079"/>
              <a:gd name="connsiteX13" fmla="*/ 0 w 28208538"/>
              <a:gd name="connsiteY13" fmla="*/ 17803067 h 18199079"/>
              <a:gd name="connsiteX14" fmla="*/ 0 w 28208538"/>
              <a:gd name="connsiteY14" fmla="*/ 396012 h 18199079"/>
              <a:gd name="connsiteX0" fmla="*/ 0 w 28208538"/>
              <a:gd name="connsiteY0" fmla="*/ 396012 h 18199079"/>
              <a:gd name="connsiteX1" fmla="*/ 396012 w 28208538"/>
              <a:gd name="connsiteY1" fmla="*/ 0 h 18199079"/>
              <a:gd name="connsiteX2" fmla="*/ 27812526 w 28208538"/>
              <a:gd name="connsiteY2" fmla="*/ 0 h 18199079"/>
              <a:gd name="connsiteX3" fmla="*/ 28208538 w 28208538"/>
              <a:gd name="connsiteY3" fmla="*/ 396012 h 18199079"/>
              <a:gd name="connsiteX4" fmla="*/ 28208538 w 28208538"/>
              <a:gd name="connsiteY4" fmla="*/ 17803067 h 18199079"/>
              <a:gd name="connsiteX5" fmla="*/ 27812526 w 28208538"/>
              <a:gd name="connsiteY5" fmla="*/ 18199079 h 18199079"/>
              <a:gd name="connsiteX6" fmla="*/ 25334308 w 28208538"/>
              <a:gd name="connsiteY6" fmla="*/ 18174202 h 18199079"/>
              <a:gd name="connsiteX7" fmla="*/ 24572307 w 28208538"/>
              <a:gd name="connsiteY7" fmla="*/ 17377032 h 18199079"/>
              <a:gd name="connsiteX8" fmla="*/ 23751692 w 28208538"/>
              <a:gd name="connsiteY8" fmla="*/ 18174202 h 18199079"/>
              <a:gd name="connsiteX9" fmla="*/ 3319948 w 28208538"/>
              <a:gd name="connsiteY9" fmla="*/ 18158485 h 18199079"/>
              <a:gd name="connsiteX10" fmla="*/ 2594430 w 28208538"/>
              <a:gd name="connsiteY10" fmla="*/ 17390496 h 18199079"/>
              <a:gd name="connsiteX11" fmla="*/ 1779064 w 28208538"/>
              <a:gd name="connsiteY11" fmla="*/ 18181932 h 18199079"/>
              <a:gd name="connsiteX12" fmla="*/ 385601 w 28208538"/>
              <a:gd name="connsiteY12" fmla="*/ 18174764 h 18199079"/>
              <a:gd name="connsiteX13" fmla="*/ 0 w 28208538"/>
              <a:gd name="connsiteY13" fmla="*/ 17803067 h 18199079"/>
              <a:gd name="connsiteX14" fmla="*/ 0 w 28208538"/>
              <a:gd name="connsiteY14" fmla="*/ 396012 h 18199079"/>
              <a:gd name="connsiteX0" fmla="*/ 0 w 28208538"/>
              <a:gd name="connsiteY0" fmla="*/ 396012 h 18199079"/>
              <a:gd name="connsiteX1" fmla="*/ 396012 w 28208538"/>
              <a:gd name="connsiteY1" fmla="*/ 0 h 18199079"/>
              <a:gd name="connsiteX2" fmla="*/ 27812526 w 28208538"/>
              <a:gd name="connsiteY2" fmla="*/ 0 h 18199079"/>
              <a:gd name="connsiteX3" fmla="*/ 28208538 w 28208538"/>
              <a:gd name="connsiteY3" fmla="*/ 396012 h 18199079"/>
              <a:gd name="connsiteX4" fmla="*/ 28208538 w 28208538"/>
              <a:gd name="connsiteY4" fmla="*/ 17803067 h 18199079"/>
              <a:gd name="connsiteX5" fmla="*/ 27812526 w 28208538"/>
              <a:gd name="connsiteY5" fmla="*/ 18199079 h 18199079"/>
              <a:gd name="connsiteX6" fmla="*/ 25334308 w 28208538"/>
              <a:gd name="connsiteY6" fmla="*/ 18174202 h 18199079"/>
              <a:gd name="connsiteX7" fmla="*/ 24572307 w 28208538"/>
              <a:gd name="connsiteY7" fmla="*/ 17377032 h 18199079"/>
              <a:gd name="connsiteX8" fmla="*/ 23470605 w 28208538"/>
              <a:gd name="connsiteY8" fmla="*/ 18076936 h 18199079"/>
              <a:gd name="connsiteX9" fmla="*/ 3319948 w 28208538"/>
              <a:gd name="connsiteY9" fmla="*/ 18158485 h 18199079"/>
              <a:gd name="connsiteX10" fmla="*/ 2594430 w 28208538"/>
              <a:gd name="connsiteY10" fmla="*/ 17390496 h 18199079"/>
              <a:gd name="connsiteX11" fmla="*/ 1779064 w 28208538"/>
              <a:gd name="connsiteY11" fmla="*/ 18181932 h 18199079"/>
              <a:gd name="connsiteX12" fmla="*/ 385601 w 28208538"/>
              <a:gd name="connsiteY12" fmla="*/ 18174764 h 18199079"/>
              <a:gd name="connsiteX13" fmla="*/ 0 w 28208538"/>
              <a:gd name="connsiteY13" fmla="*/ 17803067 h 18199079"/>
              <a:gd name="connsiteX14" fmla="*/ 0 w 28208538"/>
              <a:gd name="connsiteY14" fmla="*/ 396012 h 18199079"/>
              <a:gd name="connsiteX0" fmla="*/ 0 w 28208538"/>
              <a:gd name="connsiteY0" fmla="*/ 396012 h 18242288"/>
              <a:gd name="connsiteX1" fmla="*/ 396012 w 28208538"/>
              <a:gd name="connsiteY1" fmla="*/ 0 h 18242288"/>
              <a:gd name="connsiteX2" fmla="*/ 27812526 w 28208538"/>
              <a:gd name="connsiteY2" fmla="*/ 0 h 18242288"/>
              <a:gd name="connsiteX3" fmla="*/ 28208538 w 28208538"/>
              <a:gd name="connsiteY3" fmla="*/ 396012 h 18242288"/>
              <a:gd name="connsiteX4" fmla="*/ 28208538 w 28208538"/>
              <a:gd name="connsiteY4" fmla="*/ 17803067 h 18242288"/>
              <a:gd name="connsiteX5" fmla="*/ 27812526 w 28208538"/>
              <a:gd name="connsiteY5" fmla="*/ 18199079 h 18242288"/>
              <a:gd name="connsiteX6" fmla="*/ 25334308 w 28208538"/>
              <a:gd name="connsiteY6" fmla="*/ 18174202 h 18242288"/>
              <a:gd name="connsiteX7" fmla="*/ 24572307 w 28208538"/>
              <a:gd name="connsiteY7" fmla="*/ 17377032 h 18242288"/>
              <a:gd name="connsiteX8" fmla="*/ 23595532 w 28208538"/>
              <a:gd name="connsiteY8" fmla="*/ 18242288 h 18242288"/>
              <a:gd name="connsiteX9" fmla="*/ 3319948 w 28208538"/>
              <a:gd name="connsiteY9" fmla="*/ 18158485 h 18242288"/>
              <a:gd name="connsiteX10" fmla="*/ 2594430 w 28208538"/>
              <a:gd name="connsiteY10" fmla="*/ 17390496 h 18242288"/>
              <a:gd name="connsiteX11" fmla="*/ 1779064 w 28208538"/>
              <a:gd name="connsiteY11" fmla="*/ 18181932 h 18242288"/>
              <a:gd name="connsiteX12" fmla="*/ 385601 w 28208538"/>
              <a:gd name="connsiteY12" fmla="*/ 18174764 h 18242288"/>
              <a:gd name="connsiteX13" fmla="*/ 0 w 28208538"/>
              <a:gd name="connsiteY13" fmla="*/ 17803067 h 18242288"/>
              <a:gd name="connsiteX14" fmla="*/ 0 w 28208538"/>
              <a:gd name="connsiteY14" fmla="*/ 396012 h 18242288"/>
              <a:gd name="connsiteX0" fmla="*/ 0 w 28208538"/>
              <a:gd name="connsiteY0" fmla="*/ 396012 h 18242288"/>
              <a:gd name="connsiteX1" fmla="*/ 396012 w 28208538"/>
              <a:gd name="connsiteY1" fmla="*/ 0 h 18242288"/>
              <a:gd name="connsiteX2" fmla="*/ 27812526 w 28208538"/>
              <a:gd name="connsiteY2" fmla="*/ 0 h 18242288"/>
              <a:gd name="connsiteX3" fmla="*/ 28208538 w 28208538"/>
              <a:gd name="connsiteY3" fmla="*/ 396012 h 18242288"/>
              <a:gd name="connsiteX4" fmla="*/ 28208538 w 28208538"/>
              <a:gd name="connsiteY4" fmla="*/ 17803067 h 18242288"/>
              <a:gd name="connsiteX5" fmla="*/ 27812526 w 28208538"/>
              <a:gd name="connsiteY5" fmla="*/ 18199079 h 18242288"/>
              <a:gd name="connsiteX6" fmla="*/ 25334308 w 28208538"/>
              <a:gd name="connsiteY6" fmla="*/ 18174202 h 18242288"/>
              <a:gd name="connsiteX7" fmla="*/ 24353684 w 28208538"/>
              <a:gd name="connsiteY7" fmla="*/ 17411074 h 18242288"/>
              <a:gd name="connsiteX8" fmla="*/ 23595532 w 28208538"/>
              <a:gd name="connsiteY8" fmla="*/ 18242288 h 18242288"/>
              <a:gd name="connsiteX9" fmla="*/ 3319948 w 28208538"/>
              <a:gd name="connsiteY9" fmla="*/ 18158485 h 18242288"/>
              <a:gd name="connsiteX10" fmla="*/ 2594430 w 28208538"/>
              <a:gd name="connsiteY10" fmla="*/ 17390496 h 18242288"/>
              <a:gd name="connsiteX11" fmla="*/ 1779064 w 28208538"/>
              <a:gd name="connsiteY11" fmla="*/ 18181932 h 18242288"/>
              <a:gd name="connsiteX12" fmla="*/ 385601 w 28208538"/>
              <a:gd name="connsiteY12" fmla="*/ 18174764 h 18242288"/>
              <a:gd name="connsiteX13" fmla="*/ 0 w 28208538"/>
              <a:gd name="connsiteY13" fmla="*/ 17803067 h 18242288"/>
              <a:gd name="connsiteX14" fmla="*/ 0 w 28208538"/>
              <a:gd name="connsiteY14" fmla="*/ 396012 h 18242288"/>
              <a:gd name="connsiteX0" fmla="*/ 0 w 28208538"/>
              <a:gd name="connsiteY0" fmla="*/ 396012 h 18242288"/>
              <a:gd name="connsiteX1" fmla="*/ 396012 w 28208538"/>
              <a:gd name="connsiteY1" fmla="*/ 0 h 18242288"/>
              <a:gd name="connsiteX2" fmla="*/ 27812526 w 28208538"/>
              <a:gd name="connsiteY2" fmla="*/ 0 h 18242288"/>
              <a:gd name="connsiteX3" fmla="*/ 28208538 w 28208538"/>
              <a:gd name="connsiteY3" fmla="*/ 396012 h 18242288"/>
              <a:gd name="connsiteX4" fmla="*/ 28208538 w 28208538"/>
              <a:gd name="connsiteY4" fmla="*/ 17803067 h 18242288"/>
              <a:gd name="connsiteX5" fmla="*/ 27812526 w 28208538"/>
              <a:gd name="connsiteY5" fmla="*/ 18199079 h 18242288"/>
              <a:gd name="connsiteX6" fmla="*/ 25334308 w 28208538"/>
              <a:gd name="connsiteY6" fmla="*/ 18174202 h 18242288"/>
              <a:gd name="connsiteX7" fmla="*/ 24410943 w 28208538"/>
              <a:gd name="connsiteY7" fmla="*/ 17503476 h 18242288"/>
              <a:gd name="connsiteX8" fmla="*/ 23595532 w 28208538"/>
              <a:gd name="connsiteY8" fmla="*/ 18242288 h 18242288"/>
              <a:gd name="connsiteX9" fmla="*/ 3319948 w 28208538"/>
              <a:gd name="connsiteY9" fmla="*/ 18158485 h 18242288"/>
              <a:gd name="connsiteX10" fmla="*/ 2594430 w 28208538"/>
              <a:gd name="connsiteY10" fmla="*/ 17390496 h 18242288"/>
              <a:gd name="connsiteX11" fmla="*/ 1779064 w 28208538"/>
              <a:gd name="connsiteY11" fmla="*/ 18181932 h 18242288"/>
              <a:gd name="connsiteX12" fmla="*/ 385601 w 28208538"/>
              <a:gd name="connsiteY12" fmla="*/ 18174764 h 18242288"/>
              <a:gd name="connsiteX13" fmla="*/ 0 w 28208538"/>
              <a:gd name="connsiteY13" fmla="*/ 17803067 h 18242288"/>
              <a:gd name="connsiteX14" fmla="*/ 0 w 28208538"/>
              <a:gd name="connsiteY14" fmla="*/ 396012 h 18242288"/>
              <a:gd name="connsiteX0" fmla="*/ 0 w 28208538"/>
              <a:gd name="connsiteY0" fmla="*/ 396012 h 18247152"/>
              <a:gd name="connsiteX1" fmla="*/ 396012 w 28208538"/>
              <a:gd name="connsiteY1" fmla="*/ 0 h 18247152"/>
              <a:gd name="connsiteX2" fmla="*/ 27812526 w 28208538"/>
              <a:gd name="connsiteY2" fmla="*/ 0 h 18247152"/>
              <a:gd name="connsiteX3" fmla="*/ 28208538 w 28208538"/>
              <a:gd name="connsiteY3" fmla="*/ 396012 h 18247152"/>
              <a:gd name="connsiteX4" fmla="*/ 28208538 w 28208538"/>
              <a:gd name="connsiteY4" fmla="*/ 17803067 h 18247152"/>
              <a:gd name="connsiteX5" fmla="*/ 27812526 w 28208538"/>
              <a:gd name="connsiteY5" fmla="*/ 18199079 h 18247152"/>
              <a:gd name="connsiteX6" fmla="*/ 25172944 w 28208538"/>
              <a:gd name="connsiteY6" fmla="*/ 18247152 h 18247152"/>
              <a:gd name="connsiteX7" fmla="*/ 24410943 w 28208538"/>
              <a:gd name="connsiteY7" fmla="*/ 17503476 h 18247152"/>
              <a:gd name="connsiteX8" fmla="*/ 23595532 w 28208538"/>
              <a:gd name="connsiteY8" fmla="*/ 18242288 h 18247152"/>
              <a:gd name="connsiteX9" fmla="*/ 3319948 w 28208538"/>
              <a:gd name="connsiteY9" fmla="*/ 18158485 h 18247152"/>
              <a:gd name="connsiteX10" fmla="*/ 2594430 w 28208538"/>
              <a:gd name="connsiteY10" fmla="*/ 17390496 h 18247152"/>
              <a:gd name="connsiteX11" fmla="*/ 1779064 w 28208538"/>
              <a:gd name="connsiteY11" fmla="*/ 18181932 h 18247152"/>
              <a:gd name="connsiteX12" fmla="*/ 385601 w 28208538"/>
              <a:gd name="connsiteY12" fmla="*/ 18174764 h 18247152"/>
              <a:gd name="connsiteX13" fmla="*/ 0 w 28208538"/>
              <a:gd name="connsiteY13" fmla="*/ 17803067 h 18247152"/>
              <a:gd name="connsiteX14" fmla="*/ 0 w 28208538"/>
              <a:gd name="connsiteY14" fmla="*/ 396012 h 18247152"/>
              <a:gd name="connsiteX0" fmla="*/ 0 w 28208538"/>
              <a:gd name="connsiteY0" fmla="*/ 396012 h 18256879"/>
              <a:gd name="connsiteX1" fmla="*/ 396012 w 28208538"/>
              <a:gd name="connsiteY1" fmla="*/ 0 h 18256879"/>
              <a:gd name="connsiteX2" fmla="*/ 27812526 w 28208538"/>
              <a:gd name="connsiteY2" fmla="*/ 0 h 18256879"/>
              <a:gd name="connsiteX3" fmla="*/ 28208538 w 28208538"/>
              <a:gd name="connsiteY3" fmla="*/ 396012 h 18256879"/>
              <a:gd name="connsiteX4" fmla="*/ 28208538 w 28208538"/>
              <a:gd name="connsiteY4" fmla="*/ 17803067 h 18256879"/>
              <a:gd name="connsiteX5" fmla="*/ 27812526 w 28208538"/>
              <a:gd name="connsiteY5" fmla="*/ 18199079 h 18256879"/>
              <a:gd name="connsiteX6" fmla="*/ 25172944 w 28208538"/>
              <a:gd name="connsiteY6" fmla="*/ 18256879 h 18256879"/>
              <a:gd name="connsiteX7" fmla="*/ 24410943 w 28208538"/>
              <a:gd name="connsiteY7" fmla="*/ 17503476 h 18256879"/>
              <a:gd name="connsiteX8" fmla="*/ 23595532 w 28208538"/>
              <a:gd name="connsiteY8" fmla="*/ 18242288 h 18256879"/>
              <a:gd name="connsiteX9" fmla="*/ 3319948 w 28208538"/>
              <a:gd name="connsiteY9" fmla="*/ 18158485 h 18256879"/>
              <a:gd name="connsiteX10" fmla="*/ 2594430 w 28208538"/>
              <a:gd name="connsiteY10" fmla="*/ 17390496 h 18256879"/>
              <a:gd name="connsiteX11" fmla="*/ 1779064 w 28208538"/>
              <a:gd name="connsiteY11" fmla="*/ 18181932 h 18256879"/>
              <a:gd name="connsiteX12" fmla="*/ 385601 w 28208538"/>
              <a:gd name="connsiteY12" fmla="*/ 18174764 h 18256879"/>
              <a:gd name="connsiteX13" fmla="*/ 0 w 28208538"/>
              <a:gd name="connsiteY13" fmla="*/ 17803067 h 18256879"/>
              <a:gd name="connsiteX14" fmla="*/ 0 w 28208538"/>
              <a:gd name="connsiteY14" fmla="*/ 396012 h 18256879"/>
              <a:gd name="connsiteX0" fmla="*/ 0 w 28208538"/>
              <a:gd name="connsiteY0" fmla="*/ 396012 h 18256879"/>
              <a:gd name="connsiteX1" fmla="*/ 396012 w 28208538"/>
              <a:gd name="connsiteY1" fmla="*/ 0 h 18256879"/>
              <a:gd name="connsiteX2" fmla="*/ 27812526 w 28208538"/>
              <a:gd name="connsiteY2" fmla="*/ 0 h 18256879"/>
              <a:gd name="connsiteX3" fmla="*/ 28208538 w 28208538"/>
              <a:gd name="connsiteY3" fmla="*/ 396012 h 18256879"/>
              <a:gd name="connsiteX4" fmla="*/ 28208538 w 28208538"/>
              <a:gd name="connsiteY4" fmla="*/ 17803067 h 18256879"/>
              <a:gd name="connsiteX5" fmla="*/ 27818469 w 28208538"/>
              <a:gd name="connsiteY5" fmla="*/ 18240726 h 18256879"/>
              <a:gd name="connsiteX6" fmla="*/ 25172944 w 28208538"/>
              <a:gd name="connsiteY6" fmla="*/ 18256879 h 18256879"/>
              <a:gd name="connsiteX7" fmla="*/ 24410943 w 28208538"/>
              <a:gd name="connsiteY7" fmla="*/ 17503476 h 18256879"/>
              <a:gd name="connsiteX8" fmla="*/ 23595532 w 28208538"/>
              <a:gd name="connsiteY8" fmla="*/ 18242288 h 18256879"/>
              <a:gd name="connsiteX9" fmla="*/ 3319948 w 28208538"/>
              <a:gd name="connsiteY9" fmla="*/ 18158485 h 18256879"/>
              <a:gd name="connsiteX10" fmla="*/ 2594430 w 28208538"/>
              <a:gd name="connsiteY10" fmla="*/ 17390496 h 18256879"/>
              <a:gd name="connsiteX11" fmla="*/ 1779064 w 28208538"/>
              <a:gd name="connsiteY11" fmla="*/ 18181932 h 18256879"/>
              <a:gd name="connsiteX12" fmla="*/ 385601 w 28208538"/>
              <a:gd name="connsiteY12" fmla="*/ 18174764 h 18256879"/>
              <a:gd name="connsiteX13" fmla="*/ 0 w 28208538"/>
              <a:gd name="connsiteY13" fmla="*/ 17803067 h 18256879"/>
              <a:gd name="connsiteX14" fmla="*/ 0 w 28208538"/>
              <a:gd name="connsiteY14" fmla="*/ 396012 h 18256879"/>
              <a:gd name="connsiteX0" fmla="*/ 0 w 28208538"/>
              <a:gd name="connsiteY0" fmla="*/ 396012 h 18256879"/>
              <a:gd name="connsiteX1" fmla="*/ 396012 w 28208538"/>
              <a:gd name="connsiteY1" fmla="*/ 0 h 18256879"/>
              <a:gd name="connsiteX2" fmla="*/ 27812526 w 28208538"/>
              <a:gd name="connsiteY2" fmla="*/ 0 h 18256879"/>
              <a:gd name="connsiteX3" fmla="*/ 28208538 w 28208538"/>
              <a:gd name="connsiteY3" fmla="*/ 396012 h 18256879"/>
              <a:gd name="connsiteX4" fmla="*/ 28208538 w 28208538"/>
              <a:gd name="connsiteY4" fmla="*/ 17803067 h 18256879"/>
              <a:gd name="connsiteX5" fmla="*/ 27818469 w 28208538"/>
              <a:gd name="connsiteY5" fmla="*/ 18240726 h 18256879"/>
              <a:gd name="connsiteX6" fmla="*/ 25172944 w 28208538"/>
              <a:gd name="connsiteY6" fmla="*/ 18256879 h 18256879"/>
              <a:gd name="connsiteX7" fmla="*/ 24410943 w 28208538"/>
              <a:gd name="connsiteY7" fmla="*/ 17503476 h 18256879"/>
              <a:gd name="connsiteX8" fmla="*/ 23595532 w 28208538"/>
              <a:gd name="connsiteY8" fmla="*/ 18242288 h 18256879"/>
              <a:gd name="connsiteX9" fmla="*/ 3319948 w 28208538"/>
              <a:gd name="connsiteY9" fmla="*/ 18208089 h 18256879"/>
              <a:gd name="connsiteX10" fmla="*/ 2594430 w 28208538"/>
              <a:gd name="connsiteY10" fmla="*/ 17390496 h 18256879"/>
              <a:gd name="connsiteX11" fmla="*/ 1779064 w 28208538"/>
              <a:gd name="connsiteY11" fmla="*/ 18181932 h 18256879"/>
              <a:gd name="connsiteX12" fmla="*/ 385601 w 28208538"/>
              <a:gd name="connsiteY12" fmla="*/ 18174764 h 18256879"/>
              <a:gd name="connsiteX13" fmla="*/ 0 w 28208538"/>
              <a:gd name="connsiteY13" fmla="*/ 17803067 h 18256879"/>
              <a:gd name="connsiteX14" fmla="*/ 0 w 28208538"/>
              <a:gd name="connsiteY14" fmla="*/ 396012 h 18256879"/>
              <a:gd name="connsiteX0" fmla="*/ 0 w 28208538"/>
              <a:gd name="connsiteY0" fmla="*/ 396012 h 18256879"/>
              <a:gd name="connsiteX1" fmla="*/ 396012 w 28208538"/>
              <a:gd name="connsiteY1" fmla="*/ 0 h 18256879"/>
              <a:gd name="connsiteX2" fmla="*/ 27812526 w 28208538"/>
              <a:gd name="connsiteY2" fmla="*/ 0 h 18256879"/>
              <a:gd name="connsiteX3" fmla="*/ 28208538 w 28208538"/>
              <a:gd name="connsiteY3" fmla="*/ 396012 h 18256879"/>
              <a:gd name="connsiteX4" fmla="*/ 28208538 w 28208538"/>
              <a:gd name="connsiteY4" fmla="*/ 17803067 h 18256879"/>
              <a:gd name="connsiteX5" fmla="*/ 27818469 w 28208538"/>
              <a:gd name="connsiteY5" fmla="*/ 18240726 h 18256879"/>
              <a:gd name="connsiteX6" fmla="*/ 25172944 w 28208538"/>
              <a:gd name="connsiteY6" fmla="*/ 18256879 h 18256879"/>
              <a:gd name="connsiteX7" fmla="*/ 24410943 w 28208538"/>
              <a:gd name="connsiteY7" fmla="*/ 17503476 h 18256879"/>
              <a:gd name="connsiteX8" fmla="*/ 23595532 w 28208538"/>
              <a:gd name="connsiteY8" fmla="*/ 18242288 h 18256879"/>
              <a:gd name="connsiteX9" fmla="*/ 3279452 w 28208538"/>
              <a:gd name="connsiteY9" fmla="*/ 18170253 h 18256879"/>
              <a:gd name="connsiteX10" fmla="*/ 2594430 w 28208538"/>
              <a:gd name="connsiteY10" fmla="*/ 17390496 h 18256879"/>
              <a:gd name="connsiteX11" fmla="*/ 1779064 w 28208538"/>
              <a:gd name="connsiteY11" fmla="*/ 18181932 h 18256879"/>
              <a:gd name="connsiteX12" fmla="*/ 385601 w 28208538"/>
              <a:gd name="connsiteY12" fmla="*/ 18174764 h 18256879"/>
              <a:gd name="connsiteX13" fmla="*/ 0 w 28208538"/>
              <a:gd name="connsiteY13" fmla="*/ 17803067 h 18256879"/>
              <a:gd name="connsiteX14" fmla="*/ 0 w 28208538"/>
              <a:gd name="connsiteY14" fmla="*/ 396012 h 18256879"/>
              <a:gd name="connsiteX0" fmla="*/ 0 w 28208538"/>
              <a:gd name="connsiteY0" fmla="*/ 396012 h 18256879"/>
              <a:gd name="connsiteX1" fmla="*/ 396012 w 28208538"/>
              <a:gd name="connsiteY1" fmla="*/ 0 h 18256879"/>
              <a:gd name="connsiteX2" fmla="*/ 27812526 w 28208538"/>
              <a:gd name="connsiteY2" fmla="*/ 0 h 18256879"/>
              <a:gd name="connsiteX3" fmla="*/ 28208538 w 28208538"/>
              <a:gd name="connsiteY3" fmla="*/ 396012 h 18256879"/>
              <a:gd name="connsiteX4" fmla="*/ 28208538 w 28208538"/>
              <a:gd name="connsiteY4" fmla="*/ 17803067 h 18256879"/>
              <a:gd name="connsiteX5" fmla="*/ 27818469 w 28208538"/>
              <a:gd name="connsiteY5" fmla="*/ 18240726 h 18256879"/>
              <a:gd name="connsiteX6" fmla="*/ 25172944 w 28208538"/>
              <a:gd name="connsiteY6" fmla="*/ 18256879 h 18256879"/>
              <a:gd name="connsiteX7" fmla="*/ 24410943 w 28208538"/>
              <a:gd name="connsiteY7" fmla="*/ 17503476 h 18256879"/>
              <a:gd name="connsiteX8" fmla="*/ 23555036 w 28208538"/>
              <a:gd name="connsiteY8" fmla="*/ 18217065 h 18256879"/>
              <a:gd name="connsiteX9" fmla="*/ 3279452 w 28208538"/>
              <a:gd name="connsiteY9" fmla="*/ 18170253 h 18256879"/>
              <a:gd name="connsiteX10" fmla="*/ 2594430 w 28208538"/>
              <a:gd name="connsiteY10" fmla="*/ 17390496 h 18256879"/>
              <a:gd name="connsiteX11" fmla="*/ 1779064 w 28208538"/>
              <a:gd name="connsiteY11" fmla="*/ 18181932 h 18256879"/>
              <a:gd name="connsiteX12" fmla="*/ 385601 w 28208538"/>
              <a:gd name="connsiteY12" fmla="*/ 18174764 h 18256879"/>
              <a:gd name="connsiteX13" fmla="*/ 0 w 28208538"/>
              <a:gd name="connsiteY13" fmla="*/ 17803067 h 18256879"/>
              <a:gd name="connsiteX14" fmla="*/ 0 w 28208538"/>
              <a:gd name="connsiteY14" fmla="*/ 396012 h 18256879"/>
              <a:gd name="connsiteX0" fmla="*/ 0 w 28208538"/>
              <a:gd name="connsiteY0" fmla="*/ 396012 h 18240726"/>
              <a:gd name="connsiteX1" fmla="*/ 396012 w 28208538"/>
              <a:gd name="connsiteY1" fmla="*/ 0 h 18240726"/>
              <a:gd name="connsiteX2" fmla="*/ 27812526 w 28208538"/>
              <a:gd name="connsiteY2" fmla="*/ 0 h 18240726"/>
              <a:gd name="connsiteX3" fmla="*/ 28208538 w 28208538"/>
              <a:gd name="connsiteY3" fmla="*/ 396012 h 18240726"/>
              <a:gd name="connsiteX4" fmla="*/ 28208538 w 28208538"/>
              <a:gd name="connsiteY4" fmla="*/ 17803067 h 18240726"/>
              <a:gd name="connsiteX5" fmla="*/ 27818469 w 28208538"/>
              <a:gd name="connsiteY5" fmla="*/ 18240726 h 18240726"/>
              <a:gd name="connsiteX6" fmla="*/ 25145948 w 28208538"/>
              <a:gd name="connsiteY6" fmla="*/ 18206435 h 18240726"/>
              <a:gd name="connsiteX7" fmla="*/ 24410943 w 28208538"/>
              <a:gd name="connsiteY7" fmla="*/ 17503476 h 18240726"/>
              <a:gd name="connsiteX8" fmla="*/ 23555036 w 28208538"/>
              <a:gd name="connsiteY8" fmla="*/ 18217065 h 18240726"/>
              <a:gd name="connsiteX9" fmla="*/ 3279452 w 28208538"/>
              <a:gd name="connsiteY9" fmla="*/ 18170253 h 18240726"/>
              <a:gd name="connsiteX10" fmla="*/ 2594430 w 28208538"/>
              <a:gd name="connsiteY10" fmla="*/ 17390496 h 18240726"/>
              <a:gd name="connsiteX11" fmla="*/ 1779064 w 28208538"/>
              <a:gd name="connsiteY11" fmla="*/ 18181932 h 18240726"/>
              <a:gd name="connsiteX12" fmla="*/ 385601 w 28208538"/>
              <a:gd name="connsiteY12" fmla="*/ 18174764 h 18240726"/>
              <a:gd name="connsiteX13" fmla="*/ 0 w 28208538"/>
              <a:gd name="connsiteY13" fmla="*/ 17803067 h 18240726"/>
              <a:gd name="connsiteX14" fmla="*/ 0 w 28208538"/>
              <a:gd name="connsiteY14" fmla="*/ 396012 h 18240726"/>
              <a:gd name="connsiteX0" fmla="*/ 0 w 28208538"/>
              <a:gd name="connsiteY0" fmla="*/ 396012 h 18217065"/>
              <a:gd name="connsiteX1" fmla="*/ 396012 w 28208538"/>
              <a:gd name="connsiteY1" fmla="*/ 0 h 18217065"/>
              <a:gd name="connsiteX2" fmla="*/ 27812526 w 28208538"/>
              <a:gd name="connsiteY2" fmla="*/ 0 h 18217065"/>
              <a:gd name="connsiteX3" fmla="*/ 28208538 w 28208538"/>
              <a:gd name="connsiteY3" fmla="*/ 396012 h 18217065"/>
              <a:gd name="connsiteX4" fmla="*/ 28208538 w 28208538"/>
              <a:gd name="connsiteY4" fmla="*/ 17803067 h 18217065"/>
              <a:gd name="connsiteX5" fmla="*/ 27831965 w 28208538"/>
              <a:gd name="connsiteY5" fmla="*/ 18215503 h 18217065"/>
              <a:gd name="connsiteX6" fmla="*/ 25145948 w 28208538"/>
              <a:gd name="connsiteY6" fmla="*/ 18206435 h 18217065"/>
              <a:gd name="connsiteX7" fmla="*/ 24410943 w 28208538"/>
              <a:gd name="connsiteY7" fmla="*/ 17503476 h 18217065"/>
              <a:gd name="connsiteX8" fmla="*/ 23555036 w 28208538"/>
              <a:gd name="connsiteY8" fmla="*/ 18217065 h 18217065"/>
              <a:gd name="connsiteX9" fmla="*/ 3279452 w 28208538"/>
              <a:gd name="connsiteY9" fmla="*/ 18170253 h 18217065"/>
              <a:gd name="connsiteX10" fmla="*/ 2594430 w 28208538"/>
              <a:gd name="connsiteY10" fmla="*/ 17390496 h 18217065"/>
              <a:gd name="connsiteX11" fmla="*/ 1779064 w 28208538"/>
              <a:gd name="connsiteY11" fmla="*/ 18181932 h 18217065"/>
              <a:gd name="connsiteX12" fmla="*/ 385601 w 28208538"/>
              <a:gd name="connsiteY12" fmla="*/ 18174764 h 18217065"/>
              <a:gd name="connsiteX13" fmla="*/ 0 w 28208538"/>
              <a:gd name="connsiteY13" fmla="*/ 17803067 h 18217065"/>
              <a:gd name="connsiteX14" fmla="*/ 0 w 28208538"/>
              <a:gd name="connsiteY14" fmla="*/ 396012 h 18217065"/>
              <a:gd name="connsiteX0" fmla="*/ 0 w 28208538"/>
              <a:gd name="connsiteY0" fmla="*/ 396012 h 18217065"/>
              <a:gd name="connsiteX1" fmla="*/ 396012 w 28208538"/>
              <a:gd name="connsiteY1" fmla="*/ 0 h 18217065"/>
              <a:gd name="connsiteX2" fmla="*/ 27812526 w 28208538"/>
              <a:gd name="connsiteY2" fmla="*/ 0 h 18217065"/>
              <a:gd name="connsiteX3" fmla="*/ 28208538 w 28208538"/>
              <a:gd name="connsiteY3" fmla="*/ 396012 h 18217065"/>
              <a:gd name="connsiteX4" fmla="*/ 28208538 w 28208538"/>
              <a:gd name="connsiteY4" fmla="*/ 17803067 h 18217065"/>
              <a:gd name="connsiteX5" fmla="*/ 27831965 w 28208538"/>
              <a:gd name="connsiteY5" fmla="*/ 18215503 h 18217065"/>
              <a:gd name="connsiteX6" fmla="*/ 25145948 w 28208538"/>
              <a:gd name="connsiteY6" fmla="*/ 18206435 h 18217065"/>
              <a:gd name="connsiteX7" fmla="*/ 24410943 w 28208538"/>
              <a:gd name="connsiteY7" fmla="*/ 17503476 h 18217065"/>
              <a:gd name="connsiteX8" fmla="*/ 23555036 w 28208538"/>
              <a:gd name="connsiteY8" fmla="*/ 18217065 h 18217065"/>
              <a:gd name="connsiteX9" fmla="*/ 3279452 w 28208538"/>
              <a:gd name="connsiteY9" fmla="*/ 18170253 h 18217065"/>
              <a:gd name="connsiteX10" fmla="*/ 2858606 w 28208538"/>
              <a:gd name="connsiteY10" fmla="*/ 17799781 h 18217065"/>
              <a:gd name="connsiteX11" fmla="*/ 1779064 w 28208538"/>
              <a:gd name="connsiteY11" fmla="*/ 18181932 h 18217065"/>
              <a:gd name="connsiteX12" fmla="*/ 385601 w 28208538"/>
              <a:gd name="connsiteY12" fmla="*/ 18174764 h 18217065"/>
              <a:gd name="connsiteX13" fmla="*/ 0 w 28208538"/>
              <a:gd name="connsiteY13" fmla="*/ 17803067 h 18217065"/>
              <a:gd name="connsiteX14" fmla="*/ 0 w 28208538"/>
              <a:gd name="connsiteY14" fmla="*/ 396012 h 18217065"/>
              <a:gd name="connsiteX0" fmla="*/ 0 w 28208538"/>
              <a:gd name="connsiteY0" fmla="*/ 396012 h 18217065"/>
              <a:gd name="connsiteX1" fmla="*/ 396012 w 28208538"/>
              <a:gd name="connsiteY1" fmla="*/ 0 h 18217065"/>
              <a:gd name="connsiteX2" fmla="*/ 27812526 w 28208538"/>
              <a:gd name="connsiteY2" fmla="*/ 0 h 18217065"/>
              <a:gd name="connsiteX3" fmla="*/ 28208538 w 28208538"/>
              <a:gd name="connsiteY3" fmla="*/ 396012 h 18217065"/>
              <a:gd name="connsiteX4" fmla="*/ 28208538 w 28208538"/>
              <a:gd name="connsiteY4" fmla="*/ 17803067 h 18217065"/>
              <a:gd name="connsiteX5" fmla="*/ 27831965 w 28208538"/>
              <a:gd name="connsiteY5" fmla="*/ 18215503 h 18217065"/>
              <a:gd name="connsiteX6" fmla="*/ 25145948 w 28208538"/>
              <a:gd name="connsiteY6" fmla="*/ 18206435 h 18217065"/>
              <a:gd name="connsiteX7" fmla="*/ 24410943 w 28208538"/>
              <a:gd name="connsiteY7" fmla="*/ 17503476 h 18217065"/>
              <a:gd name="connsiteX8" fmla="*/ 23555036 w 28208538"/>
              <a:gd name="connsiteY8" fmla="*/ 18217065 h 18217065"/>
              <a:gd name="connsiteX9" fmla="*/ 3279452 w 28208538"/>
              <a:gd name="connsiteY9" fmla="*/ 18170253 h 18217065"/>
              <a:gd name="connsiteX10" fmla="*/ 2641050 w 28208538"/>
              <a:gd name="connsiteY10" fmla="*/ 17046406 h 18217065"/>
              <a:gd name="connsiteX11" fmla="*/ 1779064 w 28208538"/>
              <a:gd name="connsiteY11" fmla="*/ 18181932 h 18217065"/>
              <a:gd name="connsiteX12" fmla="*/ 385601 w 28208538"/>
              <a:gd name="connsiteY12" fmla="*/ 18174764 h 18217065"/>
              <a:gd name="connsiteX13" fmla="*/ 0 w 28208538"/>
              <a:gd name="connsiteY13" fmla="*/ 17803067 h 18217065"/>
              <a:gd name="connsiteX14" fmla="*/ 0 w 28208538"/>
              <a:gd name="connsiteY14" fmla="*/ 396012 h 18217065"/>
              <a:gd name="connsiteX0" fmla="*/ 0 w 28208538"/>
              <a:gd name="connsiteY0" fmla="*/ 396012 h 18217065"/>
              <a:gd name="connsiteX1" fmla="*/ 396012 w 28208538"/>
              <a:gd name="connsiteY1" fmla="*/ 0 h 18217065"/>
              <a:gd name="connsiteX2" fmla="*/ 27812526 w 28208538"/>
              <a:gd name="connsiteY2" fmla="*/ 0 h 18217065"/>
              <a:gd name="connsiteX3" fmla="*/ 28208538 w 28208538"/>
              <a:gd name="connsiteY3" fmla="*/ 396012 h 18217065"/>
              <a:gd name="connsiteX4" fmla="*/ 28208538 w 28208538"/>
              <a:gd name="connsiteY4" fmla="*/ 17803067 h 18217065"/>
              <a:gd name="connsiteX5" fmla="*/ 27831965 w 28208538"/>
              <a:gd name="connsiteY5" fmla="*/ 18215503 h 18217065"/>
              <a:gd name="connsiteX6" fmla="*/ 25145948 w 28208538"/>
              <a:gd name="connsiteY6" fmla="*/ 18206435 h 18217065"/>
              <a:gd name="connsiteX7" fmla="*/ 24410943 w 28208538"/>
              <a:gd name="connsiteY7" fmla="*/ 17503476 h 18217065"/>
              <a:gd name="connsiteX8" fmla="*/ 23555036 w 28208538"/>
              <a:gd name="connsiteY8" fmla="*/ 18217065 h 18217065"/>
              <a:gd name="connsiteX9" fmla="*/ 3279452 w 28208538"/>
              <a:gd name="connsiteY9" fmla="*/ 18170253 h 18217065"/>
              <a:gd name="connsiteX10" fmla="*/ 2641050 w 28208538"/>
              <a:gd name="connsiteY10" fmla="*/ 17046406 h 18217065"/>
              <a:gd name="connsiteX11" fmla="*/ 1845109 w 28208538"/>
              <a:gd name="connsiteY11" fmla="*/ 18189176 h 18217065"/>
              <a:gd name="connsiteX12" fmla="*/ 385601 w 28208538"/>
              <a:gd name="connsiteY12" fmla="*/ 18174764 h 18217065"/>
              <a:gd name="connsiteX13" fmla="*/ 0 w 28208538"/>
              <a:gd name="connsiteY13" fmla="*/ 17803067 h 18217065"/>
              <a:gd name="connsiteX14" fmla="*/ 0 w 28208538"/>
              <a:gd name="connsiteY14" fmla="*/ 396012 h 18217065"/>
              <a:gd name="connsiteX0" fmla="*/ 0 w 28208538"/>
              <a:gd name="connsiteY0" fmla="*/ 396012 h 18217065"/>
              <a:gd name="connsiteX1" fmla="*/ 396012 w 28208538"/>
              <a:gd name="connsiteY1" fmla="*/ 0 h 18217065"/>
              <a:gd name="connsiteX2" fmla="*/ 27812526 w 28208538"/>
              <a:gd name="connsiteY2" fmla="*/ 0 h 18217065"/>
              <a:gd name="connsiteX3" fmla="*/ 28208538 w 28208538"/>
              <a:gd name="connsiteY3" fmla="*/ 396012 h 18217065"/>
              <a:gd name="connsiteX4" fmla="*/ 28208538 w 28208538"/>
              <a:gd name="connsiteY4" fmla="*/ 17803067 h 18217065"/>
              <a:gd name="connsiteX5" fmla="*/ 27831965 w 28208538"/>
              <a:gd name="connsiteY5" fmla="*/ 18215503 h 18217065"/>
              <a:gd name="connsiteX6" fmla="*/ 25145948 w 28208538"/>
              <a:gd name="connsiteY6" fmla="*/ 18206435 h 18217065"/>
              <a:gd name="connsiteX7" fmla="*/ 24410943 w 28208538"/>
              <a:gd name="connsiteY7" fmla="*/ 17503476 h 18217065"/>
              <a:gd name="connsiteX8" fmla="*/ 23555036 w 28208538"/>
              <a:gd name="connsiteY8" fmla="*/ 18217065 h 18217065"/>
              <a:gd name="connsiteX9" fmla="*/ 3430965 w 28208538"/>
              <a:gd name="connsiteY9" fmla="*/ 18173874 h 18217065"/>
              <a:gd name="connsiteX10" fmla="*/ 2641050 w 28208538"/>
              <a:gd name="connsiteY10" fmla="*/ 17046406 h 18217065"/>
              <a:gd name="connsiteX11" fmla="*/ 1845109 w 28208538"/>
              <a:gd name="connsiteY11" fmla="*/ 18189176 h 18217065"/>
              <a:gd name="connsiteX12" fmla="*/ 385601 w 28208538"/>
              <a:gd name="connsiteY12" fmla="*/ 18174764 h 18217065"/>
              <a:gd name="connsiteX13" fmla="*/ 0 w 28208538"/>
              <a:gd name="connsiteY13" fmla="*/ 17803067 h 18217065"/>
              <a:gd name="connsiteX14" fmla="*/ 0 w 28208538"/>
              <a:gd name="connsiteY14" fmla="*/ 396012 h 18217065"/>
              <a:gd name="connsiteX0" fmla="*/ 0 w 28208538"/>
              <a:gd name="connsiteY0" fmla="*/ 396012 h 18217065"/>
              <a:gd name="connsiteX1" fmla="*/ 396012 w 28208538"/>
              <a:gd name="connsiteY1" fmla="*/ 0 h 18217065"/>
              <a:gd name="connsiteX2" fmla="*/ 27812526 w 28208538"/>
              <a:gd name="connsiteY2" fmla="*/ 0 h 18217065"/>
              <a:gd name="connsiteX3" fmla="*/ 28208538 w 28208538"/>
              <a:gd name="connsiteY3" fmla="*/ 396012 h 18217065"/>
              <a:gd name="connsiteX4" fmla="*/ 28208538 w 28208538"/>
              <a:gd name="connsiteY4" fmla="*/ 17803067 h 18217065"/>
              <a:gd name="connsiteX5" fmla="*/ 27831965 w 28208538"/>
              <a:gd name="connsiteY5" fmla="*/ 18215503 h 18217065"/>
              <a:gd name="connsiteX6" fmla="*/ 25145948 w 28208538"/>
              <a:gd name="connsiteY6" fmla="*/ 18206435 h 18217065"/>
              <a:gd name="connsiteX7" fmla="*/ 24410943 w 28208538"/>
              <a:gd name="connsiteY7" fmla="*/ 17503476 h 18217065"/>
              <a:gd name="connsiteX8" fmla="*/ 23555036 w 28208538"/>
              <a:gd name="connsiteY8" fmla="*/ 18217065 h 18217065"/>
              <a:gd name="connsiteX9" fmla="*/ 3430965 w 28208538"/>
              <a:gd name="connsiteY9" fmla="*/ 18173874 h 18217065"/>
              <a:gd name="connsiteX10" fmla="*/ 2633281 w 28208538"/>
              <a:gd name="connsiteY10" fmla="*/ 17361520 h 18217065"/>
              <a:gd name="connsiteX11" fmla="*/ 1845109 w 28208538"/>
              <a:gd name="connsiteY11" fmla="*/ 18189176 h 18217065"/>
              <a:gd name="connsiteX12" fmla="*/ 385601 w 28208538"/>
              <a:gd name="connsiteY12" fmla="*/ 18174764 h 18217065"/>
              <a:gd name="connsiteX13" fmla="*/ 0 w 28208538"/>
              <a:gd name="connsiteY13" fmla="*/ 17803067 h 18217065"/>
              <a:gd name="connsiteX14" fmla="*/ 0 w 28208538"/>
              <a:gd name="connsiteY14" fmla="*/ 396012 h 18217065"/>
              <a:gd name="connsiteX0" fmla="*/ 0 w 28208538"/>
              <a:gd name="connsiteY0" fmla="*/ 396012 h 18217065"/>
              <a:gd name="connsiteX1" fmla="*/ 396012 w 28208538"/>
              <a:gd name="connsiteY1" fmla="*/ 0 h 18217065"/>
              <a:gd name="connsiteX2" fmla="*/ 27812526 w 28208538"/>
              <a:gd name="connsiteY2" fmla="*/ 0 h 18217065"/>
              <a:gd name="connsiteX3" fmla="*/ 28208538 w 28208538"/>
              <a:gd name="connsiteY3" fmla="*/ 396012 h 18217065"/>
              <a:gd name="connsiteX4" fmla="*/ 28208538 w 28208538"/>
              <a:gd name="connsiteY4" fmla="*/ 17803067 h 18217065"/>
              <a:gd name="connsiteX5" fmla="*/ 27831965 w 28208538"/>
              <a:gd name="connsiteY5" fmla="*/ 18215503 h 18217065"/>
              <a:gd name="connsiteX6" fmla="*/ 25145948 w 28208538"/>
              <a:gd name="connsiteY6" fmla="*/ 18206435 h 18217065"/>
              <a:gd name="connsiteX7" fmla="*/ 24410943 w 28208538"/>
              <a:gd name="connsiteY7" fmla="*/ 17503476 h 18217065"/>
              <a:gd name="connsiteX8" fmla="*/ 23555036 w 28208538"/>
              <a:gd name="connsiteY8" fmla="*/ 18217065 h 18217065"/>
              <a:gd name="connsiteX9" fmla="*/ 3430965 w 28208538"/>
              <a:gd name="connsiteY9" fmla="*/ 18173874 h 18217065"/>
              <a:gd name="connsiteX10" fmla="*/ 2644937 w 28208538"/>
              <a:gd name="connsiteY10" fmla="*/ 17365142 h 18217065"/>
              <a:gd name="connsiteX11" fmla="*/ 1845109 w 28208538"/>
              <a:gd name="connsiteY11" fmla="*/ 18189176 h 18217065"/>
              <a:gd name="connsiteX12" fmla="*/ 385601 w 28208538"/>
              <a:gd name="connsiteY12" fmla="*/ 18174764 h 18217065"/>
              <a:gd name="connsiteX13" fmla="*/ 0 w 28208538"/>
              <a:gd name="connsiteY13" fmla="*/ 17803067 h 18217065"/>
              <a:gd name="connsiteX14" fmla="*/ 0 w 28208538"/>
              <a:gd name="connsiteY14" fmla="*/ 396012 h 18217065"/>
              <a:gd name="connsiteX0" fmla="*/ 0 w 28208538"/>
              <a:gd name="connsiteY0" fmla="*/ 396012 h 18217065"/>
              <a:gd name="connsiteX1" fmla="*/ 396012 w 28208538"/>
              <a:gd name="connsiteY1" fmla="*/ 0 h 18217065"/>
              <a:gd name="connsiteX2" fmla="*/ 27812526 w 28208538"/>
              <a:gd name="connsiteY2" fmla="*/ 0 h 18217065"/>
              <a:gd name="connsiteX3" fmla="*/ 28208538 w 28208538"/>
              <a:gd name="connsiteY3" fmla="*/ 396012 h 18217065"/>
              <a:gd name="connsiteX4" fmla="*/ 28208538 w 28208538"/>
              <a:gd name="connsiteY4" fmla="*/ 17803067 h 18217065"/>
              <a:gd name="connsiteX5" fmla="*/ 27831965 w 28208538"/>
              <a:gd name="connsiteY5" fmla="*/ 18215503 h 18217065"/>
              <a:gd name="connsiteX6" fmla="*/ 25145948 w 28208538"/>
              <a:gd name="connsiteY6" fmla="*/ 18206435 h 18217065"/>
              <a:gd name="connsiteX7" fmla="*/ 24341138 w 28208538"/>
              <a:gd name="connsiteY7" fmla="*/ 17399938 h 18217065"/>
              <a:gd name="connsiteX8" fmla="*/ 23555036 w 28208538"/>
              <a:gd name="connsiteY8" fmla="*/ 18217065 h 18217065"/>
              <a:gd name="connsiteX9" fmla="*/ 3430965 w 28208538"/>
              <a:gd name="connsiteY9" fmla="*/ 18173874 h 18217065"/>
              <a:gd name="connsiteX10" fmla="*/ 2644937 w 28208538"/>
              <a:gd name="connsiteY10" fmla="*/ 17365142 h 18217065"/>
              <a:gd name="connsiteX11" fmla="*/ 1845109 w 28208538"/>
              <a:gd name="connsiteY11" fmla="*/ 18189176 h 18217065"/>
              <a:gd name="connsiteX12" fmla="*/ 385601 w 28208538"/>
              <a:gd name="connsiteY12" fmla="*/ 18174764 h 18217065"/>
              <a:gd name="connsiteX13" fmla="*/ 0 w 28208538"/>
              <a:gd name="connsiteY13" fmla="*/ 17803067 h 18217065"/>
              <a:gd name="connsiteX14" fmla="*/ 0 w 28208538"/>
              <a:gd name="connsiteY14" fmla="*/ 396012 h 18217065"/>
              <a:gd name="connsiteX0" fmla="*/ 0 w 28208538"/>
              <a:gd name="connsiteY0" fmla="*/ 396012 h 18215503"/>
              <a:gd name="connsiteX1" fmla="*/ 396012 w 28208538"/>
              <a:gd name="connsiteY1" fmla="*/ 0 h 18215503"/>
              <a:gd name="connsiteX2" fmla="*/ 27812526 w 28208538"/>
              <a:gd name="connsiteY2" fmla="*/ 0 h 18215503"/>
              <a:gd name="connsiteX3" fmla="*/ 28208538 w 28208538"/>
              <a:gd name="connsiteY3" fmla="*/ 396012 h 18215503"/>
              <a:gd name="connsiteX4" fmla="*/ 28208538 w 28208538"/>
              <a:gd name="connsiteY4" fmla="*/ 17803067 h 18215503"/>
              <a:gd name="connsiteX5" fmla="*/ 27831965 w 28208538"/>
              <a:gd name="connsiteY5" fmla="*/ 18215503 h 18215503"/>
              <a:gd name="connsiteX6" fmla="*/ 25145948 w 28208538"/>
              <a:gd name="connsiteY6" fmla="*/ 18206435 h 18215503"/>
              <a:gd name="connsiteX7" fmla="*/ 24341138 w 28208538"/>
              <a:gd name="connsiteY7" fmla="*/ 17399938 h 18215503"/>
              <a:gd name="connsiteX8" fmla="*/ 23459847 w 28208538"/>
              <a:gd name="connsiteY8" fmla="*/ 18166774 h 18215503"/>
              <a:gd name="connsiteX9" fmla="*/ 3430965 w 28208538"/>
              <a:gd name="connsiteY9" fmla="*/ 18173874 h 18215503"/>
              <a:gd name="connsiteX10" fmla="*/ 2644937 w 28208538"/>
              <a:gd name="connsiteY10" fmla="*/ 17365142 h 18215503"/>
              <a:gd name="connsiteX11" fmla="*/ 1845109 w 28208538"/>
              <a:gd name="connsiteY11" fmla="*/ 18189176 h 18215503"/>
              <a:gd name="connsiteX12" fmla="*/ 385601 w 28208538"/>
              <a:gd name="connsiteY12" fmla="*/ 18174764 h 18215503"/>
              <a:gd name="connsiteX13" fmla="*/ 0 w 28208538"/>
              <a:gd name="connsiteY13" fmla="*/ 17803067 h 18215503"/>
              <a:gd name="connsiteX14" fmla="*/ 0 w 28208538"/>
              <a:gd name="connsiteY14" fmla="*/ 396012 h 18215503"/>
              <a:gd name="connsiteX0" fmla="*/ 0 w 28208538"/>
              <a:gd name="connsiteY0" fmla="*/ 396012 h 18282144"/>
              <a:gd name="connsiteX1" fmla="*/ 396012 w 28208538"/>
              <a:gd name="connsiteY1" fmla="*/ 0 h 18282144"/>
              <a:gd name="connsiteX2" fmla="*/ 27812526 w 28208538"/>
              <a:gd name="connsiteY2" fmla="*/ 0 h 18282144"/>
              <a:gd name="connsiteX3" fmla="*/ 28208538 w 28208538"/>
              <a:gd name="connsiteY3" fmla="*/ 396012 h 18282144"/>
              <a:gd name="connsiteX4" fmla="*/ 28208538 w 28208538"/>
              <a:gd name="connsiteY4" fmla="*/ 17803067 h 18282144"/>
              <a:gd name="connsiteX5" fmla="*/ 27831965 w 28208538"/>
              <a:gd name="connsiteY5" fmla="*/ 18215503 h 18282144"/>
              <a:gd name="connsiteX6" fmla="*/ 25145948 w 28208538"/>
              <a:gd name="connsiteY6" fmla="*/ 18206435 h 18282144"/>
              <a:gd name="connsiteX7" fmla="*/ 24341138 w 28208538"/>
              <a:gd name="connsiteY7" fmla="*/ 17399938 h 18282144"/>
              <a:gd name="connsiteX8" fmla="*/ 23621670 w 28208538"/>
              <a:gd name="connsiteY8" fmla="*/ 18282144 h 18282144"/>
              <a:gd name="connsiteX9" fmla="*/ 3430965 w 28208538"/>
              <a:gd name="connsiteY9" fmla="*/ 18173874 h 18282144"/>
              <a:gd name="connsiteX10" fmla="*/ 2644937 w 28208538"/>
              <a:gd name="connsiteY10" fmla="*/ 17365142 h 18282144"/>
              <a:gd name="connsiteX11" fmla="*/ 1845109 w 28208538"/>
              <a:gd name="connsiteY11" fmla="*/ 18189176 h 18282144"/>
              <a:gd name="connsiteX12" fmla="*/ 385601 w 28208538"/>
              <a:gd name="connsiteY12" fmla="*/ 18174764 h 18282144"/>
              <a:gd name="connsiteX13" fmla="*/ 0 w 28208538"/>
              <a:gd name="connsiteY13" fmla="*/ 17803067 h 18282144"/>
              <a:gd name="connsiteX14" fmla="*/ 0 w 28208538"/>
              <a:gd name="connsiteY14" fmla="*/ 396012 h 18282144"/>
              <a:gd name="connsiteX0" fmla="*/ 0 w 28208538"/>
              <a:gd name="connsiteY0" fmla="*/ 396012 h 18222981"/>
              <a:gd name="connsiteX1" fmla="*/ 396012 w 28208538"/>
              <a:gd name="connsiteY1" fmla="*/ 0 h 18222981"/>
              <a:gd name="connsiteX2" fmla="*/ 27812526 w 28208538"/>
              <a:gd name="connsiteY2" fmla="*/ 0 h 18222981"/>
              <a:gd name="connsiteX3" fmla="*/ 28208538 w 28208538"/>
              <a:gd name="connsiteY3" fmla="*/ 396012 h 18222981"/>
              <a:gd name="connsiteX4" fmla="*/ 28208538 w 28208538"/>
              <a:gd name="connsiteY4" fmla="*/ 17803067 h 18222981"/>
              <a:gd name="connsiteX5" fmla="*/ 27831965 w 28208538"/>
              <a:gd name="connsiteY5" fmla="*/ 18215503 h 18222981"/>
              <a:gd name="connsiteX6" fmla="*/ 25145948 w 28208538"/>
              <a:gd name="connsiteY6" fmla="*/ 18206435 h 18222981"/>
              <a:gd name="connsiteX7" fmla="*/ 24341138 w 28208538"/>
              <a:gd name="connsiteY7" fmla="*/ 17399938 h 18222981"/>
              <a:gd name="connsiteX8" fmla="*/ 23548692 w 28208538"/>
              <a:gd name="connsiteY8" fmla="*/ 18222981 h 18222981"/>
              <a:gd name="connsiteX9" fmla="*/ 3430965 w 28208538"/>
              <a:gd name="connsiteY9" fmla="*/ 18173874 h 18222981"/>
              <a:gd name="connsiteX10" fmla="*/ 2644937 w 28208538"/>
              <a:gd name="connsiteY10" fmla="*/ 17365142 h 18222981"/>
              <a:gd name="connsiteX11" fmla="*/ 1845109 w 28208538"/>
              <a:gd name="connsiteY11" fmla="*/ 18189176 h 18222981"/>
              <a:gd name="connsiteX12" fmla="*/ 385601 w 28208538"/>
              <a:gd name="connsiteY12" fmla="*/ 18174764 h 18222981"/>
              <a:gd name="connsiteX13" fmla="*/ 0 w 28208538"/>
              <a:gd name="connsiteY13" fmla="*/ 17803067 h 18222981"/>
              <a:gd name="connsiteX14" fmla="*/ 0 w 28208538"/>
              <a:gd name="connsiteY14" fmla="*/ 396012 h 18222981"/>
              <a:gd name="connsiteX0" fmla="*/ 0 w 28208538"/>
              <a:gd name="connsiteY0" fmla="*/ 396012 h 18222981"/>
              <a:gd name="connsiteX1" fmla="*/ 396012 w 28208538"/>
              <a:gd name="connsiteY1" fmla="*/ 0 h 18222981"/>
              <a:gd name="connsiteX2" fmla="*/ 27812526 w 28208538"/>
              <a:gd name="connsiteY2" fmla="*/ 0 h 18222981"/>
              <a:gd name="connsiteX3" fmla="*/ 28208538 w 28208538"/>
              <a:gd name="connsiteY3" fmla="*/ 396012 h 18222981"/>
              <a:gd name="connsiteX4" fmla="*/ 28208538 w 28208538"/>
              <a:gd name="connsiteY4" fmla="*/ 17803067 h 18222981"/>
              <a:gd name="connsiteX5" fmla="*/ 27831965 w 28208538"/>
              <a:gd name="connsiteY5" fmla="*/ 18215503 h 18222981"/>
              <a:gd name="connsiteX6" fmla="*/ 25225272 w 28208538"/>
              <a:gd name="connsiteY6" fmla="*/ 18108815 h 18222981"/>
              <a:gd name="connsiteX7" fmla="*/ 24341138 w 28208538"/>
              <a:gd name="connsiteY7" fmla="*/ 17399938 h 18222981"/>
              <a:gd name="connsiteX8" fmla="*/ 23548692 w 28208538"/>
              <a:gd name="connsiteY8" fmla="*/ 18222981 h 18222981"/>
              <a:gd name="connsiteX9" fmla="*/ 3430965 w 28208538"/>
              <a:gd name="connsiteY9" fmla="*/ 18173874 h 18222981"/>
              <a:gd name="connsiteX10" fmla="*/ 2644937 w 28208538"/>
              <a:gd name="connsiteY10" fmla="*/ 17365142 h 18222981"/>
              <a:gd name="connsiteX11" fmla="*/ 1845109 w 28208538"/>
              <a:gd name="connsiteY11" fmla="*/ 18189176 h 18222981"/>
              <a:gd name="connsiteX12" fmla="*/ 385601 w 28208538"/>
              <a:gd name="connsiteY12" fmla="*/ 18174764 h 18222981"/>
              <a:gd name="connsiteX13" fmla="*/ 0 w 28208538"/>
              <a:gd name="connsiteY13" fmla="*/ 17803067 h 18222981"/>
              <a:gd name="connsiteX14" fmla="*/ 0 w 28208538"/>
              <a:gd name="connsiteY14" fmla="*/ 396012 h 18222981"/>
              <a:gd name="connsiteX0" fmla="*/ 0 w 28208538"/>
              <a:gd name="connsiteY0" fmla="*/ 396012 h 18295182"/>
              <a:gd name="connsiteX1" fmla="*/ 396012 w 28208538"/>
              <a:gd name="connsiteY1" fmla="*/ 0 h 18295182"/>
              <a:gd name="connsiteX2" fmla="*/ 27812526 w 28208538"/>
              <a:gd name="connsiteY2" fmla="*/ 0 h 18295182"/>
              <a:gd name="connsiteX3" fmla="*/ 28208538 w 28208538"/>
              <a:gd name="connsiteY3" fmla="*/ 396012 h 18295182"/>
              <a:gd name="connsiteX4" fmla="*/ 28208538 w 28208538"/>
              <a:gd name="connsiteY4" fmla="*/ 17803067 h 18295182"/>
              <a:gd name="connsiteX5" fmla="*/ 27831965 w 28208538"/>
              <a:gd name="connsiteY5" fmla="*/ 18215503 h 18295182"/>
              <a:gd name="connsiteX6" fmla="*/ 25085662 w 28208538"/>
              <a:gd name="connsiteY6" fmla="*/ 18295182 h 18295182"/>
              <a:gd name="connsiteX7" fmla="*/ 24341138 w 28208538"/>
              <a:gd name="connsiteY7" fmla="*/ 17399938 h 18295182"/>
              <a:gd name="connsiteX8" fmla="*/ 23548692 w 28208538"/>
              <a:gd name="connsiteY8" fmla="*/ 18222981 h 18295182"/>
              <a:gd name="connsiteX9" fmla="*/ 3430965 w 28208538"/>
              <a:gd name="connsiteY9" fmla="*/ 18173874 h 18295182"/>
              <a:gd name="connsiteX10" fmla="*/ 2644937 w 28208538"/>
              <a:gd name="connsiteY10" fmla="*/ 17365142 h 18295182"/>
              <a:gd name="connsiteX11" fmla="*/ 1845109 w 28208538"/>
              <a:gd name="connsiteY11" fmla="*/ 18189176 h 18295182"/>
              <a:gd name="connsiteX12" fmla="*/ 385601 w 28208538"/>
              <a:gd name="connsiteY12" fmla="*/ 18174764 h 18295182"/>
              <a:gd name="connsiteX13" fmla="*/ 0 w 28208538"/>
              <a:gd name="connsiteY13" fmla="*/ 17803067 h 18295182"/>
              <a:gd name="connsiteX14" fmla="*/ 0 w 28208538"/>
              <a:gd name="connsiteY14" fmla="*/ 396012 h 18295182"/>
              <a:gd name="connsiteX0" fmla="*/ 0 w 28208538"/>
              <a:gd name="connsiteY0" fmla="*/ 396012 h 18222981"/>
              <a:gd name="connsiteX1" fmla="*/ 396012 w 28208538"/>
              <a:gd name="connsiteY1" fmla="*/ 0 h 18222981"/>
              <a:gd name="connsiteX2" fmla="*/ 27812526 w 28208538"/>
              <a:gd name="connsiteY2" fmla="*/ 0 h 18222981"/>
              <a:gd name="connsiteX3" fmla="*/ 28208538 w 28208538"/>
              <a:gd name="connsiteY3" fmla="*/ 396012 h 18222981"/>
              <a:gd name="connsiteX4" fmla="*/ 28208538 w 28208538"/>
              <a:gd name="connsiteY4" fmla="*/ 17803067 h 18222981"/>
              <a:gd name="connsiteX5" fmla="*/ 27831965 w 28208538"/>
              <a:gd name="connsiteY5" fmla="*/ 18215503 h 18222981"/>
              <a:gd name="connsiteX6" fmla="*/ 25133256 w 28208538"/>
              <a:gd name="connsiteY6" fmla="*/ 18206437 h 18222981"/>
              <a:gd name="connsiteX7" fmla="*/ 24341138 w 28208538"/>
              <a:gd name="connsiteY7" fmla="*/ 17399938 h 18222981"/>
              <a:gd name="connsiteX8" fmla="*/ 23548692 w 28208538"/>
              <a:gd name="connsiteY8" fmla="*/ 18222981 h 18222981"/>
              <a:gd name="connsiteX9" fmla="*/ 3430965 w 28208538"/>
              <a:gd name="connsiteY9" fmla="*/ 18173874 h 18222981"/>
              <a:gd name="connsiteX10" fmla="*/ 2644937 w 28208538"/>
              <a:gd name="connsiteY10" fmla="*/ 17365142 h 18222981"/>
              <a:gd name="connsiteX11" fmla="*/ 1845109 w 28208538"/>
              <a:gd name="connsiteY11" fmla="*/ 18189176 h 18222981"/>
              <a:gd name="connsiteX12" fmla="*/ 385601 w 28208538"/>
              <a:gd name="connsiteY12" fmla="*/ 18174764 h 18222981"/>
              <a:gd name="connsiteX13" fmla="*/ 0 w 28208538"/>
              <a:gd name="connsiteY13" fmla="*/ 17803067 h 18222981"/>
              <a:gd name="connsiteX14" fmla="*/ 0 w 28208538"/>
              <a:gd name="connsiteY14" fmla="*/ 396012 h 18222981"/>
              <a:gd name="connsiteX0" fmla="*/ 0 w 28208538"/>
              <a:gd name="connsiteY0" fmla="*/ 396012 h 18215503"/>
              <a:gd name="connsiteX1" fmla="*/ 396012 w 28208538"/>
              <a:gd name="connsiteY1" fmla="*/ 0 h 18215503"/>
              <a:gd name="connsiteX2" fmla="*/ 27812526 w 28208538"/>
              <a:gd name="connsiteY2" fmla="*/ 0 h 18215503"/>
              <a:gd name="connsiteX3" fmla="*/ 28208538 w 28208538"/>
              <a:gd name="connsiteY3" fmla="*/ 396012 h 18215503"/>
              <a:gd name="connsiteX4" fmla="*/ 28208538 w 28208538"/>
              <a:gd name="connsiteY4" fmla="*/ 17803067 h 18215503"/>
              <a:gd name="connsiteX5" fmla="*/ 27831965 w 28208538"/>
              <a:gd name="connsiteY5" fmla="*/ 18215503 h 18215503"/>
              <a:gd name="connsiteX6" fmla="*/ 25133256 w 28208538"/>
              <a:gd name="connsiteY6" fmla="*/ 18206437 h 18215503"/>
              <a:gd name="connsiteX7" fmla="*/ 24341138 w 28208538"/>
              <a:gd name="connsiteY7" fmla="*/ 17399938 h 18215503"/>
              <a:gd name="connsiteX8" fmla="*/ 23548692 w 28208538"/>
              <a:gd name="connsiteY8" fmla="*/ 18184483 h 18215503"/>
              <a:gd name="connsiteX9" fmla="*/ 3430965 w 28208538"/>
              <a:gd name="connsiteY9" fmla="*/ 18173874 h 18215503"/>
              <a:gd name="connsiteX10" fmla="*/ 2644937 w 28208538"/>
              <a:gd name="connsiteY10" fmla="*/ 17365142 h 18215503"/>
              <a:gd name="connsiteX11" fmla="*/ 1845109 w 28208538"/>
              <a:gd name="connsiteY11" fmla="*/ 18189176 h 18215503"/>
              <a:gd name="connsiteX12" fmla="*/ 385601 w 28208538"/>
              <a:gd name="connsiteY12" fmla="*/ 18174764 h 18215503"/>
              <a:gd name="connsiteX13" fmla="*/ 0 w 28208538"/>
              <a:gd name="connsiteY13" fmla="*/ 17803067 h 18215503"/>
              <a:gd name="connsiteX14" fmla="*/ 0 w 28208538"/>
              <a:gd name="connsiteY14" fmla="*/ 396012 h 18215503"/>
              <a:gd name="connsiteX0" fmla="*/ 0 w 28208538"/>
              <a:gd name="connsiteY0" fmla="*/ 396012 h 18215503"/>
              <a:gd name="connsiteX1" fmla="*/ 396012 w 28208538"/>
              <a:gd name="connsiteY1" fmla="*/ 0 h 18215503"/>
              <a:gd name="connsiteX2" fmla="*/ 27812526 w 28208538"/>
              <a:gd name="connsiteY2" fmla="*/ 0 h 18215503"/>
              <a:gd name="connsiteX3" fmla="*/ 28208538 w 28208538"/>
              <a:gd name="connsiteY3" fmla="*/ 396012 h 18215503"/>
              <a:gd name="connsiteX4" fmla="*/ 28208538 w 28208538"/>
              <a:gd name="connsiteY4" fmla="*/ 17803067 h 18215503"/>
              <a:gd name="connsiteX5" fmla="*/ 27831965 w 28208538"/>
              <a:gd name="connsiteY5" fmla="*/ 18215503 h 18215503"/>
              <a:gd name="connsiteX6" fmla="*/ 25133256 w 28208538"/>
              <a:gd name="connsiteY6" fmla="*/ 18206437 h 18215503"/>
              <a:gd name="connsiteX7" fmla="*/ 24341138 w 28208538"/>
              <a:gd name="connsiteY7" fmla="*/ 17399938 h 18215503"/>
              <a:gd name="connsiteX8" fmla="*/ 23548692 w 28208538"/>
              <a:gd name="connsiteY8" fmla="*/ 18184483 h 18215503"/>
              <a:gd name="connsiteX9" fmla="*/ 3430965 w 28208538"/>
              <a:gd name="connsiteY9" fmla="*/ 18173874 h 18215503"/>
              <a:gd name="connsiteX10" fmla="*/ 2644937 w 28208538"/>
              <a:gd name="connsiteY10" fmla="*/ 17365142 h 18215503"/>
              <a:gd name="connsiteX11" fmla="*/ 1845109 w 28208538"/>
              <a:gd name="connsiteY11" fmla="*/ 18189176 h 18215503"/>
              <a:gd name="connsiteX12" fmla="*/ 385601 w 28208538"/>
              <a:gd name="connsiteY12" fmla="*/ 18187825 h 18215503"/>
              <a:gd name="connsiteX13" fmla="*/ 0 w 28208538"/>
              <a:gd name="connsiteY13" fmla="*/ 17803067 h 18215503"/>
              <a:gd name="connsiteX14" fmla="*/ 0 w 28208538"/>
              <a:gd name="connsiteY14" fmla="*/ 396012 h 18215503"/>
              <a:gd name="connsiteX0" fmla="*/ 0 w 28208538"/>
              <a:gd name="connsiteY0" fmla="*/ 396012 h 18215503"/>
              <a:gd name="connsiteX1" fmla="*/ 396012 w 28208538"/>
              <a:gd name="connsiteY1" fmla="*/ 0 h 18215503"/>
              <a:gd name="connsiteX2" fmla="*/ 27812526 w 28208538"/>
              <a:gd name="connsiteY2" fmla="*/ 0 h 18215503"/>
              <a:gd name="connsiteX3" fmla="*/ 28208538 w 28208538"/>
              <a:gd name="connsiteY3" fmla="*/ 396012 h 18215503"/>
              <a:gd name="connsiteX4" fmla="*/ 28208538 w 28208538"/>
              <a:gd name="connsiteY4" fmla="*/ 17803067 h 18215503"/>
              <a:gd name="connsiteX5" fmla="*/ 27831965 w 28208538"/>
              <a:gd name="connsiteY5" fmla="*/ 18215503 h 18215503"/>
              <a:gd name="connsiteX6" fmla="*/ 25133256 w 28208538"/>
              <a:gd name="connsiteY6" fmla="*/ 18206437 h 18215503"/>
              <a:gd name="connsiteX7" fmla="*/ 24341138 w 28208538"/>
              <a:gd name="connsiteY7" fmla="*/ 17399938 h 18215503"/>
              <a:gd name="connsiteX8" fmla="*/ 23548692 w 28208538"/>
              <a:gd name="connsiteY8" fmla="*/ 18184483 h 18215503"/>
              <a:gd name="connsiteX9" fmla="*/ 3430965 w 28208538"/>
              <a:gd name="connsiteY9" fmla="*/ 18173874 h 18215503"/>
              <a:gd name="connsiteX10" fmla="*/ 2588050 w 28208538"/>
              <a:gd name="connsiteY10" fmla="*/ 17430449 h 18215503"/>
              <a:gd name="connsiteX11" fmla="*/ 1845109 w 28208538"/>
              <a:gd name="connsiteY11" fmla="*/ 18189176 h 18215503"/>
              <a:gd name="connsiteX12" fmla="*/ 385601 w 28208538"/>
              <a:gd name="connsiteY12" fmla="*/ 18187825 h 18215503"/>
              <a:gd name="connsiteX13" fmla="*/ 0 w 28208538"/>
              <a:gd name="connsiteY13" fmla="*/ 17803067 h 18215503"/>
              <a:gd name="connsiteX14" fmla="*/ 0 w 28208538"/>
              <a:gd name="connsiteY14" fmla="*/ 396012 h 18215503"/>
              <a:gd name="connsiteX0" fmla="*/ 0 w 28208538"/>
              <a:gd name="connsiteY0" fmla="*/ 396012 h 18215503"/>
              <a:gd name="connsiteX1" fmla="*/ 396012 w 28208538"/>
              <a:gd name="connsiteY1" fmla="*/ 0 h 18215503"/>
              <a:gd name="connsiteX2" fmla="*/ 27812526 w 28208538"/>
              <a:gd name="connsiteY2" fmla="*/ 0 h 18215503"/>
              <a:gd name="connsiteX3" fmla="*/ 28208538 w 28208538"/>
              <a:gd name="connsiteY3" fmla="*/ 396012 h 18215503"/>
              <a:gd name="connsiteX4" fmla="*/ 28208538 w 28208538"/>
              <a:gd name="connsiteY4" fmla="*/ 17803067 h 18215503"/>
              <a:gd name="connsiteX5" fmla="*/ 27831965 w 28208538"/>
              <a:gd name="connsiteY5" fmla="*/ 18215503 h 18215503"/>
              <a:gd name="connsiteX6" fmla="*/ 25133256 w 28208538"/>
              <a:gd name="connsiteY6" fmla="*/ 18206437 h 18215503"/>
              <a:gd name="connsiteX7" fmla="*/ 24341138 w 28208538"/>
              <a:gd name="connsiteY7" fmla="*/ 17399938 h 18215503"/>
              <a:gd name="connsiteX8" fmla="*/ 23548692 w 28208538"/>
              <a:gd name="connsiteY8" fmla="*/ 18184483 h 18215503"/>
              <a:gd name="connsiteX9" fmla="*/ 3430965 w 28208538"/>
              <a:gd name="connsiteY9" fmla="*/ 18173874 h 18215503"/>
              <a:gd name="connsiteX10" fmla="*/ 2545000 w 28208538"/>
              <a:gd name="connsiteY10" fmla="*/ 17212993 h 18215503"/>
              <a:gd name="connsiteX11" fmla="*/ 1845109 w 28208538"/>
              <a:gd name="connsiteY11" fmla="*/ 18189176 h 18215503"/>
              <a:gd name="connsiteX12" fmla="*/ 385601 w 28208538"/>
              <a:gd name="connsiteY12" fmla="*/ 18187825 h 18215503"/>
              <a:gd name="connsiteX13" fmla="*/ 0 w 28208538"/>
              <a:gd name="connsiteY13" fmla="*/ 17803067 h 18215503"/>
              <a:gd name="connsiteX14" fmla="*/ 0 w 28208538"/>
              <a:gd name="connsiteY14" fmla="*/ 396012 h 18215503"/>
              <a:gd name="connsiteX0" fmla="*/ 0 w 28208538"/>
              <a:gd name="connsiteY0" fmla="*/ 396012 h 18215503"/>
              <a:gd name="connsiteX1" fmla="*/ 396012 w 28208538"/>
              <a:gd name="connsiteY1" fmla="*/ 0 h 18215503"/>
              <a:gd name="connsiteX2" fmla="*/ 27812526 w 28208538"/>
              <a:gd name="connsiteY2" fmla="*/ 0 h 18215503"/>
              <a:gd name="connsiteX3" fmla="*/ 28208538 w 28208538"/>
              <a:gd name="connsiteY3" fmla="*/ 396012 h 18215503"/>
              <a:gd name="connsiteX4" fmla="*/ 28208538 w 28208538"/>
              <a:gd name="connsiteY4" fmla="*/ 17803067 h 18215503"/>
              <a:gd name="connsiteX5" fmla="*/ 27831965 w 28208538"/>
              <a:gd name="connsiteY5" fmla="*/ 18215503 h 18215503"/>
              <a:gd name="connsiteX6" fmla="*/ 25133256 w 28208538"/>
              <a:gd name="connsiteY6" fmla="*/ 18206437 h 18215503"/>
              <a:gd name="connsiteX7" fmla="*/ 24341138 w 28208538"/>
              <a:gd name="connsiteY7" fmla="*/ 17399938 h 18215503"/>
              <a:gd name="connsiteX8" fmla="*/ 23548692 w 28208538"/>
              <a:gd name="connsiteY8" fmla="*/ 18184483 h 18215503"/>
              <a:gd name="connsiteX9" fmla="*/ 3430965 w 28208538"/>
              <a:gd name="connsiteY9" fmla="*/ 18173874 h 18215503"/>
              <a:gd name="connsiteX10" fmla="*/ 2545000 w 28208538"/>
              <a:gd name="connsiteY10" fmla="*/ 17212993 h 18215503"/>
              <a:gd name="connsiteX11" fmla="*/ 1608338 w 28208538"/>
              <a:gd name="connsiteY11" fmla="*/ 18169408 h 18215503"/>
              <a:gd name="connsiteX12" fmla="*/ 385601 w 28208538"/>
              <a:gd name="connsiteY12" fmla="*/ 18187825 h 18215503"/>
              <a:gd name="connsiteX13" fmla="*/ 0 w 28208538"/>
              <a:gd name="connsiteY13" fmla="*/ 17803067 h 18215503"/>
              <a:gd name="connsiteX14" fmla="*/ 0 w 28208538"/>
              <a:gd name="connsiteY14" fmla="*/ 396012 h 18215503"/>
              <a:gd name="connsiteX0" fmla="*/ 0 w 28208538"/>
              <a:gd name="connsiteY0" fmla="*/ 396012 h 18215503"/>
              <a:gd name="connsiteX1" fmla="*/ 396012 w 28208538"/>
              <a:gd name="connsiteY1" fmla="*/ 0 h 18215503"/>
              <a:gd name="connsiteX2" fmla="*/ 27812526 w 28208538"/>
              <a:gd name="connsiteY2" fmla="*/ 0 h 18215503"/>
              <a:gd name="connsiteX3" fmla="*/ 28208538 w 28208538"/>
              <a:gd name="connsiteY3" fmla="*/ 396012 h 18215503"/>
              <a:gd name="connsiteX4" fmla="*/ 28208538 w 28208538"/>
              <a:gd name="connsiteY4" fmla="*/ 17803067 h 18215503"/>
              <a:gd name="connsiteX5" fmla="*/ 27831965 w 28208538"/>
              <a:gd name="connsiteY5" fmla="*/ 18215503 h 18215503"/>
              <a:gd name="connsiteX6" fmla="*/ 25133256 w 28208538"/>
              <a:gd name="connsiteY6" fmla="*/ 18206437 h 18215503"/>
              <a:gd name="connsiteX7" fmla="*/ 24341138 w 28208538"/>
              <a:gd name="connsiteY7" fmla="*/ 17399938 h 18215503"/>
              <a:gd name="connsiteX8" fmla="*/ 23548692 w 28208538"/>
              <a:gd name="connsiteY8" fmla="*/ 18184483 h 18215503"/>
              <a:gd name="connsiteX9" fmla="*/ 3430965 w 28208538"/>
              <a:gd name="connsiteY9" fmla="*/ 18173874 h 18215503"/>
              <a:gd name="connsiteX10" fmla="*/ 2545000 w 28208538"/>
              <a:gd name="connsiteY10" fmla="*/ 17212993 h 18215503"/>
              <a:gd name="connsiteX11" fmla="*/ 1780535 w 28208538"/>
              <a:gd name="connsiteY11" fmla="*/ 18208946 h 18215503"/>
              <a:gd name="connsiteX12" fmla="*/ 385601 w 28208538"/>
              <a:gd name="connsiteY12" fmla="*/ 18187825 h 18215503"/>
              <a:gd name="connsiteX13" fmla="*/ 0 w 28208538"/>
              <a:gd name="connsiteY13" fmla="*/ 17803067 h 18215503"/>
              <a:gd name="connsiteX14" fmla="*/ 0 w 28208538"/>
              <a:gd name="connsiteY14" fmla="*/ 396012 h 18215503"/>
              <a:gd name="connsiteX0" fmla="*/ 0 w 28208538"/>
              <a:gd name="connsiteY0" fmla="*/ 396012 h 18215503"/>
              <a:gd name="connsiteX1" fmla="*/ 396012 w 28208538"/>
              <a:gd name="connsiteY1" fmla="*/ 0 h 18215503"/>
              <a:gd name="connsiteX2" fmla="*/ 27812526 w 28208538"/>
              <a:gd name="connsiteY2" fmla="*/ 0 h 18215503"/>
              <a:gd name="connsiteX3" fmla="*/ 28208538 w 28208538"/>
              <a:gd name="connsiteY3" fmla="*/ 396012 h 18215503"/>
              <a:gd name="connsiteX4" fmla="*/ 28208538 w 28208538"/>
              <a:gd name="connsiteY4" fmla="*/ 17803067 h 18215503"/>
              <a:gd name="connsiteX5" fmla="*/ 27831965 w 28208538"/>
              <a:gd name="connsiteY5" fmla="*/ 18215503 h 18215503"/>
              <a:gd name="connsiteX6" fmla="*/ 25133256 w 28208538"/>
              <a:gd name="connsiteY6" fmla="*/ 18206437 h 18215503"/>
              <a:gd name="connsiteX7" fmla="*/ 24341138 w 28208538"/>
              <a:gd name="connsiteY7" fmla="*/ 17399938 h 18215503"/>
              <a:gd name="connsiteX8" fmla="*/ 23548692 w 28208538"/>
              <a:gd name="connsiteY8" fmla="*/ 18184483 h 18215503"/>
              <a:gd name="connsiteX9" fmla="*/ 3430965 w 28208538"/>
              <a:gd name="connsiteY9" fmla="*/ 18173874 h 18215503"/>
              <a:gd name="connsiteX10" fmla="*/ 2566524 w 28208538"/>
              <a:gd name="connsiteY10" fmla="*/ 17390910 h 18215503"/>
              <a:gd name="connsiteX11" fmla="*/ 1780535 w 28208538"/>
              <a:gd name="connsiteY11" fmla="*/ 18208946 h 18215503"/>
              <a:gd name="connsiteX12" fmla="*/ 385601 w 28208538"/>
              <a:gd name="connsiteY12" fmla="*/ 18187825 h 18215503"/>
              <a:gd name="connsiteX13" fmla="*/ 0 w 28208538"/>
              <a:gd name="connsiteY13" fmla="*/ 17803067 h 18215503"/>
              <a:gd name="connsiteX14" fmla="*/ 0 w 28208538"/>
              <a:gd name="connsiteY14" fmla="*/ 396012 h 18215503"/>
              <a:gd name="connsiteX0" fmla="*/ 0 w 28208538"/>
              <a:gd name="connsiteY0" fmla="*/ 396012 h 18215503"/>
              <a:gd name="connsiteX1" fmla="*/ 396012 w 28208538"/>
              <a:gd name="connsiteY1" fmla="*/ 0 h 18215503"/>
              <a:gd name="connsiteX2" fmla="*/ 27812526 w 28208538"/>
              <a:gd name="connsiteY2" fmla="*/ 0 h 18215503"/>
              <a:gd name="connsiteX3" fmla="*/ 28208538 w 28208538"/>
              <a:gd name="connsiteY3" fmla="*/ 396012 h 18215503"/>
              <a:gd name="connsiteX4" fmla="*/ 28208538 w 28208538"/>
              <a:gd name="connsiteY4" fmla="*/ 17803067 h 18215503"/>
              <a:gd name="connsiteX5" fmla="*/ 27831965 w 28208538"/>
              <a:gd name="connsiteY5" fmla="*/ 18215503 h 18215503"/>
              <a:gd name="connsiteX6" fmla="*/ 25133256 w 28208538"/>
              <a:gd name="connsiteY6" fmla="*/ 18206437 h 18215503"/>
              <a:gd name="connsiteX7" fmla="*/ 24341138 w 28208538"/>
              <a:gd name="connsiteY7" fmla="*/ 17399938 h 18215503"/>
              <a:gd name="connsiteX8" fmla="*/ 23548692 w 28208538"/>
              <a:gd name="connsiteY8" fmla="*/ 18184483 h 18215503"/>
              <a:gd name="connsiteX9" fmla="*/ 3366392 w 28208538"/>
              <a:gd name="connsiteY9" fmla="*/ 18213411 h 18215503"/>
              <a:gd name="connsiteX10" fmla="*/ 2566524 w 28208538"/>
              <a:gd name="connsiteY10" fmla="*/ 17390910 h 18215503"/>
              <a:gd name="connsiteX11" fmla="*/ 1780535 w 28208538"/>
              <a:gd name="connsiteY11" fmla="*/ 18208946 h 18215503"/>
              <a:gd name="connsiteX12" fmla="*/ 385601 w 28208538"/>
              <a:gd name="connsiteY12" fmla="*/ 18187825 h 18215503"/>
              <a:gd name="connsiteX13" fmla="*/ 0 w 28208538"/>
              <a:gd name="connsiteY13" fmla="*/ 17803067 h 18215503"/>
              <a:gd name="connsiteX14" fmla="*/ 0 w 28208538"/>
              <a:gd name="connsiteY14" fmla="*/ 396012 h 18215503"/>
              <a:gd name="connsiteX0" fmla="*/ 0 w 28208538"/>
              <a:gd name="connsiteY0" fmla="*/ 396012 h 18283328"/>
              <a:gd name="connsiteX1" fmla="*/ 396012 w 28208538"/>
              <a:gd name="connsiteY1" fmla="*/ 0 h 18283328"/>
              <a:gd name="connsiteX2" fmla="*/ 27812526 w 28208538"/>
              <a:gd name="connsiteY2" fmla="*/ 0 h 18283328"/>
              <a:gd name="connsiteX3" fmla="*/ 28208538 w 28208538"/>
              <a:gd name="connsiteY3" fmla="*/ 396012 h 18283328"/>
              <a:gd name="connsiteX4" fmla="*/ 28208538 w 28208538"/>
              <a:gd name="connsiteY4" fmla="*/ 17803067 h 18283328"/>
              <a:gd name="connsiteX5" fmla="*/ 27831965 w 28208538"/>
              <a:gd name="connsiteY5" fmla="*/ 18215503 h 18283328"/>
              <a:gd name="connsiteX6" fmla="*/ 25133256 w 28208538"/>
              <a:gd name="connsiteY6" fmla="*/ 18206437 h 18283328"/>
              <a:gd name="connsiteX7" fmla="*/ 24341138 w 28208538"/>
              <a:gd name="connsiteY7" fmla="*/ 17399938 h 18283328"/>
              <a:gd name="connsiteX8" fmla="*/ 23580980 w 28208538"/>
              <a:gd name="connsiteY8" fmla="*/ 18283328 h 18283328"/>
              <a:gd name="connsiteX9" fmla="*/ 3366392 w 28208538"/>
              <a:gd name="connsiteY9" fmla="*/ 18213411 h 18283328"/>
              <a:gd name="connsiteX10" fmla="*/ 2566524 w 28208538"/>
              <a:gd name="connsiteY10" fmla="*/ 17390910 h 18283328"/>
              <a:gd name="connsiteX11" fmla="*/ 1780535 w 28208538"/>
              <a:gd name="connsiteY11" fmla="*/ 18208946 h 18283328"/>
              <a:gd name="connsiteX12" fmla="*/ 385601 w 28208538"/>
              <a:gd name="connsiteY12" fmla="*/ 18187825 h 18283328"/>
              <a:gd name="connsiteX13" fmla="*/ 0 w 28208538"/>
              <a:gd name="connsiteY13" fmla="*/ 17803067 h 18283328"/>
              <a:gd name="connsiteX14" fmla="*/ 0 w 28208538"/>
              <a:gd name="connsiteY14" fmla="*/ 396012 h 18283328"/>
              <a:gd name="connsiteX0" fmla="*/ 0 w 28208538"/>
              <a:gd name="connsiteY0" fmla="*/ 396012 h 18283328"/>
              <a:gd name="connsiteX1" fmla="*/ 396012 w 28208538"/>
              <a:gd name="connsiteY1" fmla="*/ 0 h 18283328"/>
              <a:gd name="connsiteX2" fmla="*/ 27812526 w 28208538"/>
              <a:gd name="connsiteY2" fmla="*/ 0 h 18283328"/>
              <a:gd name="connsiteX3" fmla="*/ 28208538 w 28208538"/>
              <a:gd name="connsiteY3" fmla="*/ 396012 h 18283328"/>
              <a:gd name="connsiteX4" fmla="*/ 28208538 w 28208538"/>
              <a:gd name="connsiteY4" fmla="*/ 17803067 h 18283328"/>
              <a:gd name="connsiteX5" fmla="*/ 27831965 w 28208538"/>
              <a:gd name="connsiteY5" fmla="*/ 18215503 h 18283328"/>
              <a:gd name="connsiteX6" fmla="*/ 25133256 w 28208538"/>
              <a:gd name="connsiteY6" fmla="*/ 18206437 h 18283328"/>
              <a:gd name="connsiteX7" fmla="*/ 24470288 w 28208538"/>
              <a:gd name="connsiteY7" fmla="*/ 17429591 h 18283328"/>
              <a:gd name="connsiteX8" fmla="*/ 23580980 w 28208538"/>
              <a:gd name="connsiteY8" fmla="*/ 18283328 h 18283328"/>
              <a:gd name="connsiteX9" fmla="*/ 3366392 w 28208538"/>
              <a:gd name="connsiteY9" fmla="*/ 18213411 h 18283328"/>
              <a:gd name="connsiteX10" fmla="*/ 2566524 w 28208538"/>
              <a:gd name="connsiteY10" fmla="*/ 17390910 h 18283328"/>
              <a:gd name="connsiteX11" fmla="*/ 1780535 w 28208538"/>
              <a:gd name="connsiteY11" fmla="*/ 18208946 h 18283328"/>
              <a:gd name="connsiteX12" fmla="*/ 385601 w 28208538"/>
              <a:gd name="connsiteY12" fmla="*/ 18187825 h 18283328"/>
              <a:gd name="connsiteX13" fmla="*/ 0 w 28208538"/>
              <a:gd name="connsiteY13" fmla="*/ 17803067 h 18283328"/>
              <a:gd name="connsiteX14" fmla="*/ 0 w 28208538"/>
              <a:gd name="connsiteY14" fmla="*/ 396012 h 18283328"/>
              <a:gd name="connsiteX0" fmla="*/ 0 w 28208538"/>
              <a:gd name="connsiteY0" fmla="*/ 396012 h 18283328"/>
              <a:gd name="connsiteX1" fmla="*/ 396012 w 28208538"/>
              <a:gd name="connsiteY1" fmla="*/ 0 h 18283328"/>
              <a:gd name="connsiteX2" fmla="*/ 27812526 w 28208538"/>
              <a:gd name="connsiteY2" fmla="*/ 0 h 18283328"/>
              <a:gd name="connsiteX3" fmla="*/ 28208538 w 28208538"/>
              <a:gd name="connsiteY3" fmla="*/ 396012 h 18283328"/>
              <a:gd name="connsiteX4" fmla="*/ 28208538 w 28208538"/>
              <a:gd name="connsiteY4" fmla="*/ 17803067 h 18283328"/>
              <a:gd name="connsiteX5" fmla="*/ 27831965 w 28208538"/>
              <a:gd name="connsiteY5" fmla="*/ 18215503 h 18283328"/>
              <a:gd name="connsiteX6" fmla="*/ 25133256 w 28208538"/>
              <a:gd name="connsiteY6" fmla="*/ 18206437 h 18283328"/>
              <a:gd name="connsiteX7" fmla="*/ 24481050 w 28208538"/>
              <a:gd name="connsiteY7" fmla="*/ 17271443 h 18283328"/>
              <a:gd name="connsiteX8" fmla="*/ 23580980 w 28208538"/>
              <a:gd name="connsiteY8" fmla="*/ 18283328 h 18283328"/>
              <a:gd name="connsiteX9" fmla="*/ 3366392 w 28208538"/>
              <a:gd name="connsiteY9" fmla="*/ 18213411 h 18283328"/>
              <a:gd name="connsiteX10" fmla="*/ 2566524 w 28208538"/>
              <a:gd name="connsiteY10" fmla="*/ 17390910 h 18283328"/>
              <a:gd name="connsiteX11" fmla="*/ 1780535 w 28208538"/>
              <a:gd name="connsiteY11" fmla="*/ 18208946 h 18283328"/>
              <a:gd name="connsiteX12" fmla="*/ 385601 w 28208538"/>
              <a:gd name="connsiteY12" fmla="*/ 18187825 h 18283328"/>
              <a:gd name="connsiteX13" fmla="*/ 0 w 28208538"/>
              <a:gd name="connsiteY13" fmla="*/ 17803067 h 18283328"/>
              <a:gd name="connsiteX14" fmla="*/ 0 w 28208538"/>
              <a:gd name="connsiteY14" fmla="*/ 396012 h 18283328"/>
              <a:gd name="connsiteX0" fmla="*/ 0 w 28208538"/>
              <a:gd name="connsiteY0" fmla="*/ 396012 h 18283328"/>
              <a:gd name="connsiteX1" fmla="*/ 396012 w 28208538"/>
              <a:gd name="connsiteY1" fmla="*/ 0 h 18283328"/>
              <a:gd name="connsiteX2" fmla="*/ 27812526 w 28208538"/>
              <a:gd name="connsiteY2" fmla="*/ 0 h 18283328"/>
              <a:gd name="connsiteX3" fmla="*/ 28208538 w 28208538"/>
              <a:gd name="connsiteY3" fmla="*/ 396012 h 18283328"/>
              <a:gd name="connsiteX4" fmla="*/ 28208538 w 28208538"/>
              <a:gd name="connsiteY4" fmla="*/ 17803067 h 18283328"/>
              <a:gd name="connsiteX5" fmla="*/ 27831965 w 28208538"/>
              <a:gd name="connsiteY5" fmla="*/ 18215503 h 18283328"/>
              <a:gd name="connsiteX6" fmla="*/ 25133256 w 28208538"/>
              <a:gd name="connsiteY6" fmla="*/ 18206437 h 18283328"/>
              <a:gd name="connsiteX7" fmla="*/ 24394951 w 28208538"/>
              <a:gd name="connsiteY7" fmla="*/ 17459247 h 18283328"/>
              <a:gd name="connsiteX8" fmla="*/ 23580980 w 28208538"/>
              <a:gd name="connsiteY8" fmla="*/ 18283328 h 18283328"/>
              <a:gd name="connsiteX9" fmla="*/ 3366392 w 28208538"/>
              <a:gd name="connsiteY9" fmla="*/ 18213411 h 18283328"/>
              <a:gd name="connsiteX10" fmla="*/ 2566524 w 28208538"/>
              <a:gd name="connsiteY10" fmla="*/ 17390910 h 18283328"/>
              <a:gd name="connsiteX11" fmla="*/ 1780535 w 28208538"/>
              <a:gd name="connsiteY11" fmla="*/ 18208946 h 18283328"/>
              <a:gd name="connsiteX12" fmla="*/ 385601 w 28208538"/>
              <a:gd name="connsiteY12" fmla="*/ 18187825 h 18283328"/>
              <a:gd name="connsiteX13" fmla="*/ 0 w 28208538"/>
              <a:gd name="connsiteY13" fmla="*/ 17803067 h 18283328"/>
              <a:gd name="connsiteX14" fmla="*/ 0 w 28208538"/>
              <a:gd name="connsiteY14" fmla="*/ 396012 h 18283328"/>
              <a:gd name="connsiteX0" fmla="*/ 0 w 28208538"/>
              <a:gd name="connsiteY0" fmla="*/ 396012 h 18283328"/>
              <a:gd name="connsiteX1" fmla="*/ 396012 w 28208538"/>
              <a:gd name="connsiteY1" fmla="*/ 0 h 18283328"/>
              <a:gd name="connsiteX2" fmla="*/ 27812526 w 28208538"/>
              <a:gd name="connsiteY2" fmla="*/ 0 h 18283328"/>
              <a:gd name="connsiteX3" fmla="*/ 28208538 w 28208538"/>
              <a:gd name="connsiteY3" fmla="*/ 396012 h 18283328"/>
              <a:gd name="connsiteX4" fmla="*/ 28208538 w 28208538"/>
              <a:gd name="connsiteY4" fmla="*/ 17803067 h 18283328"/>
              <a:gd name="connsiteX5" fmla="*/ 27831965 w 28208538"/>
              <a:gd name="connsiteY5" fmla="*/ 18215503 h 18283328"/>
              <a:gd name="connsiteX6" fmla="*/ 25176305 w 28208538"/>
              <a:gd name="connsiteY6" fmla="*/ 18265742 h 18283328"/>
              <a:gd name="connsiteX7" fmla="*/ 24394951 w 28208538"/>
              <a:gd name="connsiteY7" fmla="*/ 17459247 h 18283328"/>
              <a:gd name="connsiteX8" fmla="*/ 23580980 w 28208538"/>
              <a:gd name="connsiteY8" fmla="*/ 18283328 h 18283328"/>
              <a:gd name="connsiteX9" fmla="*/ 3366392 w 28208538"/>
              <a:gd name="connsiteY9" fmla="*/ 18213411 h 18283328"/>
              <a:gd name="connsiteX10" fmla="*/ 2566524 w 28208538"/>
              <a:gd name="connsiteY10" fmla="*/ 17390910 h 18283328"/>
              <a:gd name="connsiteX11" fmla="*/ 1780535 w 28208538"/>
              <a:gd name="connsiteY11" fmla="*/ 18208946 h 18283328"/>
              <a:gd name="connsiteX12" fmla="*/ 385601 w 28208538"/>
              <a:gd name="connsiteY12" fmla="*/ 18187825 h 18283328"/>
              <a:gd name="connsiteX13" fmla="*/ 0 w 28208538"/>
              <a:gd name="connsiteY13" fmla="*/ 17803067 h 18283328"/>
              <a:gd name="connsiteX14" fmla="*/ 0 w 28208538"/>
              <a:gd name="connsiteY14" fmla="*/ 396012 h 18283328"/>
              <a:gd name="connsiteX0" fmla="*/ 0 w 28208538"/>
              <a:gd name="connsiteY0" fmla="*/ 396012 h 18283328"/>
              <a:gd name="connsiteX1" fmla="*/ 396012 w 28208538"/>
              <a:gd name="connsiteY1" fmla="*/ 0 h 18283328"/>
              <a:gd name="connsiteX2" fmla="*/ 27812526 w 28208538"/>
              <a:gd name="connsiteY2" fmla="*/ 0 h 18283328"/>
              <a:gd name="connsiteX3" fmla="*/ 28208538 w 28208538"/>
              <a:gd name="connsiteY3" fmla="*/ 396012 h 18283328"/>
              <a:gd name="connsiteX4" fmla="*/ 28208538 w 28208538"/>
              <a:gd name="connsiteY4" fmla="*/ 17803067 h 18283328"/>
              <a:gd name="connsiteX5" fmla="*/ 27831964 w 28208538"/>
              <a:gd name="connsiteY5" fmla="*/ 18264925 h 18283328"/>
              <a:gd name="connsiteX6" fmla="*/ 25176305 w 28208538"/>
              <a:gd name="connsiteY6" fmla="*/ 18265742 h 18283328"/>
              <a:gd name="connsiteX7" fmla="*/ 24394951 w 28208538"/>
              <a:gd name="connsiteY7" fmla="*/ 17459247 h 18283328"/>
              <a:gd name="connsiteX8" fmla="*/ 23580980 w 28208538"/>
              <a:gd name="connsiteY8" fmla="*/ 18283328 h 18283328"/>
              <a:gd name="connsiteX9" fmla="*/ 3366392 w 28208538"/>
              <a:gd name="connsiteY9" fmla="*/ 18213411 h 18283328"/>
              <a:gd name="connsiteX10" fmla="*/ 2566524 w 28208538"/>
              <a:gd name="connsiteY10" fmla="*/ 17390910 h 18283328"/>
              <a:gd name="connsiteX11" fmla="*/ 1780535 w 28208538"/>
              <a:gd name="connsiteY11" fmla="*/ 18208946 h 18283328"/>
              <a:gd name="connsiteX12" fmla="*/ 385601 w 28208538"/>
              <a:gd name="connsiteY12" fmla="*/ 18187825 h 18283328"/>
              <a:gd name="connsiteX13" fmla="*/ 0 w 28208538"/>
              <a:gd name="connsiteY13" fmla="*/ 17803067 h 18283328"/>
              <a:gd name="connsiteX14" fmla="*/ 0 w 28208538"/>
              <a:gd name="connsiteY14" fmla="*/ 396012 h 18283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208538" h="18283328">
                <a:moveTo>
                  <a:pt x="0" y="396012"/>
                </a:moveTo>
                <a:cubicBezTo>
                  <a:pt x="0" y="177301"/>
                  <a:pt x="177301" y="0"/>
                  <a:pt x="396012" y="0"/>
                </a:cubicBezTo>
                <a:lnTo>
                  <a:pt x="27812526" y="0"/>
                </a:lnTo>
                <a:cubicBezTo>
                  <a:pt x="28031237" y="0"/>
                  <a:pt x="28208538" y="177301"/>
                  <a:pt x="28208538" y="396012"/>
                </a:cubicBezTo>
                <a:lnTo>
                  <a:pt x="28208538" y="17803067"/>
                </a:lnTo>
                <a:cubicBezTo>
                  <a:pt x="28208538" y="18021778"/>
                  <a:pt x="28050675" y="18264925"/>
                  <a:pt x="27831964" y="18264925"/>
                </a:cubicBezTo>
                <a:lnTo>
                  <a:pt x="25176305" y="18265742"/>
                </a:lnTo>
                <a:lnTo>
                  <a:pt x="24394951" y="17459247"/>
                </a:lnTo>
                <a:lnTo>
                  <a:pt x="23580980" y="18283328"/>
                </a:lnTo>
                <a:lnTo>
                  <a:pt x="3366392" y="18213411"/>
                </a:lnTo>
                <a:lnTo>
                  <a:pt x="2566524" y="17390910"/>
                </a:lnTo>
                <a:lnTo>
                  <a:pt x="1780535" y="18208946"/>
                </a:lnTo>
                <a:lnTo>
                  <a:pt x="385601" y="18187825"/>
                </a:lnTo>
                <a:cubicBezTo>
                  <a:pt x="166890" y="18187825"/>
                  <a:pt x="0" y="18021778"/>
                  <a:pt x="0" y="17803067"/>
                </a:cubicBezTo>
                <a:lnTo>
                  <a:pt x="0" y="396012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94686" tIns="47343" rIns="94686" bIns="47343"/>
          <a:lstStyle/>
          <a:p>
            <a:pPr algn="just" defTabSz="4318411">
              <a:defRPr/>
            </a:pPr>
            <a:endParaRPr lang="en-GB" sz="3900" b="1" dirty="0">
              <a:latin typeface="Arial" panose="020B0604020202020204" pitchFamily="34" charset="0"/>
              <a:cs typeface="Arial" panose="020B0604020202020204" pitchFamily="34" charset="0"/>
              <a:sym typeface="Wingdings 2" charset="0"/>
            </a:endParaRPr>
          </a:p>
          <a:p>
            <a:pPr marL="685800" indent="-685800" algn="just" defTabSz="4318411">
              <a:buFont typeface="Arial" panose="020B0604020202020204" pitchFamily="34" charset="0"/>
              <a:buChar char="•"/>
              <a:defRPr/>
            </a:pPr>
            <a:endParaRPr lang="en-GB" sz="4800" dirty="0">
              <a:latin typeface="Arial" panose="020B0604020202020204" pitchFamily="34" charset="0"/>
              <a:cs typeface="Arial" panose="020B0604020202020204" pitchFamily="34" charset="0"/>
              <a:sym typeface="Wingdings 2" charset="0"/>
            </a:endParaRPr>
          </a:p>
        </p:txBody>
      </p:sp>
      <p:sp>
        <p:nvSpPr>
          <p:cNvPr id="66" name="Textfeld 2">
            <a:extLst>
              <a:ext uri="{FF2B5EF4-FFF2-40B4-BE49-F238E27FC236}">
                <a16:creationId xmlns:a16="http://schemas.microsoft.com/office/drawing/2014/main" id="{EA8A854C-069B-4D4C-82A5-9E670B5059B7}"/>
              </a:ext>
            </a:extLst>
          </p:cNvPr>
          <p:cNvSpPr txBox="1"/>
          <p:nvPr/>
        </p:nvSpPr>
        <p:spPr>
          <a:xfrm>
            <a:off x="18398826" y="25963944"/>
            <a:ext cx="30931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Fig. 4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Summary of projected temperature [°C], precipitation [%], frequency [%] and persistence [%] changes of the four main Central European circulation types in (a) summer and (b) winter for 2070-2099 relative to 1988-2017. The sign of the frequency change is given by the triangle shape and the magnitude of its change as the value           </a:t>
            </a:r>
          </a:p>
          <a:p>
            <a:pPr algn="just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within in [%]. The persistence change is given as the shading of each triangle.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367A5BE-53CF-4512-9905-ABD23CCFFDD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0517" y="12345309"/>
            <a:ext cx="30931298" cy="13252582"/>
          </a:xfrm>
          <a:prstGeom prst="rect">
            <a:avLst/>
          </a:prstGeom>
          <a:ln>
            <a:noFill/>
          </a:ln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C7E8EA16-AC28-4672-8E8B-A8D1DC980634}"/>
              </a:ext>
            </a:extLst>
          </p:cNvPr>
          <p:cNvSpPr/>
          <p:nvPr/>
        </p:nvSpPr>
        <p:spPr>
          <a:xfrm>
            <a:off x="18046549" y="5757897"/>
            <a:ext cx="31429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318411">
              <a:defRPr/>
            </a:pPr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Key Points and Summary Figure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041088-4A16-4A01-8F93-CAE4DCF6C454}"/>
              </a:ext>
            </a:extLst>
          </p:cNvPr>
          <p:cNvSpPr/>
          <p:nvPr/>
        </p:nvSpPr>
        <p:spPr>
          <a:xfrm>
            <a:off x="18390517" y="6952829"/>
            <a:ext cx="3093129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en-GB" sz="4900" dirty="0">
                <a:latin typeface="Arial" panose="020B0604020202020204" pitchFamily="34" charset="0"/>
                <a:cs typeface="Arial" panose="020B0604020202020204" pitchFamily="34" charset="0"/>
              </a:rPr>
              <a:t>Climate models project warmer and drier summer conditions in Central Europe under unabated global warming independent of the circulation type..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en-GB" sz="4900" dirty="0">
                <a:latin typeface="Arial" panose="020B0604020202020204" pitchFamily="34" charset="0"/>
                <a:cs typeface="Arial" panose="020B0604020202020204" pitchFamily="34" charset="0"/>
              </a:rPr>
              <a:t>The main circulation types (West, Southwest, Northwest and North) are projected to be slightly more persistent in summer, with an ambiguous signal in winter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en-GB" sz="4900" dirty="0">
                <a:latin typeface="Arial" panose="020B0604020202020204" pitchFamily="34" charset="0"/>
                <a:cs typeface="Arial" panose="020B0604020202020204" pitchFamily="34" charset="0"/>
              </a:rPr>
              <a:t>Overall projected changes in the frequency and persistence are consistently small and likely within the range of internal variability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19BDCBAC-1DF2-4D31-B091-2F82638797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767529" y="21795065"/>
            <a:ext cx="937074" cy="937074"/>
          </a:xfrm>
          <a:prstGeom prst="rect">
            <a:avLst/>
          </a:prstGeom>
        </p:spPr>
      </p:pic>
      <p:sp>
        <p:nvSpPr>
          <p:cNvPr id="136" name="Rectangle: Rounded Corners 8">
            <a:extLst>
              <a:ext uri="{FF2B5EF4-FFF2-40B4-BE49-F238E27FC236}">
                <a16:creationId xmlns:a16="http://schemas.microsoft.com/office/drawing/2014/main" id="{9BC7D4B0-65B0-4CE5-ADFC-D09CBD3F29B2}"/>
              </a:ext>
            </a:extLst>
          </p:cNvPr>
          <p:cNvSpPr/>
          <p:nvPr/>
        </p:nvSpPr>
        <p:spPr>
          <a:xfrm>
            <a:off x="32015010" y="27871909"/>
            <a:ext cx="17987865" cy="14287417"/>
          </a:xfrm>
          <a:custGeom>
            <a:avLst/>
            <a:gdLst>
              <a:gd name="connsiteX0" fmla="*/ 0 w 18047842"/>
              <a:gd name="connsiteY0" fmla="*/ 495006 h 10447563"/>
              <a:gd name="connsiteX1" fmla="*/ 495006 w 18047842"/>
              <a:gd name="connsiteY1" fmla="*/ 0 h 10447563"/>
              <a:gd name="connsiteX2" fmla="*/ 17552836 w 18047842"/>
              <a:gd name="connsiteY2" fmla="*/ 0 h 10447563"/>
              <a:gd name="connsiteX3" fmla="*/ 18047842 w 18047842"/>
              <a:gd name="connsiteY3" fmla="*/ 495006 h 10447563"/>
              <a:gd name="connsiteX4" fmla="*/ 18047842 w 18047842"/>
              <a:gd name="connsiteY4" fmla="*/ 9952557 h 10447563"/>
              <a:gd name="connsiteX5" fmla="*/ 17552836 w 18047842"/>
              <a:gd name="connsiteY5" fmla="*/ 10447563 h 10447563"/>
              <a:gd name="connsiteX6" fmla="*/ 495006 w 18047842"/>
              <a:gd name="connsiteY6" fmla="*/ 10447563 h 10447563"/>
              <a:gd name="connsiteX7" fmla="*/ 0 w 18047842"/>
              <a:gd name="connsiteY7" fmla="*/ 9952557 h 10447563"/>
              <a:gd name="connsiteX8" fmla="*/ 0 w 18047842"/>
              <a:gd name="connsiteY8" fmla="*/ 495006 h 10447563"/>
              <a:gd name="connsiteX0" fmla="*/ 16832 w 18064674"/>
              <a:gd name="connsiteY0" fmla="*/ 495006 h 10447563"/>
              <a:gd name="connsiteX1" fmla="*/ 511838 w 18064674"/>
              <a:gd name="connsiteY1" fmla="*/ 0 h 10447563"/>
              <a:gd name="connsiteX2" fmla="*/ 17569668 w 18064674"/>
              <a:gd name="connsiteY2" fmla="*/ 0 h 10447563"/>
              <a:gd name="connsiteX3" fmla="*/ 18064674 w 18064674"/>
              <a:gd name="connsiteY3" fmla="*/ 495006 h 10447563"/>
              <a:gd name="connsiteX4" fmla="*/ 18064674 w 18064674"/>
              <a:gd name="connsiteY4" fmla="*/ 9952557 h 10447563"/>
              <a:gd name="connsiteX5" fmla="*/ 17569668 w 18064674"/>
              <a:gd name="connsiteY5" fmla="*/ 10447563 h 10447563"/>
              <a:gd name="connsiteX6" fmla="*/ 511838 w 18064674"/>
              <a:gd name="connsiteY6" fmla="*/ 10447563 h 10447563"/>
              <a:gd name="connsiteX7" fmla="*/ 16832 w 18064674"/>
              <a:gd name="connsiteY7" fmla="*/ 9952557 h 10447563"/>
              <a:gd name="connsiteX8" fmla="*/ 0 w 18064674"/>
              <a:gd name="connsiteY8" fmla="*/ 1191032 h 10447563"/>
              <a:gd name="connsiteX9" fmla="*/ 16832 w 18064674"/>
              <a:gd name="connsiteY9" fmla="*/ 495006 h 10447563"/>
              <a:gd name="connsiteX0" fmla="*/ 42075 w 18089917"/>
              <a:gd name="connsiteY0" fmla="*/ 495006 h 10447563"/>
              <a:gd name="connsiteX1" fmla="*/ 537081 w 18089917"/>
              <a:gd name="connsiteY1" fmla="*/ 0 h 10447563"/>
              <a:gd name="connsiteX2" fmla="*/ 17594911 w 18089917"/>
              <a:gd name="connsiteY2" fmla="*/ 0 h 10447563"/>
              <a:gd name="connsiteX3" fmla="*/ 18089917 w 18089917"/>
              <a:gd name="connsiteY3" fmla="*/ 495006 h 10447563"/>
              <a:gd name="connsiteX4" fmla="*/ 18089917 w 18089917"/>
              <a:gd name="connsiteY4" fmla="*/ 9952557 h 10447563"/>
              <a:gd name="connsiteX5" fmla="*/ 17594911 w 18089917"/>
              <a:gd name="connsiteY5" fmla="*/ 10447563 h 10447563"/>
              <a:gd name="connsiteX6" fmla="*/ 537081 w 18089917"/>
              <a:gd name="connsiteY6" fmla="*/ 10447563 h 10447563"/>
              <a:gd name="connsiteX7" fmla="*/ 42075 w 18089917"/>
              <a:gd name="connsiteY7" fmla="*/ 9952557 h 10447563"/>
              <a:gd name="connsiteX8" fmla="*/ 25243 w 18089917"/>
              <a:gd name="connsiteY8" fmla="*/ 2923579 h 10447563"/>
              <a:gd name="connsiteX9" fmla="*/ 25243 w 18089917"/>
              <a:gd name="connsiteY9" fmla="*/ 1191032 h 10447563"/>
              <a:gd name="connsiteX10" fmla="*/ 42075 w 18089917"/>
              <a:gd name="connsiteY10" fmla="*/ 495006 h 10447563"/>
              <a:gd name="connsiteX0" fmla="*/ 42075 w 18089917"/>
              <a:gd name="connsiteY0" fmla="*/ 495006 h 10447563"/>
              <a:gd name="connsiteX1" fmla="*/ 537081 w 18089917"/>
              <a:gd name="connsiteY1" fmla="*/ 0 h 10447563"/>
              <a:gd name="connsiteX2" fmla="*/ 17594911 w 18089917"/>
              <a:gd name="connsiteY2" fmla="*/ 0 h 10447563"/>
              <a:gd name="connsiteX3" fmla="*/ 18089917 w 18089917"/>
              <a:gd name="connsiteY3" fmla="*/ 495006 h 10447563"/>
              <a:gd name="connsiteX4" fmla="*/ 18089917 w 18089917"/>
              <a:gd name="connsiteY4" fmla="*/ 9952557 h 10447563"/>
              <a:gd name="connsiteX5" fmla="*/ 17594911 w 18089917"/>
              <a:gd name="connsiteY5" fmla="*/ 10447563 h 10447563"/>
              <a:gd name="connsiteX6" fmla="*/ 537081 w 18089917"/>
              <a:gd name="connsiteY6" fmla="*/ 10447563 h 10447563"/>
              <a:gd name="connsiteX7" fmla="*/ 42075 w 18089917"/>
              <a:gd name="connsiteY7" fmla="*/ 9952557 h 10447563"/>
              <a:gd name="connsiteX8" fmla="*/ 25243 w 18089917"/>
              <a:gd name="connsiteY8" fmla="*/ 2923579 h 10447563"/>
              <a:gd name="connsiteX9" fmla="*/ 25244 w 18089917"/>
              <a:gd name="connsiteY9" fmla="*/ 2081368 h 10447563"/>
              <a:gd name="connsiteX10" fmla="*/ 25243 w 18089917"/>
              <a:gd name="connsiteY10" fmla="*/ 1191032 h 10447563"/>
              <a:gd name="connsiteX11" fmla="*/ 42075 w 18089917"/>
              <a:gd name="connsiteY11" fmla="*/ 495006 h 10447563"/>
              <a:gd name="connsiteX0" fmla="*/ 42075 w 18089917"/>
              <a:gd name="connsiteY0" fmla="*/ 495006 h 10447563"/>
              <a:gd name="connsiteX1" fmla="*/ 537081 w 18089917"/>
              <a:gd name="connsiteY1" fmla="*/ 0 h 10447563"/>
              <a:gd name="connsiteX2" fmla="*/ 17594911 w 18089917"/>
              <a:gd name="connsiteY2" fmla="*/ 0 h 10447563"/>
              <a:gd name="connsiteX3" fmla="*/ 18089917 w 18089917"/>
              <a:gd name="connsiteY3" fmla="*/ 495006 h 10447563"/>
              <a:gd name="connsiteX4" fmla="*/ 18089917 w 18089917"/>
              <a:gd name="connsiteY4" fmla="*/ 9952557 h 10447563"/>
              <a:gd name="connsiteX5" fmla="*/ 17594911 w 18089917"/>
              <a:gd name="connsiteY5" fmla="*/ 10447563 h 10447563"/>
              <a:gd name="connsiteX6" fmla="*/ 537081 w 18089917"/>
              <a:gd name="connsiteY6" fmla="*/ 10447563 h 10447563"/>
              <a:gd name="connsiteX7" fmla="*/ 42075 w 18089917"/>
              <a:gd name="connsiteY7" fmla="*/ 9952557 h 10447563"/>
              <a:gd name="connsiteX8" fmla="*/ 25243 w 18089917"/>
              <a:gd name="connsiteY8" fmla="*/ 2923579 h 10447563"/>
              <a:gd name="connsiteX9" fmla="*/ 1890139 w 18089917"/>
              <a:gd name="connsiteY9" fmla="*/ 1973084 h 10447563"/>
              <a:gd name="connsiteX10" fmla="*/ 25243 w 18089917"/>
              <a:gd name="connsiteY10" fmla="*/ 1191032 h 10447563"/>
              <a:gd name="connsiteX11" fmla="*/ 42075 w 18089917"/>
              <a:gd name="connsiteY11" fmla="*/ 495006 h 10447563"/>
              <a:gd name="connsiteX0" fmla="*/ 16836 w 18064678"/>
              <a:gd name="connsiteY0" fmla="*/ 495006 h 10447563"/>
              <a:gd name="connsiteX1" fmla="*/ 511842 w 18064678"/>
              <a:gd name="connsiteY1" fmla="*/ 0 h 10447563"/>
              <a:gd name="connsiteX2" fmla="*/ 17569672 w 18064678"/>
              <a:gd name="connsiteY2" fmla="*/ 0 h 10447563"/>
              <a:gd name="connsiteX3" fmla="*/ 18064678 w 18064678"/>
              <a:gd name="connsiteY3" fmla="*/ 495006 h 10447563"/>
              <a:gd name="connsiteX4" fmla="*/ 18064678 w 18064678"/>
              <a:gd name="connsiteY4" fmla="*/ 9952557 h 10447563"/>
              <a:gd name="connsiteX5" fmla="*/ 17569672 w 18064678"/>
              <a:gd name="connsiteY5" fmla="*/ 10447563 h 10447563"/>
              <a:gd name="connsiteX6" fmla="*/ 511842 w 18064678"/>
              <a:gd name="connsiteY6" fmla="*/ 10447563 h 10447563"/>
              <a:gd name="connsiteX7" fmla="*/ 16836 w 18064678"/>
              <a:gd name="connsiteY7" fmla="*/ 9952557 h 10447563"/>
              <a:gd name="connsiteX8" fmla="*/ 878310 w 18064678"/>
              <a:gd name="connsiteY8" fmla="*/ 3416874 h 10447563"/>
              <a:gd name="connsiteX9" fmla="*/ 1864900 w 18064678"/>
              <a:gd name="connsiteY9" fmla="*/ 1973084 h 10447563"/>
              <a:gd name="connsiteX10" fmla="*/ 4 w 18064678"/>
              <a:gd name="connsiteY10" fmla="*/ 1191032 h 10447563"/>
              <a:gd name="connsiteX11" fmla="*/ 16836 w 18064678"/>
              <a:gd name="connsiteY11" fmla="*/ 495006 h 10447563"/>
              <a:gd name="connsiteX0" fmla="*/ 38547 w 18086389"/>
              <a:gd name="connsiteY0" fmla="*/ 495006 h 10447563"/>
              <a:gd name="connsiteX1" fmla="*/ 533553 w 18086389"/>
              <a:gd name="connsiteY1" fmla="*/ 0 h 10447563"/>
              <a:gd name="connsiteX2" fmla="*/ 17591383 w 18086389"/>
              <a:gd name="connsiteY2" fmla="*/ 0 h 10447563"/>
              <a:gd name="connsiteX3" fmla="*/ 18086389 w 18086389"/>
              <a:gd name="connsiteY3" fmla="*/ 495006 h 10447563"/>
              <a:gd name="connsiteX4" fmla="*/ 18086389 w 18086389"/>
              <a:gd name="connsiteY4" fmla="*/ 9952557 h 10447563"/>
              <a:gd name="connsiteX5" fmla="*/ 17591383 w 18086389"/>
              <a:gd name="connsiteY5" fmla="*/ 10447563 h 10447563"/>
              <a:gd name="connsiteX6" fmla="*/ 533553 w 18086389"/>
              <a:gd name="connsiteY6" fmla="*/ 10447563 h 10447563"/>
              <a:gd name="connsiteX7" fmla="*/ 38547 w 18086389"/>
              <a:gd name="connsiteY7" fmla="*/ 9952557 h 10447563"/>
              <a:gd name="connsiteX8" fmla="*/ 33747 w 18086389"/>
              <a:gd name="connsiteY8" fmla="*/ 3092021 h 10447563"/>
              <a:gd name="connsiteX9" fmla="*/ 1886611 w 18086389"/>
              <a:gd name="connsiteY9" fmla="*/ 1973084 h 10447563"/>
              <a:gd name="connsiteX10" fmla="*/ 21715 w 18086389"/>
              <a:gd name="connsiteY10" fmla="*/ 1191032 h 10447563"/>
              <a:gd name="connsiteX11" fmla="*/ 38547 w 18086389"/>
              <a:gd name="connsiteY11" fmla="*/ 495006 h 10447563"/>
              <a:gd name="connsiteX0" fmla="*/ 38547 w 18086389"/>
              <a:gd name="connsiteY0" fmla="*/ 495006 h 10447563"/>
              <a:gd name="connsiteX1" fmla="*/ 533553 w 18086389"/>
              <a:gd name="connsiteY1" fmla="*/ 0 h 10447563"/>
              <a:gd name="connsiteX2" fmla="*/ 17591383 w 18086389"/>
              <a:gd name="connsiteY2" fmla="*/ 0 h 10447563"/>
              <a:gd name="connsiteX3" fmla="*/ 18086389 w 18086389"/>
              <a:gd name="connsiteY3" fmla="*/ 495006 h 10447563"/>
              <a:gd name="connsiteX4" fmla="*/ 18086389 w 18086389"/>
              <a:gd name="connsiteY4" fmla="*/ 9952557 h 10447563"/>
              <a:gd name="connsiteX5" fmla="*/ 17591383 w 18086389"/>
              <a:gd name="connsiteY5" fmla="*/ 10447563 h 10447563"/>
              <a:gd name="connsiteX6" fmla="*/ 533553 w 18086389"/>
              <a:gd name="connsiteY6" fmla="*/ 10447563 h 10447563"/>
              <a:gd name="connsiteX7" fmla="*/ 38547 w 18086389"/>
              <a:gd name="connsiteY7" fmla="*/ 9952557 h 10447563"/>
              <a:gd name="connsiteX8" fmla="*/ 33747 w 18086389"/>
              <a:gd name="connsiteY8" fmla="*/ 3092021 h 10447563"/>
              <a:gd name="connsiteX9" fmla="*/ 1274553 w 18086389"/>
              <a:gd name="connsiteY9" fmla="*/ 2282800 h 10447563"/>
              <a:gd name="connsiteX10" fmla="*/ 21715 w 18086389"/>
              <a:gd name="connsiteY10" fmla="*/ 1191032 h 10447563"/>
              <a:gd name="connsiteX11" fmla="*/ 38547 w 18086389"/>
              <a:gd name="connsiteY11" fmla="*/ 495006 h 10447563"/>
              <a:gd name="connsiteX0" fmla="*/ 38547 w 18086389"/>
              <a:gd name="connsiteY0" fmla="*/ 495006 h 10447563"/>
              <a:gd name="connsiteX1" fmla="*/ 533553 w 18086389"/>
              <a:gd name="connsiteY1" fmla="*/ 0 h 10447563"/>
              <a:gd name="connsiteX2" fmla="*/ 17591383 w 18086389"/>
              <a:gd name="connsiteY2" fmla="*/ 0 h 10447563"/>
              <a:gd name="connsiteX3" fmla="*/ 18086389 w 18086389"/>
              <a:gd name="connsiteY3" fmla="*/ 495006 h 10447563"/>
              <a:gd name="connsiteX4" fmla="*/ 18086389 w 18086389"/>
              <a:gd name="connsiteY4" fmla="*/ 9952557 h 10447563"/>
              <a:gd name="connsiteX5" fmla="*/ 17591383 w 18086389"/>
              <a:gd name="connsiteY5" fmla="*/ 10447563 h 10447563"/>
              <a:gd name="connsiteX6" fmla="*/ 533553 w 18086389"/>
              <a:gd name="connsiteY6" fmla="*/ 10447563 h 10447563"/>
              <a:gd name="connsiteX7" fmla="*/ 38547 w 18086389"/>
              <a:gd name="connsiteY7" fmla="*/ 9952557 h 10447563"/>
              <a:gd name="connsiteX8" fmla="*/ 33747 w 18086389"/>
              <a:gd name="connsiteY8" fmla="*/ 3092021 h 10447563"/>
              <a:gd name="connsiteX9" fmla="*/ 1023831 w 18086389"/>
              <a:gd name="connsiteY9" fmla="*/ 2105819 h 10447563"/>
              <a:gd name="connsiteX10" fmla="*/ 21715 w 18086389"/>
              <a:gd name="connsiteY10" fmla="*/ 1191032 h 10447563"/>
              <a:gd name="connsiteX11" fmla="*/ 38547 w 18086389"/>
              <a:gd name="connsiteY11" fmla="*/ 495006 h 10447563"/>
              <a:gd name="connsiteX0" fmla="*/ 38547 w 18086389"/>
              <a:gd name="connsiteY0" fmla="*/ 495006 h 10447563"/>
              <a:gd name="connsiteX1" fmla="*/ 533553 w 18086389"/>
              <a:gd name="connsiteY1" fmla="*/ 0 h 10447563"/>
              <a:gd name="connsiteX2" fmla="*/ 17591383 w 18086389"/>
              <a:gd name="connsiteY2" fmla="*/ 0 h 10447563"/>
              <a:gd name="connsiteX3" fmla="*/ 18086389 w 18086389"/>
              <a:gd name="connsiteY3" fmla="*/ 495006 h 10447563"/>
              <a:gd name="connsiteX4" fmla="*/ 18086389 w 18086389"/>
              <a:gd name="connsiteY4" fmla="*/ 9952557 h 10447563"/>
              <a:gd name="connsiteX5" fmla="*/ 17591383 w 18086389"/>
              <a:gd name="connsiteY5" fmla="*/ 10447563 h 10447563"/>
              <a:gd name="connsiteX6" fmla="*/ 533553 w 18086389"/>
              <a:gd name="connsiteY6" fmla="*/ 10447563 h 10447563"/>
              <a:gd name="connsiteX7" fmla="*/ 38547 w 18086389"/>
              <a:gd name="connsiteY7" fmla="*/ 9952557 h 10447563"/>
              <a:gd name="connsiteX8" fmla="*/ 33747 w 18086389"/>
              <a:gd name="connsiteY8" fmla="*/ 3092021 h 10447563"/>
              <a:gd name="connsiteX9" fmla="*/ 1023831 w 18086389"/>
              <a:gd name="connsiteY9" fmla="*/ 2105819 h 10447563"/>
              <a:gd name="connsiteX10" fmla="*/ 21715 w 18086389"/>
              <a:gd name="connsiteY10" fmla="*/ 1191032 h 10447563"/>
              <a:gd name="connsiteX11" fmla="*/ 38547 w 18086389"/>
              <a:gd name="connsiteY11" fmla="*/ 495006 h 10447563"/>
              <a:gd name="connsiteX0" fmla="*/ 38547 w 18086389"/>
              <a:gd name="connsiteY0" fmla="*/ 495006 h 10447563"/>
              <a:gd name="connsiteX1" fmla="*/ 533553 w 18086389"/>
              <a:gd name="connsiteY1" fmla="*/ 0 h 10447563"/>
              <a:gd name="connsiteX2" fmla="*/ 17591383 w 18086389"/>
              <a:gd name="connsiteY2" fmla="*/ 0 h 10447563"/>
              <a:gd name="connsiteX3" fmla="*/ 18086389 w 18086389"/>
              <a:gd name="connsiteY3" fmla="*/ 495006 h 10447563"/>
              <a:gd name="connsiteX4" fmla="*/ 18086389 w 18086389"/>
              <a:gd name="connsiteY4" fmla="*/ 9952557 h 10447563"/>
              <a:gd name="connsiteX5" fmla="*/ 17591383 w 18086389"/>
              <a:gd name="connsiteY5" fmla="*/ 10447563 h 10447563"/>
              <a:gd name="connsiteX6" fmla="*/ 533553 w 18086389"/>
              <a:gd name="connsiteY6" fmla="*/ 10447563 h 10447563"/>
              <a:gd name="connsiteX7" fmla="*/ 38547 w 18086389"/>
              <a:gd name="connsiteY7" fmla="*/ 9952557 h 10447563"/>
              <a:gd name="connsiteX8" fmla="*/ 33747 w 18086389"/>
              <a:gd name="connsiteY8" fmla="*/ 3092021 h 10447563"/>
              <a:gd name="connsiteX9" fmla="*/ 1023831 w 18086389"/>
              <a:gd name="connsiteY9" fmla="*/ 2105819 h 10447563"/>
              <a:gd name="connsiteX10" fmla="*/ 21715 w 18086389"/>
              <a:gd name="connsiteY10" fmla="*/ 1191032 h 10447563"/>
              <a:gd name="connsiteX11" fmla="*/ 38547 w 18086389"/>
              <a:gd name="connsiteY11" fmla="*/ 495006 h 10447563"/>
              <a:gd name="connsiteX0" fmla="*/ 38547 w 18086389"/>
              <a:gd name="connsiteY0" fmla="*/ 495006 h 10447563"/>
              <a:gd name="connsiteX1" fmla="*/ 533553 w 18086389"/>
              <a:gd name="connsiteY1" fmla="*/ 0 h 10447563"/>
              <a:gd name="connsiteX2" fmla="*/ 17591383 w 18086389"/>
              <a:gd name="connsiteY2" fmla="*/ 0 h 10447563"/>
              <a:gd name="connsiteX3" fmla="*/ 18086389 w 18086389"/>
              <a:gd name="connsiteY3" fmla="*/ 495006 h 10447563"/>
              <a:gd name="connsiteX4" fmla="*/ 18086389 w 18086389"/>
              <a:gd name="connsiteY4" fmla="*/ 9952557 h 10447563"/>
              <a:gd name="connsiteX5" fmla="*/ 17591383 w 18086389"/>
              <a:gd name="connsiteY5" fmla="*/ 10447563 h 10447563"/>
              <a:gd name="connsiteX6" fmla="*/ 533553 w 18086389"/>
              <a:gd name="connsiteY6" fmla="*/ 10447563 h 10447563"/>
              <a:gd name="connsiteX7" fmla="*/ 38547 w 18086389"/>
              <a:gd name="connsiteY7" fmla="*/ 9952557 h 10447563"/>
              <a:gd name="connsiteX8" fmla="*/ 33747 w 18086389"/>
              <a:gd name="connsiteY8" fmla="*/ 3055150 h 10447563"/>
              <a:gd name="connsiteX9" fmla="*/ 1023831 w 18086389"/>
              <a:gd name="connsiteY9" fmla="*/ 2105819 h 10447563"/>
              <a:gd name="connsiteX10" fmla="*/ 21715 w 18086389"/>
              <a:gd name="connsiteY10" fmla="*/ 1191032 h 10447563"/>
              <a:gd name="connsiteX11" fmla="*/ 38547 w 18086389"/>
              <a:gd name="connsiteY11" fmla="*/ 495006 h 10447563"/>
              <a:gd name="connsiteX0" fmla="*/ 38547 w 18086389"/>
              <a:gd name="connsiteY0" fmla="*/ 495006 h 10447563"/>
              <a:gd name="connsiteX1" fmla="*/ 533553 w 18086389"/>
              <a:gd name="connsiteY1" fmla="*/ 0 h 10447563"/>
              <a:gd name="connsiteX2" fmla="*/ 17591383 w 18086389"/>
              <a:gd name="connsiteY2" fmla="*/ 0 h 10447563"/>
              <a:gd name="connsiteX3" fmla="*/ 18086389 w 18086389"/>
              <a:gd name="connsiteY3" fmla="*/ 495006 h 10447563"/>
              <a:gd name="connsiteX4" fmla="*/ 18086389 w 18086389"/>
              <a:gd name="connsiteY4" fmla="*/ 9952557 h 10447563"/>
              <a:gd name="connsiteX5" fmla="*/ 17591383 w 18086389"/>
              <a:gd name="connsiteY5" fmla="*/ 10447563 h 10447563"/>
              <a:gd name="connsiteX6" fmla="*/ 533553 w 18086389"/>
              <a:gd name="connsiteY6" fmla="*/ 10447563 h 10447563"/>
              <a:gd name="connsiteX7" fmla="*/ 38547 w 18086389"/>
              <a:gd name="connsiteY7" fmla="*/ 9952557 h 10447563"/>
              <a:gd name="connsiteX8" fmla="*/ 33747 w 18086389"/>
              <a:gd name="connsiteY8" fmla="*/ 3055150 h 10447563"/>
              <a:gd name="connsiteX9" fmla="*/ 1023831 w 18086389"/>
              <a:gd name="connsiteY9" fmla="*/ 2105819 h 10447563"/>
              <a:gd name="connsiteX10" fmla="*/ 21715 w 18086389"/>
              <a:gd name="connsiteY10" fmla="*/ 1191032 h 10447563"/>
              <a:gd name="connsiteX11" fmla="*/ 38547 w 18086389"/>
              <a:gd name="connsiteY11" fmla="*/ 495006 h 10447563"/>
              <a:gd name="connsiteX0" fmla="*/ 38547 w 18086389"/>
              <a:gd name="connsiteY0" fmla="*/ 495006 h 10447563"/>
              <a:gd name="connsiteX1" fmla="*/ 533553 w 18086389"/>
              <a:gd name="connsiteY1" fmla="*/ 0 h 10447563"/>
              <a:gd name="connsiteX2" fmla="*/ 17591383 w 18086389"/>
              <a:gd name="connsiteY2" fmla="*/ 0 h 10447563"/>
              <a:gd name="connsiteX3" fmla="*/ 18086389 w 18086389"/>
              <a:gd name="connsiteY3" fmla="*/ 495006 h 10447563"/>
              <a:gd name="connsiteX4" fmla="*/ 18086389 w 18086389"/>
              <a:gd name="connsiteY4" fmla="*/ 9952557 h 10447563"/>
              <a:gd name="connsiteX5" fmla="*/ 17591383 w 18086389"/>
              <a:gd name="connsiteY5" fmla="*/ 10447563 h 10447563"/>
              <a:gd name="connsiteX6" fmla="*/ 533553 w 18086389"/>
              <a:gd name="connsiteY6" fmla="*/ 10447563 h 10447563"/>
              <a:gd name="connsiteX7" fmla="*/ 38547 w 18086389"/>
              <a:gd name="connsiteY7" fmla="*/ 9952557 h 10447563"/>
              <a:gd name="connsiteX8" fmla="*/ 33747 w 18086389"/>
              <a:gd name="connsiteY8" fmla="*/ 3055150 h 10447563"/>
              <a:gd name="connsiteX9" fmla="*/ 1023831 w 18086389"/>
              <a:gd name="connsiteY9" fmla="*/ 2105819 h 10447563"/>
              <a:gd name="connsiteX10" fmla="*/ 21715 w 18086389"/>
              <a:gd name="connsiteY10" fmla="*/ 1191032 h 10447563"/>
              <a:gd name="connsiteX11" fmla="*/ 38547 w 18086389"/>
              <a:gd name="connsiteY11" fmla="*/ 495006 h 10447563"/>
              <a:gd name="connsiteX0" fmla="*/ 38547 w 18086389"/>
              <a:gd name="connsiteY0" fmla="*/ 495006 h 10447563"/>
              <a:gd name="connsiteX1" fmla="*/ 533553 w 18086389"/>
              <a:gd name="connsiteY1" fmla="*/ 0 h 10447563"/>
              <a:gd name="connsiteX2" fmla="*/ 17591383 w 18086389"/>
              <a:gd name="connsiteY2" fmla="*/ 0 h 10447563"/>
              <a:gd name="connsiteX3" fmla="*/ 18086389 w 18086389"/>
              <a:gd name="connsiteY3" fmla="*/ 495006 h 10447563"/>
              <a:gd name="connsiteX4" fmla="*/ 18086389 w 18086389"/>
              <a:gd name="connsiteY4" fmla="*/ 9952557 h 10447563"/>
              <a:gd name="connsiteX5" fmla="*/ 17591383 w 18086389"/>
              <a:gd name="connsiteY5" fmla="*/ 10447563 h 10447563"/>
              <a:gd name="connsiteX6" fmla="*/ 533553 w 18086389"/>
              <a:gd name="connsiteY6" fmla="*/ 10447563 h 10447563"/>
              <a:gd name="connsiteX7" fmla="*/ 38547 w 18086389"/>
              <a:gd name="connsiteY7" fmla="*/ 9952557 h 10447563"/>
              <a:gd name="connsiteX8" fmla="*/ 33747 w 18086389"/>
              <a:gd name="connsiteY8" fmla="*/ 3055150 h 10447563"/>
              <a:gd name="connsiteX9" fmla="*/ 1023831 w 18086389"/>
              <a:gd name="connsiteY9" fmla="*/ 2105819 h 10447563"/>
              <a:gd name="connsiteX10" fmla="*/ 21715 w 18086389"/>
              <a:gd name="connsiteY10" fmla="*/ 1191032 h 10447563"/>
              <a:gd name="connsiteX11" fmla="*/ 38547 w 18086389"/>
              <a:gd name="connsiteY11" fmla="*/ 495006 h 10447563"/>
              <a:gd name="connsiteX0" fmla="*/ 38547 w 18086389"/>
              <a:gd name="connsiteY0" fmla="*/ 495006 h 10447563"/>
              <a:gd name="connsiteX1" fmla="*/ 533553 w 18086389"/>
              <a:gd name="connsiteY1" fmla="*/ 0 h 10447563"/>
              <a:gd name="connsiteX2" fmla="*/ 17591383 w 18086389"/>
              <a:gd name="connsiteY2" fmla="*/ 0 h 10447563"/>
              <a:gd name="connsiteX3" fmla="*/ 18086389 w 18086389"/>
              <a:gd name="connsiteY3" fmla="*/ 495006 h 10447563"/>
              <a:gd name="connsiteX4" fmla="*/ 18086389 w 18086389"/>
              <a:gd name="connsiteY4" fmla="*/ 9952557 h 10447563"/>
              <a:gd name="connsiteX5" fmla="*/ 17591383 w 18086389"/>
              <a:gd name="connsiteY5" fmla="*/ 10447563 h 10447563"/>
              <a:gd name="connsiteX6" fmla="*/ 533553 w 18086389"/>
              <a:gd name="connsiteY6" fmla="*/ 10447563 h 10447563"/>
              <a:gd name="connsiteX7" fmla="*/ 38547 w 18086389"/>
              <a:gd name="connsiteY7" fmla="*/ 9952557 h 10447563"/>
              <a:gd name="connsiteX8" fmla="*/ 33747 w 18086389"/>
              <a:gd name="connsiteY8" fmla="*/ 3055150 h 10447563"/>
              <a:gd name="connsiteX9" fmla="*/ 1023831 w 18086389"/>
              <a:gd name="connsiteY9" fmla="*/ 2105819 h 10447563"/>
              <a:gd name="connsiteX10" fmla="*/ 21715 w 18086389"/>
              <a:gd name="connsiteY10" fmla="*/ 1191032 h 10447563"/>
              <a:gd name="connsiteX11" fmla="*/ 38547 w 18086389"/>
              <a:gd name="connsiteY11" fmla="*/ 495006 h 10447563"/>
              <a:gd name="connsiteX0" fmla="*/ 38547 w 18086389"/>
              <a:gd name="connsiteY0" fmla="*/ 495006 h 10447563"/>
              <a:gd name="connsiteX1" fmla="*/ 533553 w 18086389"/>
              <a:gd name="connsiteY1" fmla="*/ 0 h 10447563"/>
              <a:gd name="connsiteX2" fmla="*/ 17591383 w 18086389"/>
              <a:gd name="connsiteY2" fmla="*/ 0 h 10447563"/>
              <a:gd name="connsiteX3" fmla="*/ 18086389 w 18086389"/>
              <a:gd name="connsiteY3" fmla="*/ 495006 h 10447563"/>
              <a:gd name="connsiteX4" fmla="*/ 18086389 w 18086389"/>
              <a:gd name="connsiteY4" fmla="*/ 9952557 h 10447563"/>
              <a:gd name="connsiteX5" fmla="*/ 17591383 w 18086389"/>
              <a:gd name="connsiteY5" fmla="*/ 10447563 h 10447563"/>
              <a:gd name="connsiteX6" fmla="*/ 533553 w 18086389"/>
              <a:gd name="connsiteY6" fmla="*/ 10447563 h 10447563"/>
              <a:gd name="connsiteX7" fmla="*/ 38547 w 18086389"/>
              <a:gd name="connsiteY7" fmla="*/ 9952557 h 10447563"/>
              <a:gd name="connsiteX8" fmla="*/ 33747 w 18086389"/>
              <a:gd name="connsiteY8" fmla="*/ 3055150 h 10447563"/>
              <a:gd name="connsiteX9" fmla="*/ 1023831 w 18086389"/>
              <a:gd name="connsiteY9" fmla="*/ 2105819 h 10447563"/>
              <a:gd name="connsiteX10" fmla="*/ 21715 w 18086389"/>
              <a:gd name="connsiteY10" fmla="*/ 1191032 h 10447563"/>
              <a:gd name="connsiteX11" fmla="*/ 38547 w 18086389"/>
              <a:gd name="connsiteY11" fmla="*/ 495006 h 10447563"/>
              <a:gd name="connsiteX0" fmla="*/ 38547 w 18086389"/>
              <a:gd name="connsiteY0" fmla="*/ 495006 h 10447563"/>
              <a:gd name="connsiteX1" fmla="*/ 533553 w 18086389"/>
              <a:gd name="connsiteY1" fmla="*/ 0 h 10447563"/>
              <a:gd name="connsiteX2" fmla="*/ 17591383 w 18086389"/>
              <a:gd name="connsiteY2" fmla="*/ 0 h 10447563"/>
              <a:gd name="connsiteX3" fmla="*/ 18086389 w 18086389"/>
              <a:gd name="connsiteY3" fmla="*/ 495006 h 10447563"/>
              <a:gd name="connsiteX4" fmla="*/ 18086389 w 18086389"/>
              <a:gd name="connsiteY4" fmla="*/ 9952557 h 10447563"/>
              <a:gd name="connsiteX5" fmla="*/ 17591383 w 18086389"/>
              <a:gd name="connsiteY5" fmla="*/ 10447563 h 10447563"/>
              <a:gd name="connsiteX6" fmla="*/ 533553 w 18086389"/>
              <a:gd name="connsiteY6" fmla="*/ 10447563 h 10447563"/>
              <a:gd name="connsiteX7" fmla="*/ 38547 w 18086389"/>
              <a:gd name="connsiteY7" fmla="*/ 9952557 h 10447563"/>
              <a:gd name="connsiteX8" fmla="*/ 33747 w 18086389"/>
              <a:gd name="connsiteY8" fmla="*/ 3055150 h 10447563"/>
              <a:gd name="connsiteX9" fmla="*/ 1023831 w 18086389"/>
              <a:gd name="connsiteY9" fmla="*/ 2105819 h 10447563"/>
              <a:gd name="connsiteX10" fmla="*/ 29089 w 18086389"/>
              <a:gd name="connsiteY10" fmla="*/ 1235277 h 10447563"/>
              <a:gd name="connsiteX11" fmla="*/ 38547 w 18086389"/>
              <a:gd name="connsiteY11" fmla="*/ 495006 h 10447563"/>
              <a:gd name="connsiteX0" fmla="*/ 38547 w 18086389"/>
              <a:gd name="connsiteY0" fmla="*/ 495006 h 10447563"/>
              <a:gd name="connsiteX1" fmla="*/ 533553 w 18086389"/>
              <a:gd name="connsiteY1" fmla="*/ 0 h 10447563"/>
              <a:gd name="connsiteX2" fmla="*/ 17591383 w 18086389"/>
              <a:gd name="connsiteY2" fmla="*/ 0 h 10447563"/>
              <a:gd name="connsiteX3" fmla="*/ 18086389 w 18086389"/>
              <a:gd name="connsiteY3" fmla="*/ 495006 h 10447563"/>
              <a:gd name="connsiteX4" fmla="*/ 18086389 w 18086389"/>
              <a:gd name="connsiteY4" fmla="*/ 9952557 h 10447563"/>
              <a:gd name="connsiteX5" fmla="*/ 17591383 w 18086389"/>
              <a:gd name="connsiteY5" fmla="*/ 10447563 h 10447563"/>
              <a:gd name="connsiteX6" fmla="*/ 533553 w 18086389"/>
              <a:gd name="connsiteY6" fmla="*/ 10447563 h 10447563"/>
              <a:gd name="connsiteX7" fmla="*/ 38547 w 18086389"/>
              <a:gd name="connsiteY7" fmla="*/ 9952557 h 10447563"/>
              <a:gd name="connsiteX8" fmla="*/ 33747 w 18086389"/>
              <a:gd name="connsiteY8" fmla="*/ 3055150 h 10447563"/>
              <a:gd name="connsiteX9" fmla="*/ 1023831 w 18086389"/>
              <a:gd name="connsiteY9" fmla="*/ 2105819 h 10447563"/>
              <a:gd name="connsiteX10" fmla="*/ 29089 w 18086389"/>
              <a:gd name="connsiteY10" fmla="*/ 1235277 h 10447563"/>
              <a:gd name="connsiteX11" fmla="*/ 38547 w 18086389"/>
              <a:gd name="connsiteY11" fmla="*/ 495006 h 10447563"/>
              <a:gd name="connsiteX0" fmla="*/ 38547 w 18086389"/>
              <a:gd name="connsiteY0" fmla="*/ 495006 h 10447563"/>
              <a:gd name="connsiteX1" fmla="*/ 533553 w 18086389"/>
              <a:gd name="connsiteY1" fmla="*/ 0 h 10447563"/>
              <a:gd name="connsiteX2" fmla="*/ 17591383 w 18086389"/>
              <a:gd name="connsiteY2" fmla="*/ 0 h 10447563"/>
              <a:gd name="connsiteX3" fmla="*/ 18086389 w 18086389"/>
              <a:gd name="connsiteY3" fmla="*/ 495006 h 10447563"/>
              <a:gd name="connsiteX4" fmla="*/ 18086389 w 18086389"/>
              <a:gd name="connsiteY4" fmla="*/ 9952557 h 10447563"/>
              <a:gd name="connsiteX5" fmla="*/ 17591383 w 18086389"/>
              <a:gd name="connsiteY5" fmla="*/ 10447563 h 10447563"/>
              <a:gd name="connsiteX6" fmla="*/ 533553 w 18086389"/>
              <a:gd name="connsiteY6" fmla="*/ 10447563 h 10447563"/>
              <a:gd name="connsiteX7" fmla="*/ 38547 w 18086389"/>
              <a:gd name="connsiteY7" fmla="*/ 9952557 h 10447563"/>
              <a:gd name="connsiteX8" fmla="*/ 33747 w 18086389"/>
              <a:gd name="connsiteY8" fmla="*/ 3055150 h 10447563"/>
              <a:gd name="connsiteX9" fmla="*/ 1023831 w 18086389"/>
              <a:gd name="connsiteY9" fmla="*/ 2105819 h 10447563"/>
              <a:gd name="connsiteX10" fmla="*/ 29089 w 18086389"/>
              <a:gd name="connsiteY10" fmla="*/ 1235277 h 10447563"/>
              <a:gd name="connsiteX11" fmla="*/ 38547 w 18086389"/>
              <a:gd name="connsiteY11" fmla="*/ 495006 h 10447563"/>
              <a:gd name="connsiteX0" fmla="*/ 38547 w 18086389"/>
              <a:gd name="connsiteY0" fmla="*/ 501344 h 10453901"/>
              <a:gd name="connsiteX1" fmla="*/ 533553 w 18086389"/>
              <a:gd name="connsiteY1" fmla="*/ 6338 h 10453901"/>
              <a:gd name="connsiteX2" fmla="*/ 12742836 w 18086389"/>
              <a:gd name="connsiteY2" fmla="*/ 0 h 10453901"/>
              <a:gd name="connsiteX3" fmla="*/ 17591383 w 18086389"/>
              <a:gd name="connsiteY3" fmla="*/ 6338 h 10453901"/>
              <a:gd name="connsiteX4" fmla="*/ 18086389 w 18086389"/>
              <a:gd name="connsiteY4" fmla="*/ 501344 h 10453901"/>
              <a:gd name="connsiteX5" fmla="*/ 18086389 w 18086389"/>
              <a:gd name="connsiteY5" fmla="*/ 9958895 h 10453901"/>
              <a:gd name="connsiteX6" fmla="*/ 17591383 w 18086389"/>
              <a:gd name="connsiteY6" fmla="*/ 10453901 h 10453901"/>
              <a:gd name="connsiteX7" fmla="*/ 533553 w 18086389"/>
              <a:gd name="connsiteY7" fmla="*/ 10453901 h 10453901"/>
              <a:gd name="connsiteX8" fmla="*/ 38547 w 18086389"/>
              <a:gd name="connsiteY8" fmla="*/ 9958895 h 10453901"/>
              <a:gd name="connsiteX9" fmla="*/ 33747 w 18086389"/>
              <a:gd name="connsiteY9" fmla="*/ 3061488 h 10453901"/>
              <a:gd name="connsiteX10" fmla="*/ 1023831 w 18086389"/>
              <a:gd name="connsiteY10" fmla="*/ 2112157 h 10453901"/>
              <a:gd name="connsiteX11" fmla="*/ 29089 w 18086389"/>
              <a:gd name="connsiteY11" fmla="*/ 1241615 h 10453901"/>
              <a:gd name="connsiteX12" fmla="*/ 38547 w 18086389"/>
              <a:gd name="connsiteY12" fmla="*/ 501344 h 10453901"/>
              <a:gd name="connsiteX0" fmla="*/ 38547 w 18086389"/>
              <a:gd name="connsiteY0" fmla="*/ 501344 h 10453901"/>
              <a:gd name="connsiteX1" fmla="*/ 533553 w 18086389"/>
              <a:gd name="connsiteY1" fmla="*/ 6338 h 10453901"/>
              <a:gd name="connsiteX2" fmla="*/ 12742836 w 18086389"/>
              <a:gd name="connsiteY2" fmla="*/ 0 h 10453901"/>
              <a:gd name="connsiteX3" fmla="*/ 14503880 w 18086389"/>
              <a:gd name="connsiteY3" fmla="*/ 0 h 10453901"/>
              <a:gd name="connsiteX4" fmla="*/ 17591383 w 18086389"/>
              <a:gd name="connsiteY4" fmla="*/ 6338 h 10453901"/>
              <a:gd name="connsiteX5" fmla="*/ 18086389 w 18086389"/>
              <a:gd name="connsiteY5" fmla="*/ 501344 h 10453901"/>
              <a:gd name="connsiteX6" fmla="*/ 18086389 w 18086389"/>
              <a:gd name="connsiteY6" fmla="*/ 9958895 h 10453901"/>
              <a:gd name="connsiteX7" fmla="*/ 17591383 w 18086389"/>
              <a:gd name="connsiteY7" fmla="*/ 10453901 h 10453901"/>
              <a:gd name="connsiteX8" fmla="*/ 533553 w 18086389"/>
              <a:gd name="connsiteY8" fmla="*/ 10453901 h 10453901"/>
              <a:gd name="connsiteX9" fmla="*/ 38547 w 18086389"/>
              <a:gd name="connsiteY9" fmla="*/ 9958895 h 10453901"/>
              <a:gd name="connsiteX10" fmla="*/ 33747 w 18086389"/>
              <a:gd name="connsiteY10" fmla="*/ 3061488 h 10453901"/>
              <a:gd name="connsiteX11" fmla="*/ 1023831 w 18086389"/>
              <a:gd name="connsiteY11" fmla="*/ 2112157 h 10453901"/>
              <a:gd name="connsiteX12" fmla="*/ 29089 w 18086389"/>
              <a:gd name="connsiteY12" fmla="*/ 1241615 h 10453901"/>
              <a:gd name="connsiteX13" fmla="*/ 38547 w 18086389"/>
              <a:gd name="connsiteY13" fmla="*/ 501344 h 10453901"/>
              <a:gd name="connsiteX0" fmla="*/ 38547 w 18086389"/>
              <a:gd name="connsiteY0" fmla="*/ 501344 h 10453901"/>
              <a:gd name="connsiteX1" fmla="*/ 533553 w 18086389"/>
              <a:gd name="connsiteY1" fmla="*/ 6338 h 10453901"/>
              <a:gd name="connsiteX2" fmla="*/ 12742836 w 18086389"/>
              <a:gd name="connsiteY2" fmla="*/ 0 h 10453901"/>
              <a:gd name="connsiteX3" fmla="*/ 13746372 w 18086389"/>
              <a:gd name="connsiteY3" fmla="*/ 0 h 10453901"/>
              <a:gd name="connsiteX4" fmla="*/ 14503880 w 18086389"/>
              <a:gd name="connsiteY4" fmla="*/ 0 h 10453901"/>
              <a:gd name="connsiteX5" fmla="*/ 17591383 w 18086389"/>
              <a:gd name="connsiteY5" fmla="*/ 6338 h 10453901"/>
              <a:gd name="connsiteX6" fmla="*/ 18086389 w 18086389"/>
              <a:gd name="connsiteY6" fmla="*/ 501344 h 10453901"/>
              <a:gd name="connsiteX7" fmla="*/ 18086389 w 18086389"/>
              <a:gd name="connsiteY7" fmla="*/ 9958895 h 10453901"/>
              <a:gd name="connsiteX8" fmla="*/ 17591383 w 18086389"/>
              <a:gd name="connsiteY8" fmla="*/ 10453901 h 10453901"/>
              <a:gd name="connsiteX9" fmla="*/ 533553 w 18086389"/>
              <a:gd name="connsiteY9" fmla="*/ 10453901 h 10453901"/>
              <a:gd name="connsiteX10" fmla="*/ 38547 w 18086389"/>
              <a:gd name="connsiteY10" fmla="*/ 9958895 h 10453901"/>
              <a:gd name="connsiteX11" fmla="*/ 33747 w 18086389"/>
              <a:gd name="connsiteY11" fmla="*/ 3061488 h 10453901"/>
              <a:gd name="connsiteX12" fmla="*/ 1023831 w 18086389"/>
              <a:gd name="connsiteY12" fmla="*/ 2112157 h 10453901"/>
              <a:gd name="connsiteX13" fmla="*/ 29089 w 18086389"/>
              <a:gd name="connsiteY13" fmla="*/ 1241615 h 10453901"/>
              <a:gd name="connsiteX14" fmla="*/ 38547 w 18086389"/>
              <a:gd name="connsiteY14" fmla="*/ 501344 h 10453901"/>
              <a:gd name="connsiteX0" fmla="*/ 38547 w 18086389"/>
              <a:gd name="connsiteY0" fmla="*/ 1499457 h 11452014"/>
              <a:gd name="connsiteX1" fmla="*/ 533553 w 18086389"/>
              <a:gd name="connsiteY1" fmla="*/ 1004451 h 11452014"/>
              <a:gd name="connsiteX2" fmla="*/ 12742836 w 18086389"/>
              <a:gd name="connsiteY2" fmla="*/ 998113 h 11452014"/>
              <a:gd name="connsiteX3" fmla="*/ 13623358 w 18086389"/>
              <a:gd name="connsiteY3" fmla="*/ 0 h 11452014"/>
              <a:gd name="connsiteX4" fmla="*/ 14503880 w 18086389"/>
              <a:gd name="connsiteY4" fmla="*/ 998113 h 11452014"/>
              <a:gd name="connsiteX5" fmla="*/ 17591383 w 18086389"/>
              <a:gd name="connsiteY5" fmla="*/ 1004451 h 11452014"/>
              <a:gd name="connsiteX6" fmla="*/ 18086389 w 18086389"/>
              <a:gd name="connsiteY6" fmla="*/ 1499457 h 11452014"/>
              <a:gd name="connsiteX7" fmla="*/ 18086389 w 18086389"/>
              <a:gd name="connsiteY7" fmla="*/ 10957008 h 11452014"/>
              <a:gd name="connsiteX8" fmla="*/ 17591383 w 18086389"/>
              <a:gd name="connsiteY8" fmla="*/ 11452014 h 11452014"/>
              <a:gd name="connsiteX9" fmla="*/ 533553 w 18086389"/>
              <a:gd name="connsiteY9" fmla="*/ 11452014 h 11452014"/>
              <a:gd name="connsiteX10" fmla="*/ 38547 w 18086389"/>
              <a:gd name="connsiteY10" fmla="*/ 10957008 h 11452014"/>
              <a:gd name="connsiteX11" fmla="*/ 33747 w 18086389"/>
              <a:gd name="connsiteY11" fmla="*/ 4059601 h 11452014"/>
              <a:gd name="connsiteX12" fmla="*/ 1023831 w 18086389"/>
              <a:gd name="connsiteY12" fmla="*/ 3110270 h 11452014"/>
              <a:gd name="connsiteX13" fmla="*/ 29089 w 18086389"/>
              <a:gd name="connsiteY13" fmla="*/ 2239728 h 11452014"/>
              <a:gd name="connsiteX14" fmla="*/ 38547 w 18086389"/>
              <a:gd name="connsiteY14" fmla="*/ 1499457 h 11452014"/>
              <a:gd name="connsiteX0" fmla="*/ 38547 w 18086389"/>
              <a:gd name="connsiteY0" fmla="*/ 1499457 h 11452014"/>
              <a:gd name="connsiteX1" fmla="*/ 533553 w 18086389"/>
              <a:gd name="connsiteY1" fmla="*/ 1004451 h 11452014"/>
              <a:gd name="connsiteX2" fmla="*/ 12930594 w 18086389"/>
              <a:gd name="connsiteY2" fmla="*/ 1197735 h 11452014"/>
              <a:gd name="connsiteX3" fmla="*/ 13623358 w 18086389"/>
              <a:gd name="connsiteY3" fmla="*/ 0 h 11452014"/>
              <a:gd name="connsiteX4" fmla="*/ 14503880 w 18086389"/>
              <a:gd name="connsiteY4" fmla="*/ 998113 h 11452014"/>
              <a:gd name="connsiteX5" fmla="*/ 17591383 w 18086389"/>
              <a:gd name="connsiteY5" fmla="*/ 1004451 h 11452014"/>
              <a:gd name="connsiteX6" fmla="*/ 18086389 w 18086389"/>
              <a:gd name="connsiteY6" fmla="*/ 1499457 h 11452014"/>
              <a:gd name="connsiteX7" fmla="*/ 18086389 w 18086389"/>
              <a:gd name="connsiteY7" fmla="*/ 10957008 h 11452014"/>
              <a:gd name="connsiteX8" fmla="*/ 17591383 w 18086389"/>
              <a:gd name="connsiteY8" fmla="*/ 11452014 h 11452014"/>
              <a:gd name="connsiteX9" fmla="*/ 533553 w 18086389"/>
              <a:gd name="connsiteY9" fmla="*/ 11452014 h 11452014"/>
              <a:gd name="connsiteX10" fmla="*/ 38547 w 18086389"/>
              <a:gd name="connsiteY10" fmla="*/ 10957008 h 11452014"/>
              <a:gd name="connsiteX11" fmla="*/ 33747 w 18086389"/>
              <a:gd name="connsiteY11" fmla="*/ 4059601 h 11452014"/>
              <a:gd name="connsiteX12" fmla="*/ 1023831 w 18086389"/>
              <a:gd name="connsiteY12" fmla="*/ 3110270 h 11452014"/>
              <a:gd name="connsiteX13" fmla="*/ 29089 w 18086389"/>
              <a:gd name="connsiteY13" fmla="*/ 2239728 h 11452014"/>
              <a:gd name="connsiteX14" fmla="*/ 38547 w 18086389"/>
              <a:gd name="connsiteY14" fmla="*/ 1499457 h 11452014"/>
              <a:gd name="connsiteX0" fmla="*/ 38547 w 18086389"/>
              <a:gd name="connsiteY0" fmla="*/ 1499457 h 11452014"/>
              <a:gd name="connsiteX1" fmla="*/ 533553 w 18086389"/>
              <a:gd name="connsiteY1" fmla="*/ 1004451 h 11452014"/>
              <a:gd name="connsiteX2" fmla="*/ 12710464 w 18086389"/>
              <a:gd name="connsiteY2" fmla="*/ 1023870 h 11452014"/>
              <a:gd name="connsiteX3" fmla="*/ 13623358 w 18086389"/>
              <a:gd name="connsiteY3" fmla="*/ 0 h 11452014"/>
              <a:gd name="connsiteX4" fmla="*/ 14503880 w 18086389"/>
              <a:gd name="connsiteY4" fmla="*/ 998113 h 11452014"/>
              <a:gd name="connsiteX5" fmla="*/ 17591383 w 18086389"/>
              <a:gd name="connsiteY5" fmla="*/ 1004451 h 11452014"/>
              <a:gd name="connsiteX6" fmla="*/ 18086389 w 18086389"/>
              <a:gd name="connsiteY6" fmla="*/ 1499457 h 11452014"/>
              <a:gd name="connsiteX7" fmla="*/ 18086389 w 18086389"/>
              <a:gd name="connsiteY7" fmla="*/ 10957008 h 11452014"/>
              <a:gd name="connsiteX8" fmla="*/ 17591383 w 18086389"/>
              <a:gd name="connsiteY8" fmla="*/ 11452014 h 11452014"/>
              <a:gd name="connsiteX9" fmla="*/ 533553 w 18086389"/>
              <a:gd name="connsiteY9" fmla="*/ 11452014 h 11452014"/>
              <a:gd name="connsiteX10" fmla="*/ 38547 w 18086389"/>
              <a:gd name="connsiteY10" fmla="*/ 10957008 h 11452014"/>
              <a:gd name="connsiteX11" fmla="*/ 33747 w 18086389"/>
              <a:gd name="connsiteY11" fmla="*/ 4059601 h 11452014"/>
              <a:gd name="connsiteX12" fmla="*/ 1023831 w 18086389"/>
              <a:gd name="connsiteY12" fmla="*/ 3110270 h 11452014"/>
              <a:gd name="connsiteX13" fmla="*/ 29089 w 18086389"/>
              <a:gd name="connsiteY13" fmla="*/ 2239728 h 11452014"/>
              <a:gd name="connsiteX14" fmla="*/ 38547 w 18086389"/>
              <a:gd name="connsiteY14" fmla="*/ 1499457 h 11452014"/>
              <a:gd name="connsiteX0" fmla="*/ 38547 w 18086389"/>
              <a:gd name="connsiteY0" fmla="*/ 1499457 h 11452014"/>
              <a:gd name="connsiteX1" fmla="*/ 533553 w 18086389"/>
              <a:gd name="connsiteY1" fmla="*/ 1004451 h 11452014"/>
              <a:gd name="connsiteX2" fmla="*/ 12710464 w 18086389"/>
              <a:gd name="connsiteY2" fmla="*/ 1023870 h 11452014"/>
              <a:gd name="connsiteX3" fmla="*/ 13623358 w 18086389"/>
              <a:gd name="connsiteY3" fmla="*/ 0 h 11452014"/>
              <a:gd name="connsiteX4" fmla="*/ 14354968 w 18086389"/>
              <a:gd name="connsiteY4" fmla="*/ 1217053 h 11452014"/>
              <a:gd name="connsiteX5" fmla="*/ 17591383 w 18086389"/>
              <a:gd name="connsiteY5" fmla="*/ 1004451 h 11452014"/>
              <a:gd name="connsiteX6" fmla="*/ 18086389 w 18086389"/>
              <a:gd name="connsiteY6" fmla="*/ 1499457 h 11452014"/>
              <a:gd name="connsiteX7" fmla="*/ 18086389 w 18086389"/>
              <a:gd name="connsiteY7" fmla="*/ 10957008 h 11452014"/>
              <a:gd name="connsiteX8" fmla="*/ 17591383 w 18086389"/>
              <a:gd name="connsiteY8" fmla="*/ 11452014 h 11452014"/>
              <a:gd name="connsiteX9" fmla="*/ 533553 w 18086389"/>
              <a:gd name="connsiteY9" fmla="*/ 11452014 h 11452014"/>
              <a:gd name="connsiteX10" fmla="*/ 38547 w 18086389"/>
              <a:gd name="connsiteY10" fmla="*/ 10957008 h 11452014"/>
              <a:gd name="connsiteX11" fmla="*/ 33747 w 18086389"/>
              <a:gd name="connsiteY11" fmla="*/ 4059601 h 11452014"/>
              <a:gd name="connsiteX12" fmla="*/ 1023831 w 18086389"/>
              <a:gd name="connsiteY12" fmla="*/ 3110270 h 11452014"/>
              <a:gd name="connsiteX13" fmla="*/ 29089 w 18086389"/>
              <a:gd name="connsiteY13" fmla="*/ 2239728 h 11452014"/>
              <a:gd name="connsiteX14" fmla="*/ 38547 w 18086389"/>
              <a:gd name="connsiteY14" fmla="*/ 1499457 h 11452014"/>
              <a:gd name="connsiteX0" fmla="*/ 38547 w 18086389"/>
              <a:gd name="connsiteY0" fmla="*/ 1499457 h 11452014"/>
              <a:gd name="connsiteX1" fmla="*/ 533553 w 18086389"/>
              <a:gd name="connsiteY1" fmla="*/ 1004451 h 11452014"/>
              <a:gd name="connsiteX2" fmla="*/ 12710464 w 18086389"/>
              <a:gd name="connsiteY2" fmla="*/ 1023870 h 11452014"/>
              <a:gd name="connsiteX3" fmla="*/ 13623358 w 18086389"/>
              <a:gd name="connsiteY3" fmla="*/ 0 h 11452014"/>
              <a:gd name="connsiteX4" fmla="*/ 14523303 w 18086389"/>
              <a:gd name="connsiteY4" fmla="*/ 1004552 h 11452014"/>
              <a:gd name="connsiteX5" fmla="*/ 17591383 w 18086389"/>
              <a:gd name="connsiteY5" fmla="*/ 1004451 h 11452014"/>
              <a:gd name="connsiteX6" fmla="*/ 18086389 w 18086389"/>
              <a:gd name="connsiteY6" fmla="*/ 1499457 h 11452014"/>
              <a:gd name="connsiteX7" fmla="*/ 18086389 w 18086389"/>
              <a:gd name="connsiteY7" fmla="*/ 10957008 h 11452014"/>
              <a:gd name="connsiteX8" fmla="*/ 17591383 w 18086389"/>
              <a:gd name="connsiteY8" fmla="*/ 11452014 h 11452014"/>
              <a:gd name="connsiteX9" fmla="*/ 533553 w 18086389"/>
              <a:gd name="connsiteY9" fmla="*/ 11452014 h 11452014"/>
              <a:gd name="connsiteX10" fmla="*/ 38547 w 18086389"/>
              <a:gd name="connsiteY10" fmla="*/ 10957008 h 11452014"/>
              <a:gd name="connsiteX11" fmla="*/ 33747 w 18086389"/>
              <a:gd name="connsiteY11" fmla="*/ 4059601 h 11452014"/>
              <a:gd name="connsiteX12" fmla="*/ 1023831 w 18086389"/>
              <a:gd name="connsiteY12" fmla="*/ 3110270 h 11452014"/>
              <a:gd name="connsiteX13" fmla="*/ 29089 w 18086389"/>
              <a:gd name="connsiteY13" fmla="*/ 2239728 h 11452014"/>
              <a:gd name="connsiteX14" fmla="*/ 38547 w 18086389"/>
              <a:gd name="connsiteY14" fmla="*/ 1499457 h 11452014"/>
              <a:gd name="connsiteX0" fmla="*/ 38547 w 18086389"/>
              <a:gd name="connsiteY0" fmla="*/ 1499457 h 11452014"/>
              <a:gd name="connsiteX1" fmla="*/ 533553 w 18086389"/>
              <a:gd name="connsiteY1" fmla="*/ 1004451 h 11452014"/>
              <a:gd name="connsiteX2" fmla="*/ 12710464 w 18086389"/>
              <a:gd name="connsiteY2" fmla="*/ 1023870 h 11452014"/>
              <a:gd name="connsiteX3" fmla="*/ 13623358 w 18086389"/>
              <a:gd name="connsiteY3" fmla="*/ 0 h 11452014"/>
              <a:gd name="connsiteX4" fmla="*/ 14536252 w 18086389"/>
              <a:gd name="connsiteY4" fmla="*/ 991674 h 11452014"/>
              <a:gd name="connsiteX5" fmla="*/ 17591383 w 18086389"/>
              <a:gd name="connsiteY5" fmla="*/ 1004451 h 11452014"/>
              <a:gd name="connsiteX6" fmla="*/ 18086389 w 18086389"/>
              <a:gd name="connsiteY6" fmla="*/ 1499457 h 11452014"/>
              <a:gd name="connsiteX7" fmla="*/ 18086389 w 18086389"/>
              <a:gd name="connsiteY7" fmla="*/ 10957008 h 11452014"/>
              <a:gd name="connsiteX8" fmla="*/ 17591383 w 18086389"/>
              <a:gd name="connsiteY8" fmla="*/ 11452014 h 11452014"/>
              <a:gd name="connsiteX9" fmla="*/ 533553 w 18086389"/>
              <a:gd name="connsiteY9" fmla="*/ 11452014 h 11452014"/>
              <a:gd name="connsiteX10" fmla="*/ 38547 w 18086389"/>
              <a:gd name="connsiteY10" fmla="*/ 10957008 h 11452014"/>
              <a:gd name="connsiteX11" fmla="*/ 33747 w 18086389"/>
              <a:gd name="connsiteY11" fmla="*/ 4059601 h 11452014"/>
              <a:gd name="connsiteX12" fmla="*/ 1023831 w 18086389"/>
              <a:gd name="connsiteY12" fmla="*/ 3110270 h 11452014"/>
              <a:gd name="connsiteX13" fmla="*/ 29089 w 18086389"/>
              <a:gd name="connsiteY13" fmla="*/ 2239728 h 11452014"/>
              <a:gd name="connsiteX14" fmla="*/ 38547 w 18086389"/>
              <a:gd name="connsiteY14" fmla="*/ 1499457 h 11452014"/>
              <a:gd name="connsiteX0" fmla="*/ 36132 w 18083974"/>
              <a:gd name="connsiteY0" fmla="*/ 1499457 h 11452014"/>
              <a:gd name="connsiteX1" fmla="*/ 531138 w 18083974"/>
              <a:gd name="connsiteY1" fmla="*/ 1004451 h 11452014"/>
              <a:gd name="connsiteX2" fmla="*/ 12708049 w 18083974"/>
              <a:gd name="connsiteY2" fmla="*/ 1023870 h 11452014"/>
              <a:gd name="connsiteX3" fmla="*/ 13620943 w 18083974"/>
              <a:gd name="connsiteY3" fmla="*/ 0 h 11452014"/>
              <a:gd name="connsiteX4" fmla="*/ 14533837 w 18083974"/>
              <a:gd name="connsiteY4" fmla="*/ 991674 h 11452014"/>
              <a:gd name="connsiteX5" fmla="*/ 17588968 w 18083974"/>
              <a:gd name="connsiteY5" fmla="*/ 1004451 h 11452014"/>
              <a:gd name="connsiteX6" fmla="*/ 18083974 w 18083974"/>
              <a:gd name="connsiteY6" fmla="*/ 1499457 h 11452014"/>
              <a:gd name="connsiteX7" fmla="*/ 18083974 w 18083974"/>
              <a:gd name="connsiteY7" fmla="*/ 10957008 h 11452014"/>
              <a:gd name="connsiteX8" fmla="*/ 17588968 w 18083974"/>
              <a:gd name="connsiteY8" fmla="*/ 11452014 h 11452014"/>
              <a:gd name="connsiteX9" fmla="*/ 531138 w 18083974"/>
              <a:gd name="connsiteY9" fmla="*/ 11452014 h 11452014"/>
              <a:gd name="connsiteX10" fmla="*/ 36132 w 18083974"/>
              <a:gd name="connsiteY10" fmla="*/ 10957008 h 11452014"/>
              <a:gd name="connsiteX11" fmla="*/ 40909 w 18083974"/>
              <a:gd name="connsiteY11" fmla="*/ 3422615 h 11452014"/>
              <a:gd name="connsiteX12" fmla="*/ 1021416 w 18083974"/>
              <a:gd name="connsiteY12" fmla="*/ 3110270 h 11452014"/>
              <a:gd name="connsiteX13" fmla="*/ 26674 w 18083974"/>
              <a:gd name="connsiteY13" fmla="*/ 2239728 h 11452014"/>
              <a:gd name="connsiteX14" fmla="*/ 36132 w 18083974"/>
              <a:gd name="connsiteY14" fmla="*/ 1499457 h 11452014"/>
              <a:gd name="connsiteX0" fmla="*/ 36132 w 18083974"/>
              <a:gd name="connsiteY0" fmla="*/ 1499457 h 11452014"/>
              <a:gd name="connsiteX1" fmla="*/ 531138 w 18083974"/>
              <a:gd name="connsiteY1" fmla="*/ 1004451 h 11452014"/>
              <a:gd name="connsiteX2" fmla="*/ 12708049 w 18083974"/>
              <a:gd name="connsiteY2" fmla="*/ 1023870 h 11452014"/>
              <a:gd name="connsiteX3" fmla="*/ 13620943 w 18083974"/>
              <a:gd name="connsiteY3" fmla="*/ 0 h 11452014"/>
              <a:gd name="connsiteX4" fmla="*/ 14533837 w 18083974"/>
              <a:gd name="connsiteY4" fmla="*/ 991674 h 11452014"/>
              <a:gd name="connsiteX5" fmla="*/ 17588968 w 18083974"/>
              <a:gd name="connsiteY5" fmla="*/ 1004451 h 11452014"/>
              <a:gd name="connsiteX6" fmla="*/ 18083974 w 18083974"/>
              <a:gd name="connsiteY6" fmla="*/ 1499457 h 11452014"/>
              <a:gd name="connsiteX7" fmla="*/ 18083974 w 18083974"/>
              <a:gd name="connsiteY7" fmla="*/ 10957008 h 11452014"/>
              <a:gd name="connsiteX8" fmla="*/ 17588968 w 18083974"/>
              <a:gd name="connsiteY8" fmla="*/ 11452014 h 11452014"/>
              <a:gd name="connsiteX9" fmla="*/ 531138 w 18083974"/>
              <a:gd name="connsiteY9" fmla="*/ 11452014 h 11452014"/>
              <a:gd name="connsiteX10" fmla="*/ 36132 w 18083974"/>
              <a:gd name="connsiteY10" fmla="*/ 10957008 h 11452014"/>
              <a:gd name="connsiteX11" fmla="*/ 40909 w 18083974"/>
              <a:gd name="connsiteY11" fmla="*/ 3422615 h 11452014"/>
              <a:gd name="connsiteX12" fmla="*/ 1021416 w 18083974"/>
              <a:gd name="connsiteY12" fmla="*/ 3110270 h 11452014"/>
              <a:gd name="connsiteX13" fmla="*/ 26674 w 18083974"/>
              <a:gd name="connsiteY13" fmla="*/ 2239728 h 11452014"/>
              <a:gd name="connsiteX14" fmla="*/ 36132 w 18083974"/>
              <a:gd name="connsiteY14" fmla="*/ 1499457 h 11452014"/>
              <a:gd name="connsiteX0" fmla="*/ 38180 w 18086022"/>
              <a:gd name="connsiteY0" fmla="*/ 1499457 h 11452014"/>
              <a:gd name="connsiteX1" fmla="*/ 533186 w 18086022"/>
              <a:gd name="connsiteY1" fmla="*/ 1004451 h 11452014"/>
              <a:gd name="connsiteX2" fmla="*/ 12710097 w 18086022"/>
              <a:gd name="connsiteY2" fmla="*/ 1023870 h 11452014"/>
              <a:gd name="connsiteX3" fmla="*/ 13622991 w 18086022"/>
              <a:gd name="connsiteY3" fmla="*/ 0 h 11452014"/>
              <a:gd name="connsiteX4" fmla="*/ 14535885 w 18086022"/>
              <a:gd name="connsiteY4" fmla="*/ 991674 h 11452014"/>
              <a:gd name="connsiteX5" fmla="*/ 17591016 w 18086022"/>
              <a:gd name="connsiteY5" fmla="*/ 1004451 h 11452014"/>
              <a:gd name="connsiteX6" fmla="*/ 18086022 w 18086022"/>
              <a:gd name="connsiteY6" fmla="*/ 1499457 h 11452014"/>
              <a:gd name="connsiteX7" fmla="*/ 18086022 w 18086022"/>
              <a:gd name="connsiteY7" fmla="*/ 10957008 h 11452014"/>
              <a:gd name="connsiteX8" fmla="*/ 17591016 w 18086022"/>
              <a:gd name="connsiteY8" fmla="*/ 11452014 h 11452014"/>
              <a:gd name="connsiteX9" fmla="*/ 533186 w 18086022"/>
              <a:gd name="connsiteY9" fmla="*/ 11452014 h 11452014"/>
              <a:gd name="connsiteX10" fmla="*/ 38180 w 18086022"/>
              <a:gd name="connsiteY10" fmla="*/ 10957008 h 11452014"/>
              <a:gd name="connsiteX11" fmla="*/ 42957 w 18086022"/>
              <a:gd name="connsiteY11" fmla="*/ 3422615 h 11452014"/>
              <a:gd name="connsiteX12" fmla="*/ 1023464 w 18086022"/>
              <a:gd name="connsiteY12" fmla="*/ 3110270 h 11452014"/>
              <a:gd name="connsiteX13" fmla="*/ 28722 w 18086022"/>
              <a:gd name="connsiteY13" fmla="*/ 2239728 h 11452014"/>
              <a:gd name="connsiteX14" fmla="*/ 38180 w 18086022"/>
              <a:gd name="connsiteY14" fmla="*/ 1499457 h 11452014"/>
              <a:gd name="connsiteX0" fmla="*/ 38180 w 18086022"/>
              <a:gd name="connsiteY0" fmla="*/ 1499457 h 11452014"/>
              <a:gd name="connsiteX1" fmla="*/ 533186 w 18086022"/>
              <a:gd name="connsiteY1" fmla="*/ 1004451 h 11452014"/>
              <a:gd name="connsiteX2" fmla="*/ 12710097 w 18086022"/>
              <a:gd name="connsiteY2" fmla="*/ 1023870 h 11452014"/>
              <a:gd name="connsiteX3" fmla="*/ 13622991 w 18086022"/>
              <a:gd name="connsiteY3" fmla="*/ 0 h 11452014"/>
              <a:gd name="connsiteX4" fmla="*/ 14535885 w 18086022"/>
              <a:gd name="connsiteY4" fmla="*/ 991674 h 11452014"/>
              <a:gd name="connsiteX5" fmla="*/ 17591016 w 18086022"/>
              <a:gd name="connsiteY5" fmla="*/ 1004451 h 11452014"/>
              <a:gd name="connsiteX6" fmla="*/ 18086022 w 18086022"/>
              <a:gd name="connsiteY6" fmla="*/ 1499457 h 11452014"/>
              <a:gd name="connsiteX7" fmla="*/ 18086022 w 18086022"/>
              <a:gd name="connsiteY7" fmla="*/ 10957008 h 11452014"/>
              <a:gd name="connsiteX8" fmla="*/ 17591016 w 18086022"/>
              <a:gd name="connsiteY8" fmla="*/ 11452014 h 11452014"/>
              <a:gd name="connsiteX9" fmla="*/ 533186 w 18086022"/>
              <a:gd name="connsiteY9" fmla="*/ 11452014 h 11452014"/>
              <a:gd name="connsiteX10" fmla="*/ 38180 w 18086022"/>
              <a:gd name="connsiteY10" fmla="*/ 10957008 h 11452014"/>
              <a:gd name="connsiteX11" fmla="*/ 42957 w 18086022"/>
              <a:gd name="connsiteY11" fmla="*/ 3422615 h 11452014"/>
              <a:gd name="connsiteX12" fmla="*/ 1195846 w 18086022"/>
              <a:gd name="connsiteY12" fmla="*/ 2825499 h 11452014"/>
              <a:gd name="connsiteX13" fmla="*/ 28722 w 18086022"/>
              <a:gd name="connsiteY13" fmla="*/ 2239728 h 11452014"/>
              <a:gd name="connsiteX14" fmla="*/ 38180 w 18086022"/>
              <a:gd name="connsiteY14" fmla="*/ 1499457 h 11452014"/>
              <a:gd name="connsiteX0" fmla="*/ 38180 w 18086022"/>
              <a:gd name="connsiteY0" fmla="*/ 1499457 h 11452014"/>
              <a:gd name="connsiteX1" fmla="*/ 533186 w 18086022"/>
              <a:gd name="connsiteY1" fmla="*/ 1004451 h 11452014"/>
              <a:gd name="connsiteX2" fmla="*/ 12710097 w 18086022"/>
              <a:gd name="connsiteY2" fmla="*/ 1023870 h 11452014"/>
              <a:gd name="connsiteX3" fmla="*/ 13622991 w 18086022"/>
              <a:gd name="connsiteY3" fmla="*/ 0 h 11452014"/>
              <a:gd name="connsiteX4" fmla="*/ 14535885 w 18086022"/>
              <a:gd name="connsiteY4" fmla="*/ 991674 h 11452014"/>
              <a:gd name="connsiteX5" fmla="*/ 17591016 w 18086022"/>
              <a:gd name="connsiteY5" fmla="*/ 1004451 h 11452014"/>
              <a:gd name="connsiteX6" fmla="*/ 18086022 w 18086022"/>
              <a:gd name="connsiteY6" fmla="*/ 1499457 h 11452014"/>
              <a:gd name="connsiteX7" fmla="*/ 18086022 w 18086022"/>
              <a:gd name="connsiteY7" fmla="*/ 10957008 h 11452014"/>
              <a:gd name="connsiteX8" fmla="*/ 17591016 w 18086022"/>
              <a:gd name="connsiteY8" fmla="*/ 11452014 h 11452014"/>
              <a:gd name="connsiteX9" fmla="*/ 533186 w 18086022"/>
              <a:gd name="connsiteY9" fmla="*/ 11452014 h 11452014"/>
              <a:gd name="connsiteX10" fmla="*/ 38180 w 18086022"/>
              <a:gd name="connsiteY10" fmla="*/ 10957008 h 11452014"/>
              <a:gd name="connsiteX11" fmla="*/ 42957 w 18086022"/>
              <a:gd name="connsiteY11" fmla="*/ 3422615 h 11452014"/>
              <a:gd name="connsiteX12" fmla="*/ 1435265 w 18086022"/>
              <a:gd name="connsiteY12" fmla="*/ 2765548 h 11452014"/>
              <a:gd name="connsiteX13" fmla="*/ 28722 w 18086022"/>
              <a:gd name="connsiteY13" fmla="*/ 2239728 h 11452014"/>
              <a:gd name="connsiteX14" fmla="*/ 38180 w 18086022"/>
              <a:gd name="connsiteY14" fmla="*/ 1499457 h 11452014"/>
              <a:gd name="connsiteX0" fmla="*/ 38180 w 18086022"/>
              <a:gd name="connsiteY0" fmla="*/ 1499457 h 11452014"/>
              <a:gd name="connsiteX1" fmla="*/ 533186 w 18086022"/>
              <a:gd name="connsiteY1" fmla="*/ 1004451 h 11452014"/>
              <a:gd name="connsiteX2" fmla="*/ 12710097 w 18086022"/>
              <a:gd name="connsiteY2" fmla="*/ 1023870 h 11452014"/>
              <a:gd name="connsiteX3" fmla="*/ 13622991 w 18086022"/>
              <a:gd name="connsiteY3" fmla="*/ 0 h 11452014"/>
              <a:gd name="connsiteX4" fmla="*/ 14535885 w 18086022"/>
              <a:gd name="connsiteY4" fmla="*/ 991674 h 11452014"/>
              <a:gd name="connsiteX5" fmla="*/ 17591016 w 18086022"/>
              <a:gd name="connsiteY5" fmla="*/ 1004451 h 11452014"/>
              <a:gd name="connsiteX6" fmla="*/ 18086022 w 18086022"/>
              <a:gd name="connsiteY6" fmla="*/ 1499457 h 11452014"/>
              <a:gd name="connsiteX7" fmla="*/ 18086022 w 18086022"/>
              <a:gd name="connsiteY7" fmla="*/ 10957008 h 11452014"/>
              <a:gd name="connsiteX8" fmla="*/ 17591016 w 18086022"/>
              <a:gd name="connsiteY8" fmla="*/ 11452014 h 11452014"/>
              <a:gd name="connsiteX9" fmla="*/ 533186 w 18086022"/>
              <a:gd name="connsiteY9" fmla="*/ 11452014 h 11452014"/>
              <a:gd name="connsiteX10" fmla="*/ 38180 w 18086022"/>
              <a:gd name="connsiteY10" fmla="*/ 10957008 h 11452014"/>
              <a:gd name="connsiteX11" fmla="*/ 42957 w 18086022"/>
              <a:gd name="connsiteY11" fmla="*/ 3422615 h 11452014"/>
              <a:gd name="connsiteX12" fmla="*/ 1052194 w 18086022"/>
              <a:gd name="connsiteY12" fmla="*/ 2690608 h 11452014"/>
              <a:gd name="connsiteX13" fmla="*/ 28722 w 18086022"/>
              <a:gd name="connsiteY13" fmla="*/ 2239728 h 11452014"/>
              <a:gd name="connsiteX14" fmla="*/ 38180 w 18086022"/>
              <a:gd name="connsiteY14" fmla="*/ 1499457 h 11452014"/>
              <a:gd name="connsiteX0" fmla="*/ 38180 w 18086022"/>
              <a:gd name="connsiteY0" fmla="*/ 1499457 h 11452014"/>
              <a:gd name="connsiteX1" fmla="*/ 533186 w 18086022"/>
              <a:gd name="connsiteY1" fmla="*/ 1004451 h 11452014"/>
              <a:gd name="connsiteX2" fmla="*/ 12710097 w 18086022"/>
              <a:gd name="connsiteY2" fmla="*/ 1023870 h 11452014"/>
              <a:gd name="connsiteX3" fmla="*/ 13622991 w 18086022"/>
              <a:gd name="connsiteY3" fmla="*/ 0 h 11452014"/>
              <a:gd name="connsiteX4" fmla="*/ 14535885 w 18086022"/>
              <a:gd name="connsiteY4" fmla="*/ 991674 h 11452014"/>
              <a:gd name="connsiteX5" fmla="*/ 17591016 w 18086022"/>
              <a:gd name="connsiteY5" fmla="*/ 1004451 h 11452014"/>
              <a:gd name="connsiteX6" fmla="*/ 18086022 w 18086022"/>
              <a:gd name="connsiteY6" fmla="*/ 1499457 h 11452014"/>
              <a:gd name="connsiteX7" fmla="*/ 18086022 w 18086022"/>
              <a:gd name="connsiteY7" fmla="*/ 10957008 h 11452014"/>
              <a:gd name="connsiteX8" fmla="*/ 17591016 w 18086022"/>
              <a:gd name="connsiteY8" fmla="*/ 11452014 h 11452014"/>
              <a:gd name="connsiteX9" fmla="*/ 533186 w 18086022"/>
              <a:gd name="connsiteY9" fmla="*/ 11452014 h 11452014"/>
              <a:gd name="connsiteX10" fmla="*/ 38180 w 18086022"/>
              <a:gd name="connsiteY10" fmla="*/ 10957008 h 11452014"/>
              <a:gd name="connsiteX11" fmla="*/ 42957 w 18086022"/>
              <a:gd name="connsiteY11" fmla="*/ 3422615 h 11452014"/>
              <a:gd name="connsiteX12" fmla="*/ 1052194 w 18086022"/>
              <a:gd name="connsiteY12" fmla="*/ 2690608 h 11452014"/>
              <a:gd name="connsiteX13" fmla="*/ 28722 w 18086022"/>
              <a:gd name="connsiteY13" fmla="*/ 2239728 h 11452014"/>
              <a:gd name="connsiteX14" fmla="*/ 38180 w 18086022"/>
              <a:gd name="connsiteY14" fmla="*/ 1499457 h 11452014"/>
              <a:gd name="connsiteX0" fmla="*/ 38180 w 18086022"/>
              <a:gd name="connsiteY0" fmla="*/ 1499457 h 11452014"/>
              <a:gd name="connsiteX1" fmla="*/ 533186 w 18086022"/>
              <a:gd name="connsiteY1" fmla="*/ 1004451 h 11452014"/>
              <a:gd name="connsiteX2" fmla="*/ 12710097 w 18086022"/>
              <a:gd name="connsiteY2" fmla="*/ 1023870 h 11452014"/>
              <a:gd name="connsiteX3" fmla="*/ 13622991 w 18086022"/>
              <a:gd name="connsiteY3" fmla="*/ 0 h 11452014"/>
              <a:gd name="connsiteX4" fmla="*/ 14535885 w 18086022"/>
              <a:gd name="connsiteY4" fmla="*/ 991674 h 11452014"/>
              <a:gd name="connsiteX5" fmla="*/ 17591016 w 18086022"/>
              <a:gd name="connsiteY5" fmla="*/ 1004451 h 11452014"/>
              <a:gd name="connsiteX6" fmla="*/ 18086022 w 18086022"/>
              <a:gd name="connsiteY6" fmla="*/ 1499457 h 11452014"/>
              <a:gd name="connsiteX7" fmla="*/ 18086022 w 18086022"/>
              <a:gd name="connsiteY7" fmla="*/ 10957008 h 11452014"/>
              <a:gd name="connsiteX8" fmla="*/ 17591016 w 18086022"/>
              <a:gd name="connsiteY8" fmla="*/ 11452014 h 11452014"/>
              <a:gd name="connsiteX9" fmla="*/ 533186 w 18086022"/>
              <a:gd name="connsiteY9" fmla="*/ 11452014 h 11452014"/>
              <a:gd name="connsiteX10" fmla="*/ 38180 w 18086022"/>
              <a:gd name="connsiteY10" fmla="*/ 10957008 h 11452014"/>
              <a:gd name="connsiteX11" fmla="*/ 42957 w 18086022"/>
              <a:gd name="connsiteY11" fmla="*/ 3422615 h 11452014"/>
              <a:gd name="connsiteX12" fmla="*/ 1052194 w 18086022"/>
              <a:gd name="connsiteY12" fmla="*/ 2690608 h 11452014"/>
              <a:gd name="connsiteX13" fmla="*/ 67029 w 18086022"/>
              <a:gd name="connsiteY13" fmla="*/ 1902500 h 11452014"/>
              <a:gd name="connsiteX14" fmla="*/ 38180 w 18086022"/>
              <a:gd name="connsiteY14" fmla="*/ 1499457 h 11452014"/>
              <a:gd name="connsiteX0" fmla="*/ 38180 w 18086022"/>
              <a:gd name="connsiteY0" fmla="*/ 1499457 h 11452014"/>
              <a:gd name="connsiteX1" fmla="*/ 533186 w 18086022"/>
              <a:gd name="connsiteY1" fmla="*/ 1004451 h 11452014"/>
              <a:gd name="connsiteX2" fmla="*/ 12710097 w 18086022"/>
              <a:gd name="connsiteY2" fmla="*/ 1023870 h 11452014"/>
              <a:gd name="connsiteX3" fmla="*/ 13622991 w 18086022"/>
              <a:gd name="connsiteY3" fmla="*/ 0 h 11452014"/>
              <a:gd name="connsiteX4" fmla="*/ 14535885 w 18086022"/>
              <a:gd name="connsiteY4" fmla="*/ 991674 h 11452014"/>
              <a:gd name="connsiteX5" fmla="*/ 17591016 w 18086022"/>
              <a:gd name="connsiteY5" fmla="*/ 1004451 h 11452014"/>
              <a:gd name="connsiteX6" fmla="*/ 18086022 w 18086022"/>
              <a:gd name="connsiteY6" fmla="*/ 1499457 h 11452014"/>
              <a:gd name="connsiteX7" fmla="*/ 18086022 w 18086022"/>
              <a:gd name="connsiteY7" fmla="*/ 10957008 h 11452014"/>
              <a:gd name="connsiteX8" fmla="*/ 17591016 w 18086022"/>
              <a:gd name="connsiteY8" fmla="*/ 11452014 h 11452014"/>
              <a:gd name="connsiteX9" fmla="*/ 533186 w 18086022"/>
              <a:gd name="connsiteY9" fmla="*/ 11452014 h 11452014"/>
              <a:gd name="connsiteX10" fmla="*/ 38180 w 18086022"/>
              <a:gd name="connsiteY10" fmla="*/ 10957008 h 11452014"/>
              <a:gd name="connsiteX11" fmla="*/ 42957 w 18086022"/>
              <a:gd name="connsiteY11" fmla="*/ 3422615 h 11452014"/>
              <a:gd name="connsiteX12" fmla="*/ 1052194 w 18086022"/>
              <a:gd name="connsiteY12" fmla="*/ 2690608 h 11452014"/>
              <a:gd name="connsiteX13" fmla="*/ 47876 w 18086022"/>
              <a:gd name="connsiteY13" fmla="*/ 1969946 h 11452014"/>
              <a:gd name="connsiteX14" fmla="*/ 38180 w 18086022"/>
              <a:gd name="connsiteY14" fmla="*/ 1499457 h 11452014"/>
              <a:gd name="connsiteX0" fmla="*/ 38180 w 18086022"/>
              <a:gd name="connsiteY0" fmla="*/ 1499457 h 11452014"/>
              <a:gd name="connsiteX1" fmla="*/ 533186 w 18086022"/>
              <a:gd name="connsiteY1" fmla="*/ 1004451 h 11452014"/>
              <a:gd name="connsiteX2" fmla="*/ 12710097 w 18086022"/>
              <a:gd name="connsiteY2" fmla="*/ 1023870 h 11452014"/>
              <a:gd name="connsiteX3" fmla="*/ 13622991 w 18086022"/>
              <a:gd name="connsiteY3" fmla="*/ 0 h 11452014"/>
              <a:gd name="connsiteX4" fmla="*/ 14535885 w 18086022"/>
              <a:gd name="connsiteY4" fmla="*/ 991674 h 11452014"/>
              <a:gd name="connsiteX5" fmla="*/ 17591016 w 18086022"/>
              <a:gd name="connsiteY5" fmla="*/ 1004451 h 11452014"/>
              <a:gd name="connsiteX6" fmla="*/ 18086022 w 18086022"/>
              <a:gd name="connsiteY6" fmla="*/ 1499457 h 11452014"/>
              <a:gd name="connsiteX7" fmla="*/ 18086022 w 18086022"/>
              <a:gd name="connsiteY7" fmla="*/ 10957008 h 11452014"/>
              <a:gd name="connsiteX8" fmla="*/ 17591016 w 18086022"/>
              <a:gd name="connsiteY8" fmla="*/ 11452014 h 11452014"/>
              <a:gd name="connsiteX9" fmla="*/ 533186 w 18086022"/>
              <a:gd name="connsiteY9" fmla="*/ 11452014 h 11452014"/>
              <a:gd name="connsiteX10" fmla="*/ 38180 w 18086022"/>
              <a:gd name="connsiteY10" fmla="*/ 10957008 h 11452014"/>
              <a:gd name="connsiteX11" fmla="*/ 42957 w 18086022"/>
              <a:gd name="connsiteY11" fmla="*/ 3422615 h 11452014"/>
              <a:gd name="connsiteX12" fmla="*/ 1052194 w 18086022"/>
              <a:gd name="connsiteY12" fmla="*/ 2690608 h 11452014"/>
              <a:gd name="connsiteX13" fmla="*/ 47876 w 18086022"/>
              <a:gd name="connsiteY13" fmla="*/ 1969946 h 11452014"/>
              <a:gd name="connsiteX14" fmla="*/ 38180 w 18086022"/>
              <a:gd name="connsiteY14" fmla="*/ 1499457 h 11452014"/>
              <a:gd name="connsiteX0" fmla="*/ 38180 w 18086022"/>
              <a:gd name="connsiteY0" fmla="*/ 1499457 h 11452014"/>
              <a:gd name="connsiteX1" fmla="*/ 533186 w 18086022"/>
              <a:gd name="connsiteY1" fmla="*/ 1004451 h 11452014"/>
              <a:gd name="connsiteX2" fmla="*/ 12710097 w 18086022"/>
              <a:gd name="connsiteY2" fmla="*/ 1023870 h 11452014"/>
              <a:gd name="connsiteX3" fmla="*/ 13622991 w 18086022"/>
              <a:gd name="connsiteY3" fmla="*/ 0 h 11452014"/>
              <a:gd name="connsiteX4" fmla="*/ 14535885 w 18086022"/>
              <a:gd name="connsiteY4" fmla="*/ 991674 h 11452014"/>
              <a:gd name="connsiteX5" fmla="*/ 17591016 w 18086022"/>
              <a:gd name="connsiteY5" fmla="*/ 1004451 h 11452014"/>
              <a:gd name="connsiteX6" fmla="*/ 18086022 w 18086022"/>
              <a:gd name="connsiteY6" fmla="*/ 1499457 h 11452014"/>
              <a:gd name="connsiteX7" fmla="*/ 18086022 w 18086022"/>
              <a:gd name="connsiteY7" fmla="*/ 10957008 h 11452014"/>
              <a:gd name="connsiteX8" fmla="*/ 17591016 w 18086022"/>
              <a:gd name="connsiteY8" fmla="*/ 11452014 h 11452014"/>
              <a:gd name="connsiteX9" fmla="*/ 533186 w 18086022"/>
              <a:gd name="connsiteY9" fmla="*/ 11452014 h 11452014"/>
              <a:gd name="connsiteX10" fmla="*/ 38180 w 18086022"/>
              <a:gd name="connsiteY10" fmla="*/ 10957008 h 11452014"/>
              <a:gd name="connsiteX11" fmla="*/ 42957 w 18086022"/>
              <a:gd name="connsiteY11" fmla="*/ 3422615 h 11452014"/>
              <a:gd name="connsiteX12" fmla="*/ 1052194 w 18086022"/>
              <a:gd name="connsiteY12" fmla="*/ 2690608 h 11452014"/>
              <a:gd name="connsiteX13" fmla="*/ 86183 w 18086022"/>
              <a:gd name="connsiteY13" fmla="*/ 1932476 h 11452014"/>
              <a:gd name="connsiteX14" fmla="*/ 38180 w 18086022"/>
              <a:gd name="connsiteY14" fmla="*/ 1499457 h 11452014"/>
              <a:gd name="connsiteX0" fmla="*/ 38180 w 18086022"/>
              <a:gd name="connsiteY0" fmla="*/ 1499457 h 11452014"/>
              <a:gd name="connsiteX1" fmla="*/ 533186 w 18086022"/>
              <a:gd name="connsiteY1" fmla="*/ 1004451 h 11452014"/>
              <a:gd name="connsiteX2" fmla="*/ 12710097 w 18086022"/>
              <a:gd name="connsiteY2" fmla="*/ 1023870 h 11452014"/>
              <a:gd name="connsiteX3" fmla="*/ 13622991 w 18086022"/>
              <a:gd name="connsiteY3" fmla="*/ 0 h 11452014"/>
              <a:gd name="connsiteX4" fmla="*/ 14535885 w 18086022"/>
              <a:gd name="connsiteY4" fmla="*/ 991674 h 11452014"/>
              <a:gd name="connsiteX5" fmla="*/ 17591016 w 18086022"/>
              <a:gd name="connsiteY5" fmla="*/ 1004451 h 11452014"/>
              <a:gd name="connsiteX6" fmla="*/ 18086022 w 18086022"/>
              <a:gd name="connsiteY6" fmla="*/ 1499457 h 11452014"/>
              <a:gd name="connsiteX7" fmla="*/ 18086022 w 18086022"/>
              <a:gd name="connsiteY7" fmla="*/ 10957008 h 11452014"/>
              <a:gd name="connsiteX8" fmla="*/ 17591016 w 18086022"/>
              <a:gd name="connsiteY8" fmla="*/ 11452014 h 11452014"/>
              <a:gd name="connsiteX9" fmla="*/ 533186 w 18086022"/>
              <a:gd name="connsiteY9" fmla="*/ 11452014 h 11452014"/>
              <a:gd name="connsiteX10" fmla="*/ 38180 w 18086022"/>
              <a:gd name="connsiteY10" fmla="*/ 10957008 h 11452014"/>
              <a:gd name="connsiteX11" fmla="*/ 42957 w 18086022"/>
              <a:gd name="connsiteY11" fmla="*/ 3422615 h 11452014"/>
              <a:gd name="connsiteX12" fmla="*/ 1052194 w 18086022"/>
              <a:gd name="connsiteY12" fmla="*/ 2690608 h 11452014"/>
              <a:gd name="connsiteX13" fmla="*/ 38299 w 18086022"/>
              <a:gd name="connsiteY13" fmla="*/ 1954958 h 11452014"/>
              <a:gd name="connsiteX14" fmla="*/ 38180 w 18086022"/>
              <a:gd name="connsiteY14" fmla="*/ 1499457 h 11452014"/>
              <a:gd name="connsiteX0" fmla="*/ 38180 w 18086022"/>
              <a:gd name="connsiteY0" fmla="*/ 1499457 h 11452014"/>
              <a:gd name="connsiteX1" fmla="*/ 533186 w 18086022"/>
              <a:gd name="connsiteY1" fmla="*/ 1004451 h 11452014"/>
              <a:gd name="connsiteX2" fmla="*/ 12710097 w 18086022"/>
              <a:gd name="connsiteY2" fmla="*/ 1023870 h 11452014"/>
              <a:gd name="connsiteX3" fmla="*/ 13622991 w 18086022"/>
              <a:gd name="connsiteY3" fmla="*/ 0 h 11452014"/>
              <a:gd name="connsiteX4" fmla="*/ 14535885 w 18086022"/>
              <a:gd name="connsiteY4" fmla="*/ 991674 h 11452014"/>
              <a:gd name="connsiteX5" fmla="*/ 17591016 w 18086022"/>
              <a:gd name="connsiteY5" fmla="*/ 1004451 h 11452014"/>
              <a:gd name="connsiteX6" fmla="*/ 18086022 w 18086022"/>
              <a:gd name="connsiteY6" fmla="*/ 1499457 h 11452014"/>
              <a:gd name="connsiteX7" fmla="*/ 18086022 w 18086022"/>
              <a:gd name="connsiteY7" fmla="*/ 10957008 h 11452014"/>
              <a:gd name="connsiteX8" fmla="*/ 17591016 w 18086022"/>
              <a:gd name="connsiteY8" fmla="*/ 11452014 h 11452014"/>
              <a:gd name="connsiteX9" fmla="*/ 533186 w 18086022"/>
              <a:gd name="connsiteY9" fmla="*/ 11452014 h 11452014"/>
              <a:gd name="connsiteX10" fmla="*/ 38180 w 18086022"/>
              <a:gd name="connsiteY10" fmla="*/ 10957008 h 11452014"/>
              <a:gd name="connsiteX11" fmla="*/ 42957 w 18086022"/>
              <a:gd name="connsiteY11" fmla="*/ 3422615 h 11452014"/>
              <a:gd name="connsiteX12" fmla="*/ 1052194 w 18086022"/>
              <a:gd name="connsiteY12" fmla="*/ 2690608 h 11452014"/>
              <a:gd name="connsiteX13" fmla="*/ 38299 w 18086022"/>
              <a:gd name="connsiteY13" fmla="*/ 1954958 h 11452014"/>
              <a:gd name="connsiteX14" fmla="*/ 38180 w 18086022"/>
              <a:gd name="connsiteY14" fmla="*/ 1499457 h 11452014"/>
              <a:gd name="connsiteX0" fmla="*/ 38180 w 18086022"/>
              <a:gd name="connsiteY0" fmla="*/ 1499457 h 11452014"/>
              <a:gd name="connsiteX1" fmla="*/ 533186 w 18086022"/>
              <a:gd name="connsiteY1" fmla="*/ 1004451 h 11452014"/>
              <a:gd name="connsiteX2" fmla="*/ 12710097 w 18086022"/>
              <a:gd name="connsiteY2" fmla="*/ 1023870 h 11452014"/>
              <a:gd name="connsiteX3" fmla="*/ 13622991 w 18086022"/>
              <a:gd name="connsiteY3" fmla="*/ 0 h 11452014"/>
              <a:gd name="connsiteX4" fmla="*/ 14535885 w 18086022"/>
              <a:gd name="connsiteY4" fmla="*/ 991674 h 11452014"/>
              <a:gd name="connsiteX5" fmla="*/ 17591016 w 18086022"/>
              <a:gd name="connsiteY5" fmla="*/ 1004451 h 11452014"/>
              <a:gd name="connsiteX6" fmla="*/ 18086022 w 18086022"/>
              <a:gd name="connsiteY6" fmla="*/ 1499457 h 11452014"/>
              <a:gd name="connsiteX7" fmla="*/ 18086022 w 18086022"/>
              <a:gd name="connsiteY7" fmla="*/ 10957008 h 11452014"/>
              <a:gd name="connsiteX8" fmla="*/ 17591016 w 18086022"/>
              <a:gd name="connsiteY8" fmla="*/ 11452014 h 11452014"/>
              <a:gd name="connsiteX9" fmla="*/ 533186 w 18086022"/>
              <a:gd name="connsiteY9" fmla="*/ 11452014 h 11452014"/>
              <a:gd name="connsiteX10" fmla="*/ 38180 w 18086022"/>
              <a:gd name="connsiteY10" fmla="*/ 10957008 h 11452014"/>
              <a:gd name="connsiteX11" fmla="*/ 42957 w 18086022"/>
              <a:gd name="connsiteY11" fmla="*/ 3422615 h 11452014"/>
              <a:gd name="connsiteX12" fmla="*/ 1052194 w 18086022"/>
              <a:gd name="connsiteY12" fmla="*/ 2690608 h 11452014"/>
              <a:gd name="connsiteX13" fmla="*/ 38299 w 18086022"/>
              <a:gd name="connsiteY13" fmla="*/ 1954958 h 11452014"/>
              <a:gd name="connsiteX14" fmla="*/ 38180 w 18086022"/>
              <a:gd name="connsiteY14" fmla="*/ 1499457 h 11452014"/>
              <a:gd name="connsiteX0" fmla="*/ 40396 w 18088238"/>
              <a:gd name="connsiteY0" fmla="*/ 1499457 h 11452014"/>
              <a:gd name="connsiteX1" fmla="*/ 535402 w 18088238"/>
              <a:gd name="connsiteY1" fmla="*/ 1004451 h 11452014"/>
              <a:gd name="connsiteX2" fmla="*/ 12712313 w 18088238"/>
              <a:gd name="connsiteY2" fmla="*/ 1023870 h 11452014"/>
              <a:gd name="connsiteX3" fmla="*/ 13625207 w 18088238"/>
              <a:gd name="connsiteY3" fmla="*/ 0 h 11452014"/>
              <a:gd name="connsiteX4" fmla="*/ 14538101 w 18088238"/>
              <a:gd name="connsiteY4" fmla="*/ 991674 h 11452014"/>
              <a:gd name="connsiteX5" fmla="*/ 17593232 w 18088238"/>
              <a:gd name="connsiteY5" fmla="*/ 1004451 h 11452014"/>
              <a:gd name="connsiteX6" fmla="*/ 18088238 w 18088238"/>
              <a:gd name="connsiteY6" fmla="*/ 1499457 h 11452014"/>
              <a:gd name="connsiteX7" fmla="*/ 18088238 w 18088238"/>
              <a:gd name="connsiteY7" fmla="*/ 10957008 h 11452014"/>
              <a:gd name="connsiteX8" fmla="*/ 17593232 w 18088238"/>
              <a:gd name="connsiteY8" fmla="*/ 11452014 h 11452014"/>
              <a:gd name="connsiteX9" fmla="*/ 535402 w 18088238"/>
              <a:gd name="connsiteY9" fmla="*/ 11452014 h 11452014"/>
              <a:gd name="connsiteX10" fmla="*/ 40396 w 18088238"/>
              <a:gd name="connsiteY10" fmla="*/ 10957008 h 11452014"/>
              <a:gd name="connsiteX11" fmla="*/ 37109 w 18088238"/>
              <a:gd name="connsiteY11" fmla="*/ 3422615 h 11452014"/>
              <a:gd name="connsiteX12" fmla="*/ 1054410 w 18088238"/>
              <a:gd name="connsiteY12" fmla="*/ 2690608 h 11452014"/>
              <a:gd name="connsiteX13" fmla="*/ 40515 w 18088238"/>
              <a:gd name="connsiteY13" fmla="*/ 1954958 h 11452014"/>
              <a:gd name="connsiteX14" fmla="*/ 40396 w 18088238"/>
              <a:gd name="connsiteY14" fmla="*/ 1499457 h 11452014"/>
              <a:gd name="connsiteX0" fmla="*/ 40396 w 18088238"/>
              <a:gd name="connsiteY0" fmla="*/ 1280503 h 11233060"/>
              <a:gd name="connsiteX1" fmla="*/ 535402 w 18088238"/>
              <a:gd name="connsiteY1" fmla="*/ 785497 h 11233060"/>
              <a:gd name="connsiteX2" fmla="*/ 12712313 w 18088238"/>
              <a:gd name="connsiteY2" fmla="*/ 804916 h 11233060"/>
              <a:gd name="connsiteX3" fmla="*/ 13665179 w 18088238"/>
              <a:gd name="connsiteY3" fmla="*/ 0 h 11233060"/>
              <a:gd name="connsiteX4" fmla="*/ 14538101 w 18088238"/>
              <a:gd name="connsiteY4" fmla="*/ 772720 h 11233060"/>
              <a:gd name="connsiteX5" fmla="*/ 17593232 w 18088238"/>
              <a:gd name="connsiteY5" fmla="*/ 785497 h 11233060"/>
              <a:gd name="connsiteX6" fmla="*/ 18088238 w 18088238"/>
              <a:gd name="connsiteY6" fmla="*/ 1280503 h 11233060"/>
              <a:gd name="connsiteX7" fmla="*/ 18088238 w 18088238"/>
              <a:gd name="connsiteY7" fmla="*/ 10738054 h 11233060"/>
              <a:gd name="connsiteX8" fmla="*/ 17593232 w 18088238"/>
              <a:gd name="connsiteY8" fmla="*/ 11233060 h 11233060"/>
              <a:gd name="connsiteX9" fmla="*/ 535402 w 18088238"/>
              <a:gd name="connsiteY9" fmla="*/ 11233060 h 11233060"/>
              <a:gd name="connsiteX10" fmla="*/ 40396 w 18088238"/>
              <a:gd name="connsiteY10" fmla="*/ 10738054 h 11233060"/>
              <a:gd name="connsiteX11" fmla="*/ 37109 w 18088238"/>
              <a:gd name="connsiteY11" fmla="*/ 3203661 h 11233060"/>
              <a:gd name="connsiteX12" fmla="*/ 1054410 w 18088238"/>
              <a:gd name="connsiteY12" fmla="*/ 2471654 h 11233060"/>
              <a:gd name="connsiteX13" fmla="*/ 40515 w 18088238"/>
              <a:gd name="connsiteY13" fmla="*/ 1736004 h 11233060"/>
              <a:gd name="connsiteX14" fmla="*/ 40396 w 18088238"/>
              <a:gd name="connsiteY14" fmla="*/ 1280503 h 11233060"/>
              <a:gd name="connsiteX0" fmla="*/ 40396 w 18088238"/>
              <a:gd name="connsiteY0" fmla="*/ 1280503 h 11233060"/>
              <a:gd name="connsiteX1" fmla="*/ 535402 w 18088238"/>
              <a:gd name="connsiteY1" fmla="*/ 785497 h 11233060"/>
              <a:gd name="connsiteX2" fmla="*/ 12712313 w 18088238"/>
              <a:gd name="connsiteY2" fmla="*/ 804916 h 11233060"/>
              <a:gd name="connsiteX3" fmla="*/ 13665179 w 18088238"/>
              <a:gd name="connsiteY3" fmla="*/ 0 h 11233060"/>
              <a:gd name="connsiteX4" fmla="*/ 14538101 w 18088238"/>
              <a:gd name="connsiteY4" fmla="*/ 772720 h 11233060"/>
              <a:gd name="connsiteX5" fmla="*/ 17593232 w 18088238"/>
              <a:gd name="connsiteY5" fmla="*/ 785497 h 11233060"/>
              <a:gd name="connsiteX6" fmla="*/ 18088238 w 18088238"/>
              <a:gd name="connsiteY6" fmla="*/ 1280503 h 11233060"/>
              <a:gd name="connsiteX7" fmla="*/ 18088238 w 18088238"/>
              <a:gd name="connsiteY7" fmla="*/ 10738054 h 11233060"/>
              <a:gd name="connsiteX8" fmla="*/ 17593232 w 18088238"/>
              <a:gd name="connsiteY8" fmla="*/ 11233060 h 11233060"/>
              <a:gd name="connsiteX9" fmla="*/ 535402 w 18088238"/>
              <a:gd name="connsiteY9" fmla="*/ 11233060 h 11233060"/>
              <a:gd name="connsiteX10" fmla="*/ 40396 w 18088238"/>
              <a:gd name="connsiteY10" fmla="*/ 10738054 h 11233060"/>
              <a:gd name="connsiteX11" fmla="*/ 37109 w 18088238"/>
              <a:gd name="connsiteY11" fmla="*/ 3203661 h 11233060"/>
              <a:gd name="connsiteX12" fmla="*/ 1054410 w 18088238"/>
              <a:gd name="connsiteY12" fmla="*/ 2471654 h 11233060"/>
              <a:gd name="connsiteX13" fmla="*/ 40515 w 18088238"/>
              <a:gd name="connsiteY13" fmla="*/ 1736004 h 11233060"/>
              <a:gd name="connsiteX14" fmla="*/ 40396 w 18088238"/>
              <a:gd name="connsiteY14" fmla="*/ 1280503 h 11233060"/>
              <a:gd name="connsiteX0" fmla="*/ 40396 w 18088238"/>
              <a:gd name="connsiteY0" fmla="*/ 1280503 h 11233060"/>
              <a:gd name="connsiteX1" fmla="*/ 535402 w 18088238"/>
              <a:gd name="connsiteY1" fmla="*/ 785497 h 11233060"/>
              <a:gd name="connsiteX2" fmla="*/ 12712313 w 18088238"/>
              <a:gd name="connsiteY2" fmla="*/ 804916 h 11233060"/>
              <a:gd name="connsiteX3" fmla="*/ 13665179 w 18088238"/>
              <a:gd name="connsiteY3" fmla="*/ 0 h 11233060"/>
              <a:gd name="connsiteX4" fmla="*/ 14538101 w 18088238"/>
              <a:gd name="connsiteY4" fmla="*/ 772720 h 11233060"/>
              <a:gd name="connsiteX5" fmla="*/ 17593232 w 18088238"/>
              <a:gd name="connsiteY5" fmla="*/ 785497 h 11233060"/>
              <a:gd name="connsiteX6" fmla="*/ 18088238 w 18088238"/>
              <a:gd name="connsiteY6" fmla="*/ 1280503 h 11233060"/>
              <a:gd name="connsiteX7" fmla="*/ 18088238 w 18088238"/>
              <a:gd name="connsiteY7" fmla="*/ 10738054 h 11233060"/>
              <a:gd name="connsiteX8" fmla="*/ 17593232 w 18088238"/>
              <a:gd name="connsiteY8" fmla="*/ 11233060 h 11233060"/>
              <a:gd name="connsiteX9" fmla="*/ 535402 w 18088238"/>
              <a:gd name="connsiteY9" fmla="*/ 11233060 h 11233060"/>
              <a:gd name="connsiteX10" fmla="*/ 40396 w 18088238"/>
              <a:gd name="connsiteY10" fmla="*/ 10738054 h 11233060"/>
              <a:gd name="connsiteX11" fmla="*/ 37109 w 18088238"/>
              <a:gd name="connsiteY11" fmla="*/ 3203661 h 11233060"/>
              <a:gd name="connsiteX12" fmla="*/ 1054410 w 18088238"/>
              <a:gd name="connsiteY12" fmla="*/ 2471654 h 11233060"/>
              <a:gd name="connsiteX13" fmla="*/ 40515 w 18088238"/>
              <a:gd name="connsiteY13" fmla="*/ 1736004 h 11233060"/>
              <a:gd name="connsiteX14" fmla="*/ 40396 w 18088238"/>
              <a:gd name="connsiteY14" fmla="*/ 1280503 h 11233060"/>
              <a:gd name="connsiteX0" fmla="*/ 40396 w 18088238"/>
              <a:gd name="connsiteY0" fmla="*/ 1280503 h 11233060"/>
              <a:gd name="connsiteX1" fmla="*/ 535402 w 18088238"/>
              <a:gd name="connsiteY1" fmla="*/ 785497 h 11233060"/>
              <a:gd name="connsiteX2" fmla="*/ 12712313 w 18088238"/>
              <a:gd name="connsiteY2" fmla="*/ 804916 h 11233060"/>
              <a:gd name="connsiteX3" fmla="*/ 13665179 w 18088238"/>
              <a:gd name="connsiteY3" fmla="*/ 0 h 11233060"/>
              <a:gd name="connsiteX4" fmla="*/ 14568080 w 18088238"/>
              <a:gd name="connsiteY4" fmla="*/ 772720 h 11233060"/>
              <a:gd name="connsiteX5" fmla="*/ 17593232 w 18088238"/>
              <a:gd name="connsiteY5" fmla="*/ 785497 h 11233060"/>
              <a:gd name="connsiteX6" fmla="*/ 18088238 w 18088238"/>
              <a:gd name="connsiteY6" fmla="*/ 1280503 h 11233060"/>
              <a:gd name="connsiteX7" fmla="*/ 18088238 w 18088238"/>
              <a:gd name="connsiteY7" fmla="*/ 10738054 h 11233060"/>
              <a:gd name="connsiteX8" fmla="*/ 17593232 w 18088238"/>
              <a:gd name="connsiteY8" fmla="*/ 11233060 h 11233060"/>
              <a:gd name="connsiteX9" fmla="*/ 535402 w 18088238"/>
              <a:gd name="connsiteY9" fmla="*/ 11233060 h 11233060"/>
              <a:gd name="connsiteX10" fmla="*/ 40396 w 18088238"/>
              <a:gd name="connsiteY10" fmla="*/ 10738054 h 11233060"/>
              <a:gd name="connsiteX11" fmla="*/ 37109 w 18088238"/>
              <a:gd name="connsiteY11" fmla="*/ 3203661 h 11233060"/>
              <a:gd name="connsiteX12" fmla="*/ 1054410 w 18088238"/>
              <a:gd name="connsiteY12" fmla="*/ 2471654 h 11233060"/>
              <a:gd name="connsiteX13" fmla="*/ 40515 w 18088238"/>
              <a:gd name="connsiteY13" fmla="*/ 1736004 h 11233060"/>
              <a:gd name="connsiteX14" fmla="*/ 40396 w 18088238"/>
              <a:gd name="connsiteY14" fmla="*/ 1280503 h 11233060"/>
              <a:gd name="connsiteX0" fmla="*/ 40396 w 18088238"/>
              <a:gd name="connsiteY0" fmla="*/ 1280503 h 11233060"/>
              <a:gd name="connsiteX1" fmla="*/ 535402 w 18088238"/>
              <a:gd name="connsiteY1" fmla="*/ 785497 h 11233060"/>
              <a:gd name="connsiteX2" fmla="*/ 12712313 w 18088238"/>
              <a:gd name="connsiteY2" fmla="*/ 812737 h 11233060"/>
              <a:gd name="connsiteX3" fmla="*/ 13665179 w 18088238"/>
              <a:gd name="connsiteY3" fmla="*/ 0 h 11233060"/>
              <a:gd name="connsiteX4" fmla="*/ 14568080 w 18088238"/>
              <a:gd name="connsiteY4" fmla="*/ 772720 h 11233060"/>
              <a:gd name="connsiteX5" fmla="*/ 17593232 w 18088238"/>
              <a:gd name="connsiteY5" fmla="*/ 785497 h 11233060"/>
              <a:gd name="connsiteX6" fmla="*/ 18088238 w 18088238"/>
              <a:gd name="connsiteY6" fmla="*/ 1280503 h 11233060"/>
              <a:gd name="connsiteX7" fmla="*/ 18088238 w 18088238"/>
              <a:gd name="connsiteY7" fmla="*/ 10738054 h 11233060"/>
              <a:gd name="connsiteX8" fmla="*/ 17593232 w 18088238"/>
              <a:gd name="connsiteY8" fmla="*/ 11233060 h 11233060"/>
              <a:gd name="connsiteX9" fmla="*/ 535402 w 18088238"/>
              <a:gd name="connsiteY9" fmla="*/ 11233060 h 11233060"/>
              <a:gd name="connsiteX10" fmla="*/ 40396 w 18088238"/>
              <a:gd name="connsiteY10" fmla="*/ 10738054 h 11233060"/>
              <a:gd name="connsiteX11" fmla="*/ 37109 w 18088238"/>
              <a:gd name="connsiteY11" fmla="*/ 3203661 h 11233060"/>
              <a:gd name="connsiteX12" fmla="*/ 1054410 w 18088238"/>
              <a:gd name="connsiteY12" fmla="*/ 2471654 h 11233060"/>
              <a:gd name="connsiteX13" fmla="*/ 40515 w 18088238"/>
              <a:gd name="connsiteY13" fmla="*/ 1736004 h 11233060"/>
              <a:gd name="connsiteX14" fmla="*/ 40396 w 18088238"/>
              <a:gd name="connsiteY14" fmla="*/ 1280503 h 11233060"/>
              <a:gd name="connsiteX0" fmla="*/ 40396 w 18088238"/>
              <a:gd name="connsiteY0" fmla="*/ 1288323 h 11240880"/>
              <a:gd name="connsiteX1" fmla="*/ 535402 w 18088238"/>
              <a:gd name="connsiteY1" fmla="*/ 793317 h 11240880"/>
              <a:gd name="connsiteX2" fmla="*/ 12712313 w 18088238"/>
              <a:gd name="connsiteY2" fmla="*/ 820557 h 11240880"/>
              <a:gd name="connsiteX3" fmla="*/ 13685165 w 18088238"/>
              <a:gd name="connsiteY3" fmla="*/ 0 h 11240880"/>
              <a:gd name="connsiteX4" fmla="*/ 14568080 w 18088238"/>
              <a:gd name="connsiteY4" fmla="*/ 780540 h 11240880"/>
              <a:gd name="connsiteX5" fmla="*/ 17593232 w 18088238"/>
              <a:gd name="connsiteY5" fmla="*/ 793317 h 11240880"/>
              <a:gd name="connsiteX6" fmla="*/ 18088238 w 18088238"/>
              <a:gd name="connsiteY6" fmla="*/ 1288323 h 11240880"/>
              <a:gd name="connsiteX7" fmla="*/ 18088238 w 18088238"/>
              <a:gd name="connsiteY7" fmla="*/ 10745874 h 11240880"/>
              <a:gd name="connsiteX8" fmla="*/ 17593232 w 18088238"/>
              <a:gd name="connsiteY8" fmla="*/ 11240880 h 11240880"/>
              <a:gd name="connsiteX9" fmla="*/ 535402 w 18088238"/>
              <a:gd name="connsiteY9" fmla="*/ 11240880 h 11240880"/>
              <a:gd name="connsiteX10" fmla="*/ 40396 w 18088238"/>
              <a:gd name="connsiteY10" fmla="*/ 10745874 h 11240880"/>
              <a:gd name="connsiteX11" fmla="*/ 37109 w 18088238"/>
              <a:gd name="connsiteY11" fmla="*/ 3211481 h 11240880"/>
              <a:gd name="connsiteX12" fmla="*/ 1054410 w 18088238"/>
              <a:gd name="connsiteY12" fmla="*/ 2479474 h 11240880"/>
              <a:gd name="connsiteX13" fmla="*/ 40515 w 18088238"/>
              <a:gd name="connsiteY13" fmla="*/ 1743824 h 11240880"/>
              <a:gd name="connsiteX14" fmla="*/ 40396 w 18088238"/>
              <a:gd name="connsiteY14" fmla="*/ 1288323 h 11240880"/>
              <a:gd name="connsiteX0" fmla="*/ 40396 w 18088238"/>
              <a:gd name="connsiteY0" fmla="*/ 1296143 h 11248700"/>
              <a:gd name="connsiteX1" fmla="*/ 535402 w 18088238"/>
              <a:gd name="connsiteY1" fmla="*/ 801137 h 11248700"/>
              <a:gd name="connsiteX2" fmla="*/ 12712313 w 18088238"/>
              <a:gd name="connsiteY2" fmla="*/ 828377 h 11248700"/>
              <a:gd name="connsiteX3" fmla="*/ 13655186 w 18088238"/>
              <a:gd name="connsiteY3" fmla="*/ 0 h 11248700"/>
              <a:gd name="connsiteX4" fmla="*/ 14568080 w 18088238"/>
              <a:gd name="connsiteY4" fmla="*/ 788360 h 11248700"/>
              <a:gd name="connsiteX5" fmla="*/ 17593232 w 18088238"/>
              <a:gd name="connsiteY5" fmla="*/ 801137 h 11248700"/>
              <a:gd name="connsiteX6" fmla="*/ 18088238 w 18088238"/>
              <a:gd name="connsiteY6" fmla="*/ 1296143 h 11248700"/>
              <a:gd name="connsiteX7" fmla="*/ 18088238 w 18088238"/>
              <a:gd name="connsiteY7" fmla="*/ 10753694 h 11248700"/>
              <a:gd name="connsiteX8" fmla="*/ 17593232 w 18088238"/>
              <a:gd name="connsiteY8" fmla="*/ 11248700 h 11248700"/>
              <a:gd name="connsiteX9" fmla="*/ 535402 w 18088238"/>
              <a:gd name="connsiteY9" fmla="*/ 11248700 h 11248700"/>
              <a:gd name="connsiteX10" fmla="*/ 40396 w 18088238"/>
              <a:gd name="connsiteY10" fmla="*/ 10753694 h 11248700"/>
              <a:gd name="connsiteX11" fmla="*/ 37109 w 18088238"/>
              <a:gd name="connsiteY11" fmla="*/ 3219301 h 11248700"/>
              <a:gd name="connsiteX12" fmla="*/ 1054410 w 18088238"/>
              <a:gd name="connsiteY12" fmla="*/ 2487294 h 11248700"/>
              <a:gd name="connsiteX13" fmla="*/ 40515 w 18088238"/>
              <a:gd name="connsiteY13" fmla="*/ 1751644 h 11248700"/>
              <a:gd name="connsiteX14" fmla="*/ 40396 w 18088238"/>
              <a:gd name="connsiteY14" fmla="*/ 1296143 h 11248700"/>
              <a:gd name="connsiteX0" fmla="*/ 40396 w 18088238"/>
              <a:gd name="connsiteY0" fmla="*/ 1280504 h 11233061"/>
              <a:gd name="connsiteX1" fmla="*/ 535402 w 18088238"/>
              <a:gd name="connsiteY1" fmla="*/ 785498 h 11233061"/>
              <a:gd name="connsiteX2" fmla="*/ 12712313 w 18088238"/>
              <a:gd name="connsiteY2" fmla="*/ 812738 h 11233061"/>
              <a:gd name="connsiteX3" fmla="*/ 13675172 w 18088238"/>
              <a:gd name="connsiteY3" fmla="*/ 0 h 11233061"/>
              <a:gd name="connsiteX4" fmla="*/ 14568080 w 18088238"/>
              <a:gd name="connsiteY4" fmla="*/ 772721 h 11233061"/>
              <a:gd name="connsiteX5" fmla="*/ 17593232 w 18088238"/>
              <a:gd name="connsiteY5" fmla="*/ 785498 h 11233061"/>
              <a:gd name="connsiteX6" fmla="*/ 18088238 w 18088238"/>
              <a:gd name="connsiteY6" fmla="*/ 1280504 h 11233061"/>
              <a:gd name="connsiteX7" fmla="*/ 18088238 w 18088238"/>
              <a:gd name="connsiteY7" fmla="*/ 10738055 h 11233061"/>
              <a:gd name="connsiteX8" fmla="*/ 17593232 w 18088238"/>
              <a:gd name="connsiteY8" fmla="*/ 11233061 h 11233061"/>
              <a:gd name="connsiteX9" fmla="*/ 535402 w 18088238"/>
              <a:gd name="connsiteY9" fmla="*/ 11233061 h 11233061"/>
              <a:gd name="connsiteX10" fmla="*/ 40396 w 18088238"/>
              <a:gd name="connsiteY10" fmla="*/ 10738055 h 11233061"/>
              <a:gd name="connsiteX11" fmla="*/ 37109 w 18088238"/>
              <a:gd name="connsiteY11" fmla="*/ 3203662 h 11233061"/>
              <a:gd name="connsiteX12" fmla="*/ 1054410 w 18088238"/>
              <a:gd name="connsiteY12" fmla="*/ 2471655 h 11233061"/>
              <a:gd name="connsiteX13" fmla="*/ 40515 w 18088238"/>
              <a:gd name="connsiteY13" fmla="*/ 1736005 h 11233061"/>
              <a:gd name="connsiteX14" fmla="*/ 40396 w 18088238"/>
              <a:gd name="connsiteY14" fmla="*/ 1280504 h 11233061"/>
              <a:gd name="connsiteX0" fmla="*/ 40396 w 18088238"/>
              <a:gd name="connsiteY0" fmla="*/ 1280504 h 11233061"/>
              <a:gd name="connsiteX1" fmla="*/ 535402 w 18088238"/>
              <a:gd name="connsiteY1" fmla="*/ 785498 h 11233061"/>
              <a:gd name="connsiteX2" fmla="*/ 12712313 w 18088238"/>
              <a:gd name="connsiteY2" fmla="*/ 812738 h 11233061"/>
              <a:gd name="connsiteX3" fmla="*/ 13665179 w 18088238"/>
              <a:gd name="connsiteY3" fmla="*/ 0 h 11233061"/>
              <a:gd name="connsiteX4" fmla="*/ 14568080 w 18088238"/>
              <a:gd name="connsiteY4" fmla="*/ 772721 h 11233061"/>
              <a:gd name="connsiteX5" fmla="*/ 17593232 w 18088238"/>
              <a:gd name="connsiteY5" fmla="*/ 785498 h 11233061"/>
              <a:gd name="connsiteX6" fmla="*/ 18088238 w 18088238"/>
              <a:gd name="connsiteY6" fmla="*/ 1280504 h 11233061"/>
              <a:gd name="connsiteX7" fmla="*/ 18088238 w 18088238"/>
              <a:gd name="connsiteY7" fmla="*/ 10738055 h 11233061"/>
              <a:gd name="connsiteX8" fmla="*/ 17593232 w 18088238"/>
              <a:gd name="connsiteY8" fmla="*/ 11233061 h 11233061"/>
              <a:gd name="connsiteX9" fmla="*/ 535402 w 18088238"/>
              <a:gd name="connsiteY9" fmla="*/ 11233061 h 11233061"/>
              <a:gd name="connsiteX10" fmla="*/ 40396 w 18088238"/>
              <a:gd name="connsiteY10" fmla="*/ 10738055 h 11233061"/>
              <a:gd name="connsiteX11" fmla="*/ 37109 w 18088238"/>
              <a:gd name="connsiteY11" fmla="*/ 3203662 h 11233061"/>
              <a:gd name="connsiteX12" fmla="*/ 1054410 w 18088238"/>
              <a:gd name="connsiteY12" fmla="*/ 2471655 h 11233061"/>
              <a:gd name="connsiteX13" fmla="*/ 40515 w 18088238"/>
              <a:gd name="connsiteY13" fmla="*/ 1736005 h 11233061"/>
              <a:gd name="connsiteX14" fmla="*/ 40396 w 18088238"/>
              <a:gd name="connsiteY14" fmla="*/ 1280504 h 11233061"/>
              <a:gd name="connsiteX0" fmla="*/ 40396 w 18088238"/>
              <a:gd name="connsiteY0" fmla="*/ 1288324 h 11240881"/>
              <a:gd name="connsiteX1" fmla="*/ 535402 w 18088238"/>
              <a:gd name="connsiteY1" fmla="*/ 793318 h 11240881"/>
              <a:gd name="connsiteX2" fmla="*/ 12712313 w 18088238"/>
              <a:gd name="connsiteY2" fmla="*/ 820558 h 11240881"/>
              <a:gd name="connsiteX3" fmla="*/ 13665179 w 18088238"/>
              <a:gd name="connsiteY3" fmla="*/ 0 h 11240881"/>
              <a:gd name="connsiteX4" fmla="*/ 14568080 w 18088238"/>
              <a:gd name="connsiteY4" fmla="*/ 780541 h 11240881"/>
              <a:gd name="connsiteX5" fmla="*/ 17593232 w 18088238"/>
              <a:gd name="connsiteY5" fmla="*/ 793318 h 11240881"/>
              <a:gd name="connsiteX6" fmla="*/ 18088238 w 18088238"/>
              <a:gd name="connsiteY6" fmla="*/ 1288324 h 11240881"/>
              <a:gd name="connsiteX7" fmla="*/ 18088238 w 18088238"/>
              <a:gd name="connsiteY7" fmla="*/ 10745875 h 11240881"/>
              <a:gd name="connsiteX8" fmla="*/ 17593232 w 18088238"/>
              <a:gd name="connsiteY8" fmla="*/ 11240881 h 11240881"/>
              <a:gd name="connsiteX9" fmla="*/ 535402 w 18088238"/>
              <a:gd name="connsiteY9" fmla="*/ 11240881 h 11240881"/>
              <a:gd name="connsiteX10" fmla="*/ 40396 w 18088238"/>
              <a:gd name="connsiteY10" fmla="*/ 10745875 h 11240881"/>
              <a:gd name="connsiteX11" fmla="*/ 37109 w 18088238"/>
              <a:gd name="connsiteY11" fmla="*/ 3211482 h 11240881"/>
              <a:gd name="connsiteX12" fmla="*/ 1054410 w 18088238"/>
              <a:gd name="connsiteY12" fmla="*/ 2479475 h 11240881"/>
              <a:gd name="connsiteX13" fmla="*/ 40515 w 18088238"/>
              <a:gd name="connsiteY13" fmla="*/ 1743825 h 11240881"/>
              <a:gd name="connsiteX14" fmla="*/ 40396 w 18088238"/>
              <a:gd name="connsiteY14" fmla="*/ 1288324 h 11240881"/>
              <a:gd name="connsiteX0" fmla="*/ 40396 w 18088238"/>
              <a:gd name="connsiteY0" fmla="*/ 1288324 h 11240881"/>
              <a:gd name="connsiteX1" fmla="*/ 535402 w 18088238"/>
              <a:gd name="connsiteY1" fmla="*/ 793318 h 11240881"/>
              <a:gd name="connsiteX2" fmla="*/ 12712313 w 18088238"/>
              <a:gd name="connsiteY2" fmla="*/ 812738 h 11240881"/>
              <a:gd name="connsiteX3" fmla="*/ 13665179 w 18088238"/>
              <a:gd name="connsiteY3" fmla="*/ 0 h 11240881"/>
              <a:gd name="connsiteX4" fmla="*/ 14568080 w 18088238"/>
              <a:gd name="connsiteY4" fmla="*/ 780541 h 11240881"/>
              <a:gd name="connsiteX5" fmla="*/ 17593232 w 18088238"/>
              <a:gd name="connsiteY5" fmla="*/ 793318 h 11240881"/>
              <a:gd name="connsiteX6" fmla="*/ 18088238 w 18088238"/>
              <a:gd name="connsiteY6" fmla="*/ 1288324 h 11240881"/>
              <a:gd name="connsiteX7" fmla="*/ 18088238 w 18088238"/>
              <a:gd name="connsiteY7" fmla="*/ 10745875 h 11240881"/>
              <a:gd name="connsiteX8" fmla="*/ 17593232 w 18088238"/>
              <a:gd name="connsiteY8" fmla="*/ 11240881 h 11240881"/>
              <a:gd name="connsiteX9" fmla="*/ 535402 w 18088238"/>
              <a:gd name="connsiteY9" fmla="*/ 11240881 h 11240881"/>
              <a:gd name="connsiteX10" fmla="*/ 40396 w 18088238"/>
              <a:gd name="connsiteY10" fmla="*/ 10745875 h 11240881"/>
              <a:gd name="connsiteX11" fmla="*/ 37109 w 18088238"/>
              <a:gd name="connsiteY11" fmla="*/ 3211482 h 11240881"/>
              <a:gd name="connsiteX12" fmla="*/ 1054410 w 18088238"/>
              <a:gd name="connsiteY12" fmla="*/ 2479475 h 11240881"/>
              <a:gd name="connsiteX13" fmla="*/ 40515 w 18088238"/>
              <a:gd name="connsiteY13" fmla="*/ 1743825 h 11240881"/>
              <a:gd name="connsiteX14" fmla="*/ 40396 w 18088238"/>
              <a:gd name="connsiteY14" fmla="*/ 1288324 h 11240881"/>
              <a:gd name="connsiteX0" fmla="*/ 40396 w 18088238"/>
              <a:gd name="connsiteY0" fmla="*/ 1288324 h 11240881"/>
              <a:gd name="connsiteX1" fmla="*/ 535402 w 18088238"/>
              <a:gd name="connsiteY1" fmla="*/ 793318 h 11240881"/>
              <a:gd name="connsiteX2" fmla="*/ 12702320 w 18088238"/>
              <a:gd name="connsiteY2" fmla="*/ 789278 h 11240881"/>
              <a:gd name="connsiteX3" fmla="*/ 13665179 w 18088238"/>
              <a:gd name="connsiteY3" fmla="*/ 0 h 11240881"/>
              <a:gd name="connsiteX4" fmla="*/ 14568080 w 18088238"/>
              <a:gd name="connsiteY4" fmla="*/ 780541 h 11240881"/>
              <a:gd name="connsiteX5" fmla="*/ 17593232 w 18088238"/>
              <a:gd name="connsiteY5" fmla="*/ 793318 h 11240881"/>
              <a:gd name="connsiteX6" fmla="*/ 18088238 w 18088238"/>
              <a:gd name="connsiteY6" fmla="*/ 1288324 h 11240881"/>
              <a:gd name="connsiteX7" fmla="*/ 18088238 w 18088238"/>
              <a:gd name="connsiteY7" fmla="*/ 10745875 h 11240881"/>
              <a:gd name="connsiteX8" fmla="*/ 17593232 w 18088238"/>
              <a:gd name="connsiteY8" fmla="*/ 11240881 h 11240881"/>
              <a:gd name="connsiteX9" fmla="*/ 535402 w 18088238"/>
              <a:gd name="connsiteY9" fmla="*/ 11240881 h 11240881"/>
              <a:gd name="connsiteX10" fmla="*/ 40396 w 18088238"/>
              <a:gd name="connsiteY10" fmla="*/ 10745875 h 11240881"/>
              <a:gd name="connsiteX11" fmla="*/ 37109 w 18088238"/>
              <a:gd name="connsiteY11" fmla="*/ 3211482 h 11240881"/>
              <a:gd name="connsiteX12" fmla="*/ 1054410 w 18088238"/>
              <a:gd name="connsiteY12" fmla="*/ 2479475 h 11240881"/>
              <a:gd name="connsiteX13" fmla="*/ 40515 w 18088238"/>
              <a:gd name="connsiteY13" fmla="*/ 1743825 h 11240881"/>
              <a:gd name="connsiteX14" fmla="*/ 40396 w 18088238"/>
              <a:gd name="connsiteY14" fmla="*/ 1288324 h 11240881"/>
              <a:gd name="connsiteX0" fmla="*/ 40396 w 18088238"/>
              <a:gd name="connsiteY0" fmla="*/ 1288324 h 11240881"/>
              <a:gd name="connsiteX1" fmla="*/ 535402 w 18088238"/>
              <a:gd name="connsiteY1" fmla="*/ 793318 h 11240881"/>
              <a:gd name="connsiteX2" fmla="*/ 12722307 w 18088238"/>
              <a:gd name="connsiteY2" fmla="*/ 797098 h 11240881"/>
              <a:gd name="connsiteX3" fmla="*/ 13665179 w 18088238"/>
              <a:gd name="connsiteY3" fmla="*/ 0 h 11240881"/>
              <a:gd name="connsiteX4" fmla="*/ 14568080 w 18088238"/>
              <a:gd name="connsiteY4" fmla="*/ 780541 h 11240881"/>
              <a:gd name="connsiteX5" fmla="*/ 17593232 w 18088238"/>
              <a:gd name="connsiteY5" fmla="*/ 793318 h 11240881"/>
              <a:gd name="connsiteX6" fmla="*/ 18088238 w 18088238"/>
              <a:gd name="connsiteY6" fmla="*/ 1288324 h 11240881"/>
              <a:gd name="connsiteX7" fmla="*/ 18088238 w 18088238"/>
              <a:gd name="connsiteY7" fmla="*/ 10745875 h 11240881"/>
              <a:gd name="connsiteX8" fmla="*/ 17593232 w 18088238"/>
              <a:gd name="connsiteY8" fmla="*/ 11240881 h 11240881"/>
              <a:gd name="connsiteX9" fmla="*/ 535402 w 18088238"/>
              <a:gd name="connsiteY9" fmla="*/ 11240881 h 11240881"/>
              <a:gd name="connsiteX10" fmla="*/ 40396 w 18088238"/>
              <a:gd name="connsiteY10" fmla="*/ 10745875 h 11240881"/>
              <a:gd name="connsiteX11" fmla="*/ 37109 w 18088238"/>
              <a:gd name="connsiteY11" fmla="*/ 3211482 h 11240881"/>
              <a:gd name="connsiteX12" fmla="*/ 1054410 w 18088238"/>
              <a:gd name="connsiteY12" fmla="*/ 2479475 h 11240881"/>
              <a:gd name="connsiteX13" fmla="*/ 40515 w 18088238"/>
              <a:gd name="connsiteY13" fmla="*/ 1743825 h 11240881"/>
              <a:gd name="connsiteX14" fmla="*/ 40396 w 18088238"/>
              <a:gd name="connsiteY14" fmla="*/ 1288324 h 11240881"/>
              <a:gd name="connsiteX0" fmla="*/ 16707 w 18064549"/>
              <a:gd name="connsiteY0" fmla="*/ 1288324 h 11240881"/>
              <a:gd name="connsiteX1" fmla="*/ 511713 w 18064549"/>
              <a:gd name="connsiteY1" fmla="*/ 793318 h 11240881"/>
              <a:gd name="connsiteX2" fmla="*/ 12698618 w 18064549"/>
              <a:gd name="connsiteY2" fmla="*/ 797098 h 11240881"/>
              <a:gd name="connsiteX3" fmla="*/ 13641490 w 18064549"/>
              <a:gd name="connsiteY3" fmla="*/ 0 h 11240881"/>
              <a:gd name="connsiteX4" fmla="*/ 14544391 w 18064549"/>
              <a:gd name="connsiteY4" fmla="*/ 780541 h 11240881"/>
              <a:gd name="connsiteX5" fmla="*/ 17569543 w 18064549"/>
              <a:gd name="connsiteY5" fmla="*/ 793318 h 11240881"/>
              <a:gd name="connsiteX6" fmla="*/ 18064549 w 18064549"/>
              <a:gd name="connsiteY6" fmla="*/ 1288324 h 11240881"/>
              <a:gd name="connsiteX7" fmla="*/ 18064549 w 18064549"/>
              <a:gd name="connsiteY7" fmla="*/ 10745875 h 11240881"/>
              <a:gd name="connsiteX8" fmla="*/ 17569543 w 18064549"/>
              <a:gd name="connsiteY8" fmla="*/ 11240881 h 11240881"/>
              <a:gd name="connsiteX9" fmla="*/ 511713 w 18064549"/>
              <a:gd name="connsiteY9" fmla="*/ 11240881 h 11240881"/>
              <a:gd name="connsiteX10" fmla="*/ 16707 w 18064549"/>
              <a:gd name="connsiteY10" fmla="*/ 10745875 h 11240881"/>
              <a:gd name="connsiteX11" fmla="*/ 206972 w 18064549"/>
              <a:gd name="connsiteY11" fmla="*/ 5104694 h 11240881"/>
              <a:gd name="connsiteX12" fmla="*/ 1030721 w 18064549"/>
              <a:gd name="connsiteY12" fmla="*/ 2479475 h 11240881"/>
              <a:gd name="connsiteX13" fmla="*/ 16826 w 18064549"/>
              <a:gd name="connsiteY13" fmla="*/ 1743825 h 11240881"/>
              <a:gd name="connsiteX14" fmla="*/ 16707 w 18064549"/>
              <a:gd name="connsiteY14" fmla="*/ 1288324 h 11240881"/>
              <a:gd name="connsiteX0" fmla="*/ 37764 w 18085606"/>
              <a:gd name="connsiteY0" fmla="*/ 1288324 h 11240881"/>
              <a:gd name="connsiteX1" fmla="*/ 532770 w 18085606"/>
              <a:gd name="connsiteY1" fmla="*/ 793318 h 11240881"/>
              <a:gd name="connsiteX2" fmla="*/ 12719675 w 18085606"/>
              <a:gd name="connsiteY2" fmla="*/ 797098 h 11240881"/>
              <a:gd name="connsiteX3" fmla="*/ 13662547 w 18085606"/>
              <a:gd name="connsiteY3" fmla="*/ 0 h 11240881"/>
              <a:gd name="connsiteX4" fmla="*/ 14565448 w 18085606"/>
              <a:gd name="connsiteY4" fmla="*/ 780541 h 11240881"/>
              <a:gd name="connsiteX5" fmla="*/ 17590600 w 18085606"/>
              <a:gd name="connsiteY5" fmla="*/ 793318 h 11240881"/>
              <a:gd name="connsiteX6" fmla="*/ 18085606 w 18085606"/>
              <a:gd name="connsiteY6" fmla="*/ 1288324 h 11240881"/>
              <a:gd name="connsiteX7" fmla="*/ 18085606 w 18085606"/>
              <a:gd name="connsiteY7" fmla="*/ 10745875 h 11240881"/>
              <a:gd name="connsiteX8" fmla="*/ 17590600 w 18085606"/>
              <a:gd name="connsiteY8" fmla="*/ 11240881 h 11240881"/>
              <a:gd name="connsiteX9" fmla="*/ 532770 w 18085606"/>
              <a:gd name="connsiteY9" fmla="*/ 11240881 h 11240881"/>
              <a:gd name="connsiteX10" fmla="*/ 37764 w 18085606"/>
              <a:gd name="connsiteY10" fmla="*/ 10745875 h 11240881"/>
              <a:gd name="connsiteX11" fmla="*/ 44155 w 18085606"/>
              <a:gd name="connsiteY11" fmla="*/ 4816926 h 11240881"/>
              <a:gd name="connsiteX12" fmla="*/ 1051778 w 18085606"/>
              <a:gd name="connsiteY12" fmla="*/ 2479475 h 11240881"/>
              <a:gd name="connsiteX13" fmla="*/ 37883 w 18085606"/>
              <a:gd name="connsiteY13" fmla="*/ 1743825 h 11240881"/>
              <a:gd name="connsiteX14" fmla="*/ 37764 w 18085606"/>
              <a:gd name="connsiteY14" fmla="*/ 1288324 h 11240881"/>
              <a:gd name="connsiteX0" fmla="*/ 37764 w 18085606"/>
              <a:gd name="connsiteY0" fmla="*/ 1288324 h 11240881"/>
              <a:gd name="connsiteX1" fmla="*/ 532770 w 18085606"/>
              <a:gd name="connsiteY1" fmla="*/ 793318 h 11240881"/>
              <a:gd name="connsiteX2" fmla="*/ 12719675 w 18085606"/>
              <a:gd name="connsiteY2" fmla="*/ 797098 h 11240881"/>
              <a:gd name="connsiteX3" fmla="*/ 13662547 w 18085606"/>
              <a:gd name="connsiteY3" fmla="*/ 0 h 11240881"/>
              <a:gd name="connsiteX4" fmla="*/ 14565448 w 18085606"/>
              <a:gd name="connsiteY4" fmla="*/ 780541 h 11240881"/>
              <a:gd name="connsiteX5" fmla="*/ 17590600 w 18085606"/>
              <a:gd name="connsiteY5" fmla="*/ 793318 h 11240881"/>
              <a:gd name="connsiteX6" fmla="*/ 18085606 w 18085606"/>
              <a:gd name="connsiteY6" fmla="*/ 1288324 h 11240881"/>
              <a:gd name="connsiteX7" fmla="*/ 18085606 w 18085606"/>
              <a:gd name="connsiteY7" fmla="*/ 10745875 h 11240881"/>
              <a:gd name="connsiteX8" fmla="*/ 17590600 w 18085606"/>
              <a:gd name="connsiteY8" fmla="*/ 11240881 h 11240881"/>
              <a:gd name="connsiteX9" fmla="*/ 532770 w 18085606"/>
              <a:gd name="connsiteY9" fmla="*/ 11240881 h 11240881"/>
              <a:gd name="connsiteX10" fmla="*/ 37764 w 18085606"/>
              <a:gd name="connsiteY10" fmla="*/ 10745875 h 11240881"/>
              <a:gd name="connsiteX11" fmla="*/ 44155 w 18085606"/>
              <a:gd name="connsiteY11" fmla="*/ 4816926 h 11240881"/>
              <a:gd name="connsiteX12" fmla="*/ 1264685 w 18085606"/>
              <a:gd name="connsiteY12" fmla="*/ 4213657 h 11240881"/>
              <a:gd name="connsiteX13" fmla="*/ 37883 w 18085606"/>
              <a:gd name="connsiteY13" fmla="*/ 1743825 h 11240881"/>
              <a:gd name="connsiteX14" fmla="*/ 37764 w 18085606"/>
              <a:gd name="connsiteY14" fmla="*/ 1288324 h 11240881"/>
              <a:gd name="connsiteX0" fmla="*/ 37764 w 18085606"/>
              <a:gd name="connsiteY0" fmla="*/ 1288324 h 11240881"/>
              <a:gd name="connsiteX1" fmla="*/ 532770 w 18085606"/>
              <a:gd name="connsiteY1" fmla="*/ 793318 h 11240881"/>
              <a:gd name="connsiteX2" fmla="*/ 12719675 w 18085606"/>
              <a:gd name="connsiteY2" fmla="*/ 797098 h 11240881"/>
              <a:gd name="connsiteX3" fmla="*/ 13662547 w 18085606"/>
              <a:gd name="connsiteY3" fmla="*/ 0 h 11240881"/>
              <a:gd name="connsiteX4" fmla="*/ 14565448 w 18085606"/>
              <a:gd name="connsiteY4" fmla="*/ 780541 h 11240881"/>
              <a:gd name="connsiteX5" fmla="*/ 17590600 w 18085606"/>
              <a:gd name="connsiteY5" fmla="*/ 793318 h 11240881"/>
              <a:gd name="connsiteX6" fmla="*/ 18085606 w 18085606"/>
              <a:gd name="connsiteY6" fmla="*/ 1288324 h 11240881"/>
              <a:gd name="connsiteX7" fmla="*/ 18085606 w 18085606"/>
              <a:gd name="connsiteY7" fmla="*/ 10745875 h 11240881"/>
              <a:gd name="connsiteX8" fmla="*/ 17590600 w 18085606"/>
              <a:gd name="connsiteY8" fmla="*/ 11240881 h 11240881"/>
              <a:gd name="connsiteX9" fmla="*/ 532770 w 18085606"/>
              <a:gd name="connsiteY9" fmla="*/ 11240881 h 11240881"/>
              <a:gd name="connsiteX10" fmla="*/ 37764 w 18085606"/>
              <a:gd name="connsiteY10" fmla="*/ 10745875 h 11240881"/>
              <a:gd name="connsiteX11" fmla="*/ 44155 w 18085606"/>
              <a:gd name="connsiteY11" fmla="*/ 4816926 h 11240881"/>
              <a:gd name="connsiteX12" fmla="*/ 1071134 w 18085606"/>
              <a:gd name="connsiteY12" fmla="*/ 4107637 h 11240881"/>
              <a:gd name="connsiteX13" fmla="*/ 37883 w 18085606"/>
              <a:gd name="connsiteY13" fmla="*/ 1743825 h 11240881"/>
              <a:gd name="connsiteX14" fmla="*/ 37764 w 18085606"/>
              <a:gd name="connsiteY14" fmla="*/ 1288324 h 11240881"/>
              <a:gd name="connsiteX0" fmla="*/ 37764 w 18085606"/>
              <a:gd name="connsiteY0" fmla="*/ 1288324 h 11240881"/>
              <a:gd name="connsiteX1" fmla="*/ 532770 w 18085606"/>
              <a:gd name="connsiteY1" fmla="*/ 793318 h 11240881"/>
              <a:gd name="connsiteX2" fmla="*/ 12719675 w 18085606"/>
              <a:gd name="connsiteY2" fmla="*/ 797098 h 11240881"/>
              <a:gd name="connsiteX3" fmla="*/ 13662547 w 18085606"/>
              <a:gd name="connsiteY3" fmla="*/ 0 h 11240881"/>
              <a:gd name="connsiteX4" fmla="*/ 14565448 w 18085606"/>
              <a:gd name="connsiteY4" fmla="*/ 780541 h 11240881"/>
              <a:gd name="connsiteX5" fmla="*/ 17590600 w 18085606"/>
              <a:gd name="connsiteY5" fmla="*/ 793318 h 11240881"/>
              <a:gd name="connsiteX6" fmla="*/ 18085606 w 18085606"/>
              <a:gd name="connsiteY6" fmla="*/ 1288324 h 11240881"/>
              <a:gd name="connsiteX7" fmla="*/ 18085606 w 18085606"/>
              <a:gd name="connsiteY7" fmla="*/ 10745875 h 11240881"/>
              <a:gd name="connsiteX8" fmla="*/ 17590600 w 18085606"/>
              <a:gd name="connsiteY8" fmla="*/ 11240881 h 11240881"/>
              <a:gd name="connsiteX9" fmla="*/ 532770 w 18085606"/>
              <a:gd name="connsiteY9" fmla="*/ 11240881 h 11240881"/>
              <a:gd name="connsiteX10" fmla="*/ 37764 w 18085606"/>
              <a:gd name="connsiteY10" fmla="*/ 10745875 h 11240881"/>
              <a:gd name="connsiteX11" fmla="*/ 44155 w 18085606"/>
              <a:gd name="connsiteY11" fmla="*/ 4816926 h 11240881"/>
              <a:gd name="connsiteX12" fmla="*/ 1061456 w 18085606"/>
              <a:gd name="connsiteY12" fmla="*/ 4092491 h 11240881"/>
              <a:gd name="connsiteX13" fmla="*/ 37883 w 18085606"/>
              <a:gd name="connsiteY13" fmla="*/ 1743825 h 11240881"/>
              <a:gd name="connsiteX14" fmla="*/ 37764 w 18085606"/>
              <a:gd name="connsiteY14" fmla="*/ 1288324 h 11240881"/>
              <a:gd name="connsiteX0" fmla="*/ 37764 w 18085606"/>
              <a:gd name="connsiteY0" fmla="*/ 1288324 h 11240881"/>
              <a:gd name="connsiteX1" fmla="*/ 532770 w 18085606"/>
              <a:gd name="connsiteY1" fmla="*/ 793318 h 11240881"/>
              <a:gd name="connsiteX2" fmla="*/ 12719675 w 18085606"/>
              <a:gd name="connsiteY2" fmla="*/ 797098 h 11240881"/>
              <a:gd name="connsiteX3" fmla="*/ 13662547 w 18085606"/>
              <a:gd name="connsiteY3" fmla="*/ 0 h 11240881"/>
              <a:gd name="connsiteX4" fmla="*/ 14565448 w 18085606"/>
              <a:gd name="connsiteY4" fmla="*/ 780541 h 11240881"/>
              <a:gd name="connsiteX5" fmla="*/ 17590600 w 18085606"/>
              <a:gd name="connsiteY5" fmla="*/ 793318 h 11240881"/>
              <a:gd name="connsiteX6" fmla="*/ 18085606 w 18085606"/>
              <a:gd name="connsiteY6" fmla="*/ 1288324 h 11240881"/>
              <a:gd name="connsiteX7" fmla="*/ 18085606 w 18085606"/>
              <a:gd name="connsiteY7" fmla="*/ 10745875 h 11240881"/>
              <a:gd name="connsiteX8" fmla="*/ 17590600 w 18085606"/>
              <a:gd name="connsiteY8" fmla="*/ 11240881 h 11240881"/>
              <a:gd name="connsiteX9" fmla="*/ 532770 w 18085606"/>
              <a:gd name="connsiteY9" fmla="*/ 11240881 h 11240881"/>
              <a:gd name="connsiteX10" fmla="*/ 37764 w 18085606"/>
              <a:gd name="connsiteY10" fmla="*/ 10745875 h 11240881"/>
              <a:gd name="connsiteX11" fmla="*/ 44155 w 18085606"/>
              <a:gd name="connsiteY11" fmla="*/ 4816926 h 11240881"/>
              <a:gd name="connsiteX12" fmla="*/ 1061456 w 18085606"/>
              <a:gd name="connsiteY12" fmla="*/ 4092491 h 11240881"/>
              <a:gd name="connsiteX13" fmla="*/ 37883 w 18085606"/>
              <a:gd name="connsiteY13" fmla="*/ 3379560 h 11240881"/>
              <a:gd name="connsiteX14" fmla="*/ 37764 w 18085606"/>
              <a:gd name="connsiteY14" fmla="*/ 1288324 h 11240881"/>
              <a:gd name="connsiteX0" fmla="*/ 37764 w 18085606"/>
              <a:gd name="connsiteY0" fmla="*/ 1288324 h 11240881"/>
              <a:gd name="connsiteX1" fmla="*/ 532770 w 18085606"/>
              <a:gd name="connsiteY1" fmla="*/ 793318 h 11240881"/>
              <a:gd name="connsiteX2" fmla="*/ 12719675 w 18085606"/>
              <a:gd name="connsiteY2" fmla="*/ 797098 h 11240881"/>
              <a:gd name="connsiteX3" fmla="*/ 13662547 w 18085606"/>
              <a:gd name="connsiteY3" fmla="*/ 0 h 11240881"/>
              <a:gd name="connsiteX4" fmla="*/ 14565448 w 18085606"/>
              <a:gd name="connsiteY4" fmla="*/ 780541 h 11240881"/>
              <a:gd name="connsiteX5" fmla="*/ 17590600 w 18085606"/>
              <a:gd name="connsiteY5" fmla="*/ 793318 h 11240881"/>
              <a:gd name="connsiteX6" fmla="*/ 18085606 w 18085606"/>
              <a:gd name="connsiteY6" fmla="*/ 1288324 h 11240881"/>
              <a:gd name="connsiteX7" fmla="*/ 18085606 w 18085606"/>
              <a:gd name="connsiteY7" fmla="*/ 10745875 h 11240881"/>
              <a:gd name="connsiteX8" fmla="*/ 17590600 w 18085606"/>
              <a:gd name="connsiteY8" fmla="*/ 11240881 h 11240881"/>
              <a:gd name="connsiteX9" fmla="*/ 532770 w 18085606"/>
              <a:gd name="connsiteY9" fmla="*/ 11240881 h 11240881"/>
              <a:gd name="connsiteX10" fmla="*/ 37764 w 18085606"/>
              <a:gd name="connsiteY10" fmla="*/ 10745875 h 11240881"/>
              <a:gd name="connsiteX11" fmla="*/ 44155 w 18085606"/>
              <a:gd name="connsiteY11" fmla="*/ 4816926 h 11240881"/>
              <a:gd name="connsiteX12" fmla="*/ 1153856 w 18085606"/>
              <a:gd name="connsiteY12" fmla="*/ 4106952 h 11240881"/>
              <a:gd name="connsiteX13" fmla="*/ 37883 w 18085606"/>
              <a:gd name="connsiteY13" fmla="*/ 3379560 h 11240881"/>
              <a:gd name="connsiteX14" fmla="*/ 37764 w 18085606"/>
              <a:gd name="connsiteY14" fmla="*/ 1288324 h 11240881"/>
              <a:gd name="connsiteX0" fmla="*/ 37764 w 18085606"/>
              <a:gd name="connsiteY0" fmla="*/ 1288324 h 11240881"/>
              <a:gd name="connsiteX1" fmla="*/ 532770 w 18085606"/>
              <a:gd name="connsiteY1" fmla="*/ 793318 h 11240881"/>
              <a:gd name="connsiteX2" fmla="*/ 12719675 w 18085606"/>
              <a:gd name="connsiteY2" fmla="*/ 797098 h 11240881"/>
              <a:gd name="connsiteX3" fmla="*/ 13662547 w 18085606"/>
              <a:gd name="connsiteY3" fmla="*/ 0 h 11240881"/>
              <a:gd name="connsiteX4" fmla="*/ 14565448 w 18085606"/>
              <a:gd name="connsiteY4" fmla="*/ 780541 h 11240881"/>
              <a:gd name="connsiteX5" fmla="*/ 17590600 w 18085606"/>
              <a:gd name="connsiteY5" fmla="*/ 793318 h 11240881"/>
              <a:gd name="connsiteX6" fmla="*/ 18085606 w 18085606"/>
              <a:gd name="connsiteY6" fmla="*/ 1288324 h 11240881"/>
              <a:gd name="connsiteX7" fmla="*/ 18085606 w 18085606"/>
              <a:gd name="connsiteY7" fmla="*/ 10745875 h 11240881"/>
              <a:gd name="connsiteX8" fmla="*/ 17590600 w 18085606"/>
              <a:gd name="connsiteY8" fmla="*/ 11240881 h 11240881"/>
              <a:gd name="connsiteX9" fmla="*/ 532770 w 18085606"/>
              <a:gd name="connsiteY9" fmla="*/ 11240881 h 11240881"/>
              <a:gd name="connsiteX10" fmla="*/ 37764 w 18085606"/>
              <a:gd name="connsiteY10" fmla="*/ 10745875 h 11240881"/>
              <a:gd name="connsiteX11" fmla="*/ 44155 w 18085606"/>
              <a:gd name="connsiteY11" fmla="*/ 4816926 h 11240881"/>
              <a:gd name="connsiteX12" fmla="*/ 1056837 w 18085606"/>
              <a:gd name="connsiteY12" fmla="*/ 4103337 h 11240881"/>
              <a:gd name="connsiteX13" fmla="*/ 37883 w 18085606"/>
              <a:gd name="connsiteY13" fmla="*/ 3379560 h 11240881"/>
              <a:gd name="connsiteX14" fmla="*/ 37764 w 18085606"/>
              <a:gd name="connsiteY14" fmla="*/ 1288324 h 11240881"/>
              <a:gd name="connsiteX0" fmla="*/ 37764 w 18085606"/>
              <a:gd name="connsiteY0" fmla="*/ 1288324 h 11240881"/>
              <a:gd name="connsiteX1" fmla="*/ 532770 w 18085606"/>
              <a:gd name="connsiteY1" fmla="*/ 793318 h 11240881"/>
              <a:gd name="connsiteX2" fmla="*/ 12719675 w 18085606"/>
              <a:gd name="connsiteY2" fmla="*/ 797098 h 11240881"/>
              <a:gd name="connsiteX3" fmla="*/ 13662547 w 18085606"/>
              <a:gd name="connsiteY3" fmla="*/ 0 h 11240881"/>
              <a:gd name="connsiteX4" fmla="*/ 14565448 w 18085606"/>
              <a:gd name="connsiteY4" fmla="*/ 780541 h 11240881"/>
              <a:gd name="connsiteX5" fmla="*/ 17590600 w 18085606"/>
              <a:gd name="connsiteY5" fmla="*/ 793318 h 11240881"/>
              <a:gd name="connsiteX6" fmla="*/ 18085606 w 18085606"/>
              <a:gd name="connsiteY6" fmla="*/ 1288324 h 11240881"/>
              <a:gd name="connsiteX7" fmla="*/ 18085606 w 18085606"/>
              <a:gd name="connsiteY7" fmla="*/ 10745875 h 11240881"/>
              <a:gd name="connsiteX8" fmla="*/ 17590600 w 18085606"/>
              <a:gd name="connsiteY8" fmla="*/ 11240881 h 11240881"/>
              <a:gd name="connsiteX9" fmla="*/ 532770 w 18085606"/>
              <a:gd name="connsiteY9" fmla="*/ 11240881 h 11240881"/>
              <a:gd name="connsiteX10" fmla="*/ 37764 w 18085606"/>
              <a:gd name="connsiteY10" fmla="*/ 10745875 h 11240881"/>
              <a:gd name="connsiteX11" fmla="*/ 44155 w 18085606"/>
              <a:gd name="connsiteY11" fmla="*/ 4816926 h 11240881"/>
              <a:gd name="connsiteX12" fmla="*/ 1056837 w 18085606"/>
              <a:gd name="connsiteY12" fmla="*/ 4103337 h 11240881"/>
              <a:gd name="connsiteX13" fmla="*/ 37883 w 18085606"/>
              <a:gd name="connsiteY13" fmla="*/ 3379560 h 11240881"/>
              <a:gd name="connsiteX14" fmla="*/ 37764 w 18085606"/>
              <a:gd name="connsiteY14" fmla="*/ 1288324 h 11240881"/>
              <a:gd name="connsiteX0" fmla="*/ 37764 w 18085606"/>
              <a:gd name="connsiteY0" fmla="*/ 1288324 h 11240881"/>
              <a:gd name="connsiteX1" fmla="*/ 532770 w 18085606"/>
              <a:gd name="connsiteY1" fmla="*/ 793318 h 11240881"/>
              <a:gd name="connsiteX2" fmla="*/ 12719675 w 18085606"/>
              <a:gd name="connsiteY2" fmla="*/ 797098 h 11240881"/>
              <a:gd name="connsiteX3" fmla="*/ 13662547 w 18085606"/>
              <a:gd name="connsiteY3" fmla="*/ 0 h 11240881"/>
              <a:gd name="connsiteX4" fmla="*/ 14565448 w 18085606"/>
              <a:gd name="connsiteY4" fmla="*/ 780541 h 11240881"/>
              <a:gd name="connsiteX5" fmla="*/ 17590600 w 18085606"/>
              <a:gd name="connsiteY5" fmla="*/ 793318 h 11240881"/>
              <a:gd name="connsiteX6" fmla="*/ 18085606 w 18085606"/>
              <a:gd name="connsiteY6" fmla="*/ 1288324 h 11240881"/>
              <a:gd name="connsiteX7" fmla="*/ 18085606 w 18085606"/>
              <a:gd name="connsiteY7" fmla="*/ 10745875 h 11240881"/>
              <a:gd name="connsiteX8" fmla="*/ 17590600 w 18085606"/>
              <a:gd name="connsiteY8" fmla="*/ 11240881 h 11240881"/>
              <a:gd name="connsiteX9" fmla="*/ 532770 w 18085606"/>
              <a:gd name="connsiteY9" fmla="*/ 11240881 h 11240881"/>
              <a:gd name="connsiteX10" fmla="*/ 37764 w 18085606"/>
              <a:gd name="connsiteY10" fmla="*/ 10745875 h 11240881"/>
              <a:gd name="connsiteX11" fmla="*/ 44155 w 18085606"/>
              <a:gd name="connsiteY11" fmla="*/ 4816926 h 11240881"/>
              <a:gd name="connsiteX12" fmla="*/ 1056837 w 18085606"/>
              <a:gd name="connsiteY12" fmla="*/ 4103337 h 11240881"/>
              <a:gd name="connsiteX13" fmla="*/ 37883 w 18085606"/>
              <a:gd name="connsiteY13" fmla="*/ 3379560 h 11240881"/>
              <a:gd name="connsiteX14" fmla="*/ 37764 w 18085606"/>
              <a:gd name="connsiteY14" fmla="*/ 1288324 h 112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085606" h="11240881">
                <a:moveTo>
                  <a:pt x="37764" y="1288324"/>
                </a:moveTo>
                <a:cubicBezTo>
                  <a:pt x="37764" y="1014940"/>
                  <a:pt x="259386" y="793318"/>
                  <a:pt x="532770" y="793318"/>
                </a:cubicBezTo>
                <a:lnTo>
                  <a:pt x="12719675" y="797098"/>
                </a:lnTo>
                <a:cubicBezTo>
                  <a:pt x="13037297" y="528793"/>
                  <a:pt x="12935206" y="596736"/>
                  <a:pt x="13662547" y="0"/>
                </a:cubicBezTo>
                <a:cubicBezTo>
                  <a:pt x="14153383" y="398329"/>
                  <a:pt x="14274474" y="522968"/>
                  <a:pt x="14565448" y="780541"/>
                </a:cubicBezTo>
                <a:lnTo>
                  <a:pt x="17590600" y="793318"/>
                </a:lnTo>
                <a:cubicBezTo>
                  <a:pt x="17863984" y="793318"/>
                  <a:pt x="18085606" y="1014940"/>
                  <a:pt x="18085606" y="1288324"/>
                </a:cubicBezTo>
                <a:lnTo>
                  <a:pt x="18085606" y="10745875"/>
                </a:lnTo>
                <a:cubicBezTo>
                  <a:pt x="18085606" y="11019259"/>
                  <a:pt x="17863984" y="11240881"/>
                  <a:pt x="17590600" y="11240881"/>
                </a:cubicBezTo>
                <a:lnTo>
                  <a:pt x="532770" y="11240881"/>
                </a:lnTo>
                <a:cubicBezTo>
                  <a:pt x="259386" y="11240881"/>
                  <a:pt x="37764" y="11019259"/>
                  <a:pt x="37764" y="10745875"/>
                </a:cubicBezTo>
                <a:cubicBezTo>
                  <a:pt x="-47542" y="9491878"/>
                  <a:pt x="37383" y="6501999"/>
                  <a:pt x="44155" y="4816926"/>
                </a:cubicBezTo>
                <a:cubicBezTo>
                  <a:pt x="794856" y="4257827"/>
                  <a:pt x="165909" y="4725613"/>
                  <a:pt x="1056837" y="4103337"/>
                </a:cubicBezTo>
                <a:cubicBezTo>
                  <a:pt x="267269" y="3556552"/>
                  <a:pt x="817951" y="3938408"/>
                  <a:pt x="37883" y="3379560"/>
                </a:cubicBezTo>
                <a:cubicBezTo>
                  <a:pt x="28746" y="3125429"/>
                  <a:pt x="32153" y="1520333"/>
                  <a:pt x="37764" y="1288324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dirty="0"/>
          </a:p>
        </p:txBody>
      </p:sp>
      <p:sp>
        <p:nvSpPr>
          <p:cNvPr id="61" name="Textfeld 2">
            <a:extLst>
              <a:ext uri="{FF2B5EF4-FFF2-40B4-BE49-F238E27FC236}">
                <a16:creationId xmlns:a16="http://schemas.microsoft.com/office/drawing/2014/main" id="{0667E355-708C-414B-8733-AA51EE7F3171}"/>
              </a:ext>
            </a:extLst>
          </p:cNvPr>
          <p:cNvSpPr txBox="1"/>
          <p:nvPr/>
        </p:nvSpPr>
        <p:spPr>
          <a:xfrm>
            <a:off x="32386239" y="39797124"/>
            <a:ext cx="171344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Fig. 3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In (a) the frequency of consecutive westerly wind (W) periods relative to the seasonal average for the past (1988-2017) and future (2070-2099) time period on a logarithmic y-axis with a logged response regression fit. In (b) an inset for the CMIP5 data showing the changes to a consecutive 6.5-day-long time period. Subfigure (b) is not to scale.</a:t>
            </a: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AF7A0C8-7A74-4F67-B614-5CBFBA0CDB83}"/>
              </a:ext>
            </a:extLst>
          </p:cNvPr>
          <p:cNvSpPr/>
          <p:nvPr/>
        </p:nvSpPr>
        <p:spPr>
          <a:xfrm>
            <a:off x="32457927" y="29079718"/>
            <a:ext cx="6786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318411">
              <a:defRPr/>
            </a:pPr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Persistence Changes</a:t>
            </a:r>
          </a:p>
        </p:txBody>
      </p:sp>
      <p:sp>
        <p:nvSpPr>
          <p:cNvPr id="97" name="Textfeld 2">
            <a:extLst>
              <a:ext uri="{FF2B5EF4-FFF2-40B4-BE49-F238E27FC236}">
                <a16:creationId xmlns:a16="http://schemas.microsoft.com/office/drawing/2014/main" id="{10DDEBB6-0B14-41AE-9EA7-AFAD4546CFA6}"/>
              </a:ext>
            </a:extLst>
          </p:cNvPr>
          <p:cNvSpPr txBox="1"/>
          <p:nvPr/>
        </p:nvSpPr>
        <p:spPr>
          <a:xfrm>
            <a:off x="32460379" y="29913310"/>
            <a:ext cx="7438589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length of a consecutive    circulation type period and the seasonal frequency of that type are related by a logarithmic regression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3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evaluate changes in the persistence as changes in the slope of the regression between the past and future time period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3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Westerly winds in summer are projected to become more persistent as the slope decreases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85A6D-8481-46F2-8006-27230383C076}"/>
              </a:ext>
            </a:extLst>
          </p:cNvPr>
          <p:cNvGrpSpPr>
            <a:grpSpLocks noChangeAspect="1"/>
          </p:cNvGrpSpPr>
          <p:nvPr/>
        </p:nvGrpSpPr>
        <p:grpSpPr>
          <a:xfrm>
            <a:off x="40049737" y="29921958"/>
            <a:ext cx="9402454" cy="9230155"/>
            <a:chOff x="3256192" y="336671"/>
            <a:chExt cx="6576430" cy="6455918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B727F354-80D0-4691-B100-2284FB5C4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6192" y="336671"/>
              <a:ext cx="6576430" cy="6455918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864330F-9D7C-4F60-B773-E148F25ED8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4939" y="3254086"/>
              <a:ext cx="2780933" cy="44216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D9298CA-3CD1-4F2C-9AE6-FCDCF7ABDB6F}"/>
                </a:ext>
              </a:extLst>
            </p:cNvPr>
            <p:cNvCxnSpPr>
              <a:cxnSpLocks/>
            </p:cNvCxnSpPr>
            <p:nvPr/>
          </p:nvCxnSpPr>
          <p:spPr>
            <a:xfrm>
              <a:off x="3979133" y="3265335"/>
              <a:ext cx="3679012" cy="43092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A5768AB-4072-45B8-BF04-69A39C5C62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9134" y="5089658"/>
              <a:ext cx="3674851" cy="42263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23B6002-506D-41D5-8F98-348FF4BA4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939" y="5089659"/>
              <a:ext cx="2780933" cy="42262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4DCFF75-101D-4A78-B06E-C5C305BF7212}"/>
                </a:ext>
              </a:extLst>
            </p:cNvPr>
            <p:cNvSpPr/>
            <p:nvPr/>
          </p:nvSpPr>
          <p:spPr>
            <a:xfrm>
              <a:off x="3985022" y="3254086"/>
              <a:ext cx="2259917" cy="22599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E5A73D-71F8-46F9-80A7-92EC16FCA73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021" y="3607731"/>
              <a:ext cx="1370626" cy="1906327"/>
            </a:xfrm>
            <a:prstGeom prst="line">
              <a:avLst/>
            </a:prstGeom>
            <a:ln w="19050">
              <a:solidFill>
                <a:srgbClr val="F72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9BAB621-3AF6-40FC-86DB-9AD447A0FB80}"/>
                </a:ext>
              </a:extLst>
            </p:cNvPr>
            <p:cNvCxnSpPr>
              <a:cxnSpLocks/>
            </p:cNvCxnSpPr>
            <p:nvPr/>
          </p:nvCxnSpPr>
          <p:spPr>
            <a:xfrm>
              <a:off x="4466358" y="3256954"/>
              <a:ext cx="1778581" cy="1315580"/>
            </a:xfrm>
            <a:prstGeom prst="line">
              <a:avLst/>
            </a:prstGeom>
            <a:ln w="19050">
              <a:solidFill>
                <a:srgbClr val="BB00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DF39852-33C6-4A0D-A7BC-35F482F12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1325" y="3382818"/>
              <a:ext cx="0" cy="1099752"/>
            </a:xfrm>
            <a:prstGeom prst="straightConnector1">
              <a:avLst/>
            </a:prstGeom>
            <a:ln w="38100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DC0869C-0C5C-4F59-99DB-F7B2996F7097}"/>
                </a:ext>
              </a:extLst>
            </p:cNvPr>
            <p:cNvCxnSpPr>
              <a:cxnSpLocks/>
            </p:cNvCxnSpPr>
            <p:nvPr/>
          </p:nvCxnSpPr>
          <p:spPr>
            <a:xfrm>
              <a:off x="4641325" y="4482571"/>
              <a:ext cx="1484420" cy="1"/>
            </a:xfrm>
            <a:prstGeom prst="straightConnector1">
              <a:avLst/>
            </a:prstGeom>
            <a:ln w="38100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A549E6B-54F4-4DD5-A561-E9EBAE930A2E}"/>
                </a:ext>
              </a:extLst>
            </p:cNvPr>
            <p:cNvSpPr txBox="1"/>
            <p:nvPr/>
          </p:nvSpPr>
          <p:spPr>
            <a:xfrm>
              <a:off x="4548259" y="3888315"/>
              <a:ext cx="1028950" cy="3538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99" dirty="0">
                  <a:latin typeface="Arial" panose="020B0604020202020204" pitchFamily="34" charset="0"/>
                  <a:cs typeface="Arial" panose="020B0604020202020204" pitchFamily="34" charset="0"/>
                </a:rPr>
                <a:t>+0.37%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BB2AFEA-86DB-469B-94FC-453629C51A0A}"/>
                </a:ext>
              </a:extLst>
            </p:cNvPr>
            <p:cNvSpPr txBox="1"/>
            <p:nvPr/>
          </p:nvSpPr>
          <p:spPr>
            <a:xfrm>
              <a:off x="4697508" y="4452695"/>
              <a:ext cx="1316283" cy="3538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99" dirty="0">
                  <a:latin typeface="Arial" panose="020B0604020202020204" pitchFamily="34" charset="0"/>
                  <a:cs typeface="Arial" panose="020B0604020202020204" pitchFamily="34" charset="0"/>
                </a:rPr>
                <a:t>+0.56 days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814D5E2-6082-4B1B-A158-DCC5A930610A}"/>
                </a:ext>
              </a:extLst>
            </p:cNvPr>
            <p:cNvSpPr txBox="1"/>
            <p:nvPr/>
          </p:nvSpPr>
          <p:spPr>
            <a:xfrm>
              <a:off x="3918933" y="2857000"/>
              <a:ext cx="4354134" cy="707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999" dirty="0">
                  <a:latin typeface="Arial" panose="020B0604020202020204" pitchFamily="34" charset="0"/>
                  <a:cs typeface="Arial" panose="020B0604020202020204" pitchFamily="34" charset="0"/>
                </a:rPr>
                <a:t>b) </a:t>
              </a:r>
            </a:p>
            <a:p>
              <a:endParaRPr lang="en-GB" sz="19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CDEA91E-E982-417C-9440-5F22160C9296}"/>
                </a:ext>
              </a:extLst>
            </p:cNvPr>
            <p:cNvCxnSpPr>
              <a:cxnSpLocks/>
            </p:cNvCxnSpPr>
            <p:nvPr/>
          </p:nvCxnSpPr>
          <p:spPr>
            <a:xfrm>
              <a:off x="3979134" y="4487928"/>
              <a:ext cx="626645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C4449C5-E18E-4A46-9FE5-FD05122A3740}"/>
                </a:ext>
              </a:extLst>
            </p:cNvPr>
            <p:cNvCxnSpPr>
              <a:cxnSpLocks/>
            </p:cNvCxnSpPr>
            <p:nvPr/>
          </p:nvCxnSpPr>
          <p:spPr>
            <a:xfrm>
              <a:off x="4627795" y="4530359"/>
              <a:ext cx="0" cy="981928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7A44960-8DF2-4DBC-ADA9-9BD603A92436}"/>
                </a:ext>
              </a:extLst>
            </p:cNvPr>
            <p:cNvSpPr txBox="1"/>
            <p:nvPr/>
          </p:nvSpPr>
          <p:spPr>
            <a:xfrm>
              <a:off x="3969654" y="5454139"/>
              <a:ext cx="1316283" cy="3538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99" dirty="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6.5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6732273-0A57-475E-87F1-DF2240432791}"/>
                </a:ext>
              </a:extLst>
            </p:cNvPr>
            <p:cNvSpPr/>
            <p:nvPr/>
          </p:nvSpPr>
          <p:spPr>
            <a:xfrm>
              <a:off x="7653985" y="3696253"/>
              <a:ext cx="1371887" cy="1393405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B1FB7DD-8CDB-4269-B73E-0E003588823C}"/>
                </a:ext>
              </a:extLst>
            </p:cNvPr>
            <p:cNvCxnSpPr>
              <a:cxnSpLocks/>
            </p:cNvCxnSpPr>
            <p:nvPr/>
          </p:nvCxnSpPr>
          <p:spPr>
            <a:xfrm>
              <a:off x="7653985" y="4487928"/>
              <a:ext cx="597066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B0964F-536F-47D4-9FFF-78DE30CA9C31}"/>
                </a:ext>
              </a:extLst>
            </p:cNvPr>
            <p:cNvCxnSpPr>
              <a:cxnSpLocks/>
            </p:cNvCxnSpPr>
            <p:nvPr/>
          </p:nvCxnSpPr>
          <p:spPr>
            <a:xfrm>
              <a:off x="8251051" y="4530359"/>
              <a:ext cx="0" cy="559299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CB2FC4B-D322-4743-B633-79FC1FCA8CEB}"/>
                </a:ext>
              </a:extLst>
            </p:cNvPr>
            <p:cNvSpPr txBox="1"/>
            <p:nvPr/>
          </p:nvSpPr>
          <p:spPr>
            <a:xfrm rot="3255484">
              <a:off x="3741350" y="4035841"/>
              <a:ext cx="1105192" cy="2423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99" dirty="0">
                  <a:solidFill>
                    <a:srgbClr val="F7273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past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B4FE6C9-9CD2-482C-94FB-A2077E724D03}"/>
                </a:ext>
              </a:extLst>
            </p:cNvPr>
            <p:cNvSpPr txBox="1"/>
            <p:nvPr/>
          </p:nvSpPr>
          <p:spPr>
            <a:xfrm rot="2205603">
              <a:off x="4547022" y="3482623"/>
              <a:ext cx="1105192" cy="3538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99" dirty="0">
                  <a:solidFill>
                    <a:srgbClr val="BB00B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future</a:t>
              </a:r>
            </a:p>
          </p:txBody>
        </p:sp>
      </p:grpSp>
      <p:sp>
        <p:nvSpPr>
          <p:cNvPr id="164" name="AutoShape 106">
            <a:extLst>
              <a:ext uri="{FF2B5EF4-FFF2-40B4-BE49-F238E27FC236}">
                <a16:creationId xmlns:a16="http://schemas.microsoft.com/office/drawing/2014/main" id="{CAF08304-03E9-4E3F-8705-9988667FF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77" y="27819153"/>
            <a:ext cx="31285597" cy="14373125"/>
          </a:xfrm>
          <a:custGeom>
            <a:avLst/>
            <a:gdLst>
              <a:gd name="connsiteX0" fmla="*/ 0 w 26315153"/>
              <a:gd name="connsiteY0" fmla="*/ 339810 h 9006371"/>
              <a:gd name="connsiteX1" fmla="*/ 339810 w 26315153"/>
              <a:gd name="connsiteY1" fmla="*/ 0 h 9006371"/>
              <a:gd name="connsiteX2" fmla="*/ 25975343 w 26315153"/>
              <a:gd name="connsiteY2" fmla="*/ 0 h 9006371"/>
              <a:gd name="connsiteX3" fmla="*/ 26315153 w 26315153"/>
              <a:gd name="connsiteY3" fmla="*/ 339810 h 9006371"/>
              <a:gd name="connsiteX4" fmla="*/ 26315153 w 26315153"/>
              <a:gd name="connsiteY4" fmla="*/ 8666561 h 9006371"/>
              <a:gd name="connsiteX5" fmla="*/ 25975343 w 26315153"/>
              <a:gd name="connsiteY5" fmla="*/ 9006371 h 9006371"/>
              <a:gd name="connsiteX6" fmla="*/ 339810 w 26315153"/>
              <a:gd name="connsiteY6" fmla="*/ 9006371 h 9006371"/>
              <a:gd name="connsiteX7" fmla="*/ 0 w 26315153"/>
              <a:gd name="connsiteY7" fmla="*/ 8666561 h 9006371"/>
              <a:gd name="connsiteX8" fmla="*/ 0 w 26315153"/>
              <a:gd name="connsiteY8" fmla="*/ 339810 h 9006371"/>
              <a:gd name="connsiteX0" fmla="*/ 0 w 26315153"/>
              <a:gd name="connsiteY0" fmla="*/ 352126 h 9018687"/>
              <a:gd name="connsiteX1" fmla="*/ 339810 w 26315153"/>
              <a:gd name="connsiteY1" fmla="*/ 12316 h 9018687"/>
              <a:gd name="connsiteX2" fmla="*/ 12592697 w 26315153"/>
              <a:gd name="connsiteY2" fmla="*/ 0 h 9018687"/>
              <a:gd name="connsiteX3" fmla="*/ 25975343 w 26315153"/>
              <a:gd name="connsiteY3" fmla="*/ 12316 h 9018687"/>
              <a:gd name="connsiteX4" fmla="*/ 26315153 w 26315153"/>
              <a:gd name="connsiteY4" fmla="*/ 352126 h 9018687"/>
              <a:gd name="connsiteX5" fmla="*/ 26315153 w 26315153"/>
              <a:gd name="connsiteY5" fmla="*/ 8678877 h 9018687"/>
              <a:gd name="connsiteX6" fmla="*/ 25975343 w 26315153"/>
              <a:gd name="connsiteY6" fmla="*/ 9018687 h 9018687"/>
              <a:gd name="connsiteX7" fmla="*/ 339810 w 26315153"/>
              <a:gd name="connsiteY7" fmla="*/ 9018687 h 9018687"/>
              <a:gd name="connsiteX8" fmla="*/ 0 w 26315153"/>
              <a:gd name="connsiteY8" fmla="*/ 8678877 h 9018687"/>
              <a:gd name="connsiteX9" fmla="*/ 0 w 26315153"/>
              <a:gd name="connsiteY9" fmla="*/ 352126 h 9018687"/>
              <a:gd name="connsiteX0" fmla="*/ 0 w 26315153"/>
              <a:gd name="connsiteY0" fmla="*/ 361651 h 9028212"/>
              <a:gd name="connsiteX1" fmla="*/ 339810 w 26315153"/>
              <a:gd name="connsiteY1" fmla="*/ 21841 h 9028212"/>
              <a:gd name="connsiteX2" fmla="*/ 10963922 w 26315153"/>
              <a:gd name="connsiteY2" fmla="*/ 0 h 9028212"/>
              <a:gd name="connsiteX3" fmla="*/ 12592697 w 26315153"/>
              <a:gd name="connsiteY3" fmla="*/ 9525 h 9028212"/>
              <a:gd name="connsiteX4" fmla="*/ 25975343 w 26315153"/>
              <a:gd name="connsiteY4" fmla="*/ 21841 h 9028212"/>
              <a:gd name="connsiteX5" fmla="*/ 26315153 w 26315153"/>
              <a:gd name="connsiteY5" fmla="*/ 361651 h 9028212"/>
              <a:gd name="connsiteX6" fmla="*/ 26315153 w 26315153"/>
              <a:gd name="connsiteY6" fmla="*/ 8688402 h 9028212"/>
              <a:gd name="connsiteX7" fmla="*/ 25975343 w 26315153"/>
              <a:gd name="connsiteY7" fmla="*/ 9028212 h 9028212"/>
              <a:gd name="connsiteX8" fmla="*/ 339810 w 26315153"/>
              <a:gd name="connsiteY8" fmla="*/ 9028212 h 9028212"/>
              <a:gd name="connsiteX9" fmla="*/ 0 w 26315153"/>
              <a:gd name="connsiteY9" fmla="*/ 8688402 h 9028212"/>
              <a:gd name="connsiteX10" fmla="*/ 0 w 26315153"/>
              <a:gd name="connsiteY10" fmla="*/ 361651 h 9028212"/>
              <a:gd name="connsiteX0" fmla="*/ 0 w 26315153"/>
              <a:gd name="connsiteY0" fmla="*/ 361651 h 9028212"/>
              <a:gd name="connsiteX1" fmla="*/ 339810 w 26315153"/>
              <a:gd name="connsiteY1" fmla="*/ 21841 h 9028212"/>
              <a:gd name="connsiteX2" fmla="*/ 10963922 w 26315153"/>
              <a:gd name="connsiteY2" fmla="*/ 0 h 9028212"/>
              <a:gd name="connsiteX3" fmla="*/ 11802122 w 26315153"/>
              <a:gd name="connsiteY3" fmla="*/ 0 h 9028212"/>
              <a:gd name="connsiteX4" fmla="*/ 12592697 w 26315153"/>
              <a:gd name="connsiteY4" fmla="*/ 9525 h 9028212"/>
              <a:gd name="connsiteX5" fmla="*/ 25975343 w 26315153"/>
              <a:gd name="connsiteY5" fmla="*/ 21841 h 9028212"/>
              <a:gd name="connsiteX6" fmla="*/ 26315153 w 26315153"/>
              <a:gd name="connsiteY6" fmla="*/ 361651 h 9028212"/>
              <a:gd name="connsiteX7" fmla="*/ 26315153 w 26315153"/>
              <a:gd name="connsiteY7" fmla="*/ 8688402 h 9028212"/>
              <a:gd name="connsiteX8" fmla="*/ 25975343 w 26315153"/>
              <a:gd name="connsiteY8" fmla="*/ 9028212 h 9028212"/>
              <a:gd name="connsiteX9" fmla="*/ 339810 w 26315153"/>
              <a:gd name="connsiteY9" fmla="*/ 9028212 h 9028212"/>
              <a:gd name="connsiteX10" fmla="*/ 0 w 26315153"/>
              <a:gd name="connsiteY10" fmla="*/ 8688402 h 9028212"/>
              <a:gd name="connsiteX11" fmla="*/ 0 w 26315153"/>
              <a:gd name="connsiteY11" fmla="*/ 361651 h 9028212"/>
              <a:gd name="connsiteX0" fmla="*/ 0 w 26315153"/>
              <a:gd name="connsiteY0" fmla="*/ 361651 h 9028212"/>
              <a:gd name="connsiteX1" fmla="*/ 339810 w 26315153"/>
              <a:gd name="connsiteY1" fmla="*/ 21841 h 9028212"/>
              <a:gd name="connsiteX2" fmla="*/ 10963922 w 26315153"/>
              <a:gd name="connsiteY2" fmla="*/ 0 h 9028212"/>
              <a:gd name="connsiteX3" fmla="*/ 11773547 w 26315153"/>
              <a:gd name="connsiteY3" fmla="*/ 819150 h 9028212"/>
              <a:gd name="connsiteX4" fmla="*/ 12592697 w 26315153"/>
              <a:gd name="connsiteY4" fmla="*/ 9525 h 9028212"/>
              <a:gd name="connsiteX5" fmla="*/ 25975343 w 26315153"/>
              <a:gd name="connsiteY5" fmla="*/ 21841 h 9028212"/>
              <a:gd name="connsiteX6" fmla="*/ 26315153 w 26315153"/>
              <a:gd name="connsiteY6" fmla="*/ 361651 h 9028212"/>
              <a:gd name="connsiteX7" fmla="*/ 26315153 w 26315153"/>
              <a:gd name="connsiteY7" fmla="*/ 8688402 h 9028212"/>
              <a:gd name="connsiteX8" fmla="*/ 25975343 w 26315153"/>
              <a:gd name="connsiteY8" fmla="*/ 9028212 h 9028212"/>
              <a:gd name="connsiteX9" fmla="*/ 339810 w 26315153"/>
              <a:gd name="connsiteY9" fmla="*/ 9028212 h 9028212"/>
              <a:gd name="connsiteX10" fmla="*/ 0 w 26315153"/>
              <a:gd name="connsiteY10" fmla="*/ 8688402 h 9028212"/>
              <a:gd name="connsiteX11" fmla="*/ 0 w 26315153"/>
              <a:gd name="connsiteY11" fmla="*/ 361651 h 9028212"/>
              <a:gd name="connsiteX0" fmla="*/ 0 w 26315153"/>
              <a:gd name="connsiteY0" fmla="*/ 361651 h 9028212"/>
              <a:gd name="connsiteX1" fmla="*/ 339810 w 26315153"/>
              <a:gd name="connsiteY1" fmla="*/ 21841 h 9028212"/>
              <a:gd name="connsiteX2" fmla="*/ 10963922 w 26315153"/>
              <a:gd name="connsiteY2" fmla="*/ 0 h 9028212"/>
              <a:gd name="connsiteX3" fmla="*/ 11773547 w 26315153"/>
              <a:gd name="connsiteY3" fmla="*/ 819150 h 9028212"/>
              <a:gd name="connsiteX4" fmla="*/ 12592697 w 26315153"/>
              <a:gd name="connsiteY4" fmla="*/ 9525 h 9028212"/>
              <a:gd name="connsiteX5" fmla="*/ 25975343 w 26315153"/>
              <a:gd name="connsiteY5" fmla="*/ 21841 h 9028212"/>
              <a:gd name="connsiteX6" fmla="*/ 26315153 w 26315153"/>
              <a:gd name="connsiteY6" fmla="*/ 361651 h 9028212"/>
              <a:gd name="connsiteX7" fmla="*/ 26281045 w 26315153"/>
              <a:gd name="connsiteY7" fmla="*/ 1065508 h 9028212"/>
              <a:gd name="connsiteX8" fmla="*/ 26315153 w 26315153"/>
              <a:gd name="connsiteY8" fmla="*/ 8688402 h 9028212"/>
              <a:gd name="connsiteX9" fmla="*/ 25975343 w 26315153"/>
              <a:gd name="connsiteY9" fmla="*/ 9028212 h 9028212"/>
              <a:gd name="connsiteX10" fmla="*/ 339810 w 26315153"/>
              <a:gd name="connsiteY10" fmla="*/ 9028212 h 9028212"/>
              <a:gd name="connsiteX11" fmla="*/ 0 w 26315153"/>
              <a:gd name="connsiteY11" fmla="*/ 8688402 h 9028212"/>
              <a:gd name="connsiteX12" fmla="*/ 0 w 26315153"/>
              <a:gd name="connsiteY12" fmla="*/ 361651 h 9028212"/>
              <a:gd name="connsiteX0" fmla="*/ 0 w 26315153"/>
              <a:gd name="connsiteY0" fmla="*/ 361651 h 9028212"/>
              <a:gd name="connsiteX1" fmla="*/ 339810 w 26315153"/>
              <a:gd name="connsiteY1" fmla="*/ 21841 h 9028212"/>
              <a:gd name="connsiteX2" fmla="*/ 10963922 w 26315153"/>
              <a:gd name="connsiteY2" fmla="*/ 0 h 9028212"/>
              <a:gd name="connsiteX3" fmla="*/ 11773547 w 26315153"/>
              <a:gd name="connsiteY3" fmla="*/ 819150 h 9028212"/>
              <a:gd name="connsiteX4" fmla="*/ 12592697 w 26315153"/>
              <a:gd name="connsiteY4" fmla="*/ 9525 h 9028212"/>
              <a:gd name="connsiteX5" fmla="*/ 25975343 w 26315153"/>
              <a:gd name="connsiteY5" fmla="*/ 21841 h 9028212"/>
              <a:gd name="connsiteX6" fmla="*/ 26315153 w 26315153"/>
              <a:gd name="connsiteY6" fmla="*/ 361651 h 9028212"/>
              <a:gd name="connsiteX7" fmla="*/ 26281045 w 26315153"/>
              <a:gd name="connsiteY7" fmla="*/ 1065508 h 9028212"/>
              <a:gd name="connsiteX8" fmla="*/ 26281045 w 26315153"/>
              <a:gd name="connsiteY8" fmla="*/ 2612954 h 9028212"/>
              <a:gd name="connsiteX9" fmla="*/ 26315153 w 26315153"/>
              <a:gd name="connsiteY9" fmla="*/ 8688402 h 9028212"/>
              <a:gd name="connsiteX10" fmla="*/ 25975343 w 26315153"/>
              <a:gd name="connsiteY10" fmla="*/ 9028212 h 9028212"/>
              <a:gd name="connsiteX11" fmla="*/ 339810 w 26315153"/>
              <a:gd name="connsiteY11" fmla="*/ 9028212 h 9028212"/>
              <a:gd name="connsiteX12" fmla="*/ 0 w 26315153"/>
              <a:gd name="connsiteY12" fmla="*/ 8688402 h 9028212"/>
              <a:gd name="connsiteX13" fmla="*/ 0 w 26315153"/>
              <a:gd name="connsiteY13" fmla="*/ 361651 h 9028212"/>
              <a:gd name="connsiteX0" fmla="*/ 0 w 26315153"/>
              <a:gd name="connsiteY0" fmla="*/ 361651 h 9028212"/>
              <a:gd name="connsiteX1" fmla="*/ 339810 w 26315153"/>
              <a:gd name="connsiteY1" fmla="*/ 21841 h 9028212"/>
              <a:gd name="connsiteX2" fmla="*/ 10963922 w 26315153"/>
              <a:gd name="connsiteY2" fmla="*/ 0 h 9028212"/>
              <a:gd name="connsiteX3" fmla="*/ 11773547 w 26315153"/>
              <a:gd name="connsiteY3" fmla="*/ 819150 h 9028212"/>
              <a:gd name="connsiteX4" fmla="*/ 12592697 w 26315153"/>
              <a:gd name="connsiteY4" fmla="*/ 9525 h 9028212"/>
              <a:gd name="connsiteX5" fmla="*/ 25975343 w 26315153"/>
              <a:gd name="connsiteY5" fmla="*/ 21841 h 9028212"/>
              <a:gd name="connsiteX6" fmla="*/ 26315153 w 26315153"/>
              <a:gd name="connsiteY6" fmla="*/ 361651 h 9028212"/>
              <a:gd name="connsiteX7" fmla="*/ 26281045 w 26315153"/>
              <a:gd name="connsiteY7" fmla="*/ 1065508 h 9028212"/>
              <a:gd name="connsiteX8" fmla="*/ 26257599 w 26315153"/>
              <a:gd name="connsiteY8" fmla="*/ 1839231 h 9028212"/>
              <a:gd name="connsiteX9" fmla="*/ 26281045 w 26315153"/>
              <a:gd name="connsiteY9" fmla="*/ 2612954 h 9028212"/>
              <a:gd name="connsiteX10" fmla="*/ 26315153 w 26315153"/>
              <a:gd name="connsiteY10" fmla="*/ 8688402 h 9028212"/>
              <a:gd name="connsiteX11" fmla="*/ 25975343 w 26315153"/>
              <a:gd name="connsiteY11" fmla="*/ 9028212 h 9028212"/>
              <a:gd name="connsiteX12" fmla="*/ 339810 w 26315153"/>
              <a:gd name="connsiteY12" fmla="*/ 9028212 h 9028212"/>
              <a:gd name="connsiteX13" fmla="*/ 0 w 26315153"/>
              <a:gd name="connsiteY13" fmla="*/ 8688402 h 9028212"/>
              <a:gd name="connsiteX14" fmla="*/ 0 w 26315153"/>
              <a:gd name="connsiteY14" fmla="*/ 361651 h 9028212"/>
              <a:gd name="connsiteX0" fmla="*/ 0 w 27125108"/>
              <a:gd name="connsiteY0" fmla="*/ 361651 h 9028212"/>
              <a:gd name="connsiteX1" fmla="*/ 339810 w 27125108"/>
              <a:gd name="connsiteY1" fmla="*/ 21841 h 9028212"/>
              <a:gd name="connsiteX2" fmla="*/ 10963922 w 27125108"/>
              <a:gd name="connsiteY2" fmla="*/ 0 h 9028212"/>
              <a:gd name="connsiteX3" fmla="*/ 11773547 w 27125108"/>
              <a:gd name="connsiteY3" fmla="*/ 819150 h 9028212"/>
              <a:gd name="connsiteX4" fmla="*/ 12592697 w 27125108"/>
              <a:gd name="connsiteY4" fmla="*/ 9525 h 9028212"/>
              <a:gd name="connsiteX5" fmla="*/ 25975343 w 27125108"/>
              <a:gd name="connsiteY5" fmla="*/ 21841 h 9028212"/>
              <a:gd name="connsiteX6" fmla="*/ 26315153 w 27125108"/>
              <a:gd name="connsiteY6" fmla="*/ 361651 h 9028212"/>
              <a:gd name="connsiteX7" fmla="*/ 26281045 w 27125108"/>
              <a:gd name="connsiteY7" fmla="*/ 1065508 h 9028212"/>
              <a:gd name="connsiteX8" fmla="*/ 27125108 w 27125108"/>
              <a:gd name="connsiteY8" fmla="*/ 1886123 h 9028212"/>
              <a:gd name="connsiteX9" fmla="*/ 26281045 w 27125108"/>
              <a:gd name="connsiteY9" fmla="*/ 2612954 h 9028212"/>
              <a:gd name="connsiteX10" fmla="*/ 26315153 w 27125108"/>
              <a:gd name="connsiteY10" fmla="*/ 8688402 h 9028212"/>
              <a:gd name="connsiteX11" fmla="*/ 25975343 w 27125108"/>
              <a:gd name="connsiteY11" fmla="*/ 9028212 h 9028212"/>
              <a:gd name="connsiteX12" fmla="*/ 339810 w 27125108"/>
              <a:gd name="connsiteY12" fmla="*/ 9028212 h 9028212"/>
              <a:gd name="connsiteX13" fmla="*/ 0 w 27125108"/>
              <a:gd name="connsiteY13" fmla="*/ 8688402 h 9028212"/>
              <a:gd name="connsiteX14" fmla="*/ 0 w 27125108"/>
              <a:gd name="connsiteY14" fmla="*/ 361651 h 9028212"/>
              <a:gd name="connsiteX0" fmla="*/ 0 w 27125108"/>
              <a:gd name="connsiteY0" fmla="*/ 361651 h 9028212"/>
              <a:gd name="connsiteX1" fmla="*/ 339810 w 27125108"/>
              <a:gd name="connsiteY1" fmla="*/ 21841 h 9028212"/>
              <a:gd name="connsiteX2" fmla="*/ 10963922 w 27125108"/>
              <a:gd name="connsiteY2" fmla="*/ 0 h 9028212"/>
              <a:gd name="connsiteX3" fmla="*/ 11773547 w 27125108"/>
              <a:gd name="connsiteY3" fmla="*/ 819150 h 9028212"/>
              <a:gd name="connsiteX4" fmla="*/ 12592697 w 27125108"/>
              <a:gd name="connsiteY4" fmla="*/ 9525 h 9028212"/>
              <a:gd name="connsiteX5" fmla="*/ 25975343 w 27125108"/>
              <a:gd name="connsiteY5" fmla="*/ 21841 h 9028212"/>
              <a:gd name="connsiteX6" fmla="*/ 26315153 w 27125108"/>
              <a:gd name="connsiteY6" fmla="*/ 361651 h 9028212"/>
              <a:gd name="connsiteX7" fmla="*/ 26281045 w 27125108"/>
              <a:gd name="connsiteY7" fmla="*/ 1065508 h 9028212"/>
              <a:gd name="connsiteX8" fmla="*/ 27125108 w 27125108"/>
              <a:gd name="connsiteY8" fmla="*/ 1886123 h 9028212"/>
              <a:gd name="connsiteX9" fmla="*/ 26304491 w 27125108"/>
              <a:gd name="connsiteY9" fmla="*/ 2659846 h 9028212"/>
              <a:gd name="connsiteX10" fmla="*/ 26315153 w 27125108"/>
              <a:gd name="connsiteY10" fmla="*/ 8688402 h 9028212"/>
              <a:gd name="connsiteX11" fmla="*/ 25975343 w 27125108"/>
              <a:gd name="connsiteY11" fmla="*/ 9028212 h 9028212"/>
              <a:gd name="connsiteX12" fmla="*/ 339810 w 27125108"/>
              <a:gd name="connsiteY12" fmla="*/ 9028212 h 9028212"/>
              <a:gd name="connsiteX13" fmla="*/ 0 w 27125108"/>
              <a:gd name="connsiteY13" fmla="*/ 8688402 h 9028212"/>
              <a:gd name="connsiteX14" fmla="*/ 0 w 27125108"/>
              <a:gd name="connsiteY14" fmla="*/ 361651 h 9028212"/>
              <a:gd name="connsiteX0" fmla="*/ 0 w 27125108"/>
              <a:gd name="connsiteY0" fmla="*/ 361651 h 9028212"/>
              <a:gd name="connsiteX1" fmla="*/ 339810 w 27125108"/>
              <a:gd name="connsiteY1" fmla="*/ 21841 h 9028212"/>
              <a:gd name="connsiteX2" fmla="*/ 10963922 w 27125108"/>
              <a:gd name="connsiteY2" fmla="*/ 0 h 9028212"/>
              <a:gd name="connsiteX3" fmla="*/ 11773547 w 27125108"/>
              <a:gd name="connsiteY3" fmla="*/ 819150 h 9028212"/>
              <a:gd name="connsiteX4" fmla="*/ 12592697 w 27125108"/>
              <a:gd name="connsiteY4" fmla="*/ 9525 h 9028212"/>
              <a:gd name="connsiteX5" fmla="*/ 25975343 w 27125108"/>
              <a:gd name="connsiteY5" fmla="*/ 21841 h 9028212"/>
              <a:gd name="connsiteX6" fmla="*/ 26315153 w 27125108"/>
              <a:gd name="connsiteY6" fmla="*/ 361651 h 9028212"/>
              <a:gd name="connsiteX7" fmla="*/ 26281044 w 27125108"/>
              <a:gd name="connsiteY7" fmla="*/ 1042061 h 9028212"/>
              <a:gd name="connsiteX8" fmla="*/ 27125108 w 27125108"/>
              <a:gd name="connsiteY8" fmla="*/ 1886123 h 9028212"/>
              <a:gd name="connsiteX9" fmla="*/ 26304491 w 27125108"/>
              <a:gd name="connsiteY9" fmla="*/ 2659846 h 9028212"/>
              <a:gd name="connsiteX10" fmla="*/ 26315153 w 27125108"/>
              <a:gd name="connsiteY10" fmla="*/ 8688402 h 9028212"/>
              <a:gd name="connsiteX11" fmla="*/ 25975343 w 27125108"/>
              <a:gd name="connsiteY11" fmla="*/ 9028212 h 9028212"/>
              <a:gd name="connsiteX12" fmla="*/ 339810 w 27125108"/>
              <a:gd name="connsiteY12" fmla="*/ 9028212 h 9028212"/>
              <a:gd name="connsiteX13" fmla="*/ 0 w 27125108"/>
              <a:gd name="connsiteY13" fmla="*/ 8688402 h 9028212"/>
              <a:gd name="connsiteX14" fmla="*/ 0 w 27125108"/>
              <a:gd name="connsiteY14" fmla="*/ 361651 h 9028212"/>
              <a:gd name="connsiteX0" fmla="*/ 0 w 27125108"/>
              <a:gd name="connsiteY0" fmla="*/ 361651 h 9028212"/>
              <a:gd name="connsiteX1" fmla="*/ 339810 w 27125108"/>
              <a:gd name="connsiteY1" fmla="*/ 21841 h 9028212"/>
              <a:gd name="connsiteX2" fmla="*/ 10963922 w 27125108"/>
              <a:gd name="connsiteY2" fmla="*/ 0 h 9028212"/>
              <a:gd name="connsiteX3" fmla="*/ 11773547 w 27125108"/>
              <a:gd name="connsiteY3" fmla="*/ 819150 h 9028212"/>
              <a:gd name="connsiteX4" fmla="*/ 12592697 w 27125108"/>
              <a:gd name="connsiteY4" fmla="*/ 9525 h 9028212"/>
              <a:gd name="connsiteX5" fmla="*/ 25975343 w 27125108"/>
              <a:gd name="connsiteY5" fmla="*/ 21841 h 9028212"/>
              <a:gd name="connsiteX6" fmla="*/ 26315153 w 27125108"/>
              <a:gd name="connsiteY6" fmla="*/ 361651 h 9028212"/>
              <a:gd name="connsiteX7" fmla="*/ 26281044 w 27125108"/>
              <a:gd name="connsiteY7" fmla="*/ 1042061 h 9028212"/>
              <a:gd name="connsiteX8" fmla="*/ 27125108 w 27125108"/>
              <a:gd name="connsiteY8" fmla="*/ 1886123 h 9028212"/>
              <a:gd name="connsiteX9" fmla="*/ 26304491 w 27125108"/>
              <a:gd name="connsiteY9" fmla="*/ 2659846 h 9028212"/>
              <a:gd name="connsiteX10" fmla="*/ 26315153 w 27125108"/>
              <a:gd name="connsiteY10" fmla="*/ 8688402 h 9028212"/>
              <a:gd name="connsiteX11" fmla="*/ 25975343 w 27125108"/>
              <a:gd name="connsiteY11" fmla="*/ 9028212 h 9028212"/>
              <a:gd name="connsiteX12" fmla="*/ 339810 w 27125108"/>
              <a:gd name="connsiteY12" fmla="*/ 9028212 h 9028212"/>
              <a:gd name="connsiteX13" fmla="*/ 0 w 27125108"/>
              <a:gd name="connsiteY13" fmla="*/ 8688402 h 9028212"/>
              <a:gd name="connsiteX14" fmla="*/ 0 w 27125108"/>
              <a:gd name="connsiteY14" fmla="*/ 361651 h 9028212"/>
              <a:gd name="connsiteX0" fmla="*/ 0 w 27125108"/>
              <a:gd name="connsiteY0" fmla="*/ 361651 h 9028212"/>
              <a:gd name="connsiteX1" fmla="*/ 339810 w 27125108"/>
              <a:gd name="connsiteY1" fmla="*/ 21841 h 9028212"/>
              <a:gd name="connsiteX2" fmla="*/ 10963922 w 27125108"/>
              <a:gd name="connsiteY2" fmla="*/ 0 h 9028212"/>
              <a:gd name="connsiteX3" fmla="*/ 12592697 w 27125108"/>
              <a:gd name="connsiteY3" fmla="*/ 9525 h 9028212"/>
              <a:gd name="connsiteX4" fmla="*/ 25975343 w 27125108"/>
              <a:gd name="connsiteY4" fmla="*/ 21841 h 9028212"/>
              <a:gd name="connsiteX5" fmla="*/ 26315153 w 27125108"/>
              <a:gd name="connsiteY5" fmla="*/ 361651 h 9028212"/>
              <a:gd name="connsiteX6" fmla="*/ 26281044 w 27125108"/>
              <a:gd name="connsiteY6" fmla="*/ 1042061 h 9028212"/>
              <a:gd name="connsiteX7" fmla="*/ 27125108 w 27125108"/>
              <a:gd name="connsiteY7" fmla="*/ 1886123 h 9028212"/>
              <a:gd name="connsiteX8" fmla="*/ 26304491 w 27125108"/>
              <a:gd name="connsiteY8" fmla="*/ 2659846 h 9028212"/>
              <a:gd name="connsiteX9" fmla="*/ 26315153 w 27125108"/>
              <a:gd name="connsiteY9" fmla="*/ 8688402 h 9028212"/>
              <a:gd name="connsiteX10" fmla="*/ 25975343 w 27125108"/>
              <a:gd name="connsiteY10" fmla="*/ 9028212 h 9028212"/>
              <a:gd name="connsiteX11" fmla="*/ 339810 w 27125108"/>
              <a:gd name="connsiteY11" fmla="*/ 9028212 h 9028212"/>
              <a:gd name="connsiteX12" fmla="*/ 0 w 27125108"/>
              <a:gd name="connsiteY12" fmla="*/ 8688402 h 9028212"/>
              <a:gd name="connsiteX13" fmla="*/ 0 w 27125108"/>
              <a:gd name="connsiteY13" fmla="*/ 361651 h 9028212"/>
              <a:gd name="connsiteX0" fmla="*/ 0 w 27125108"/>
              <a:gd name="connsiteY0" fmla="*/ 352126 h 9018687"/>
              <a:gd name="connsiteX1" fmla="*/ 339810 w 27125108"/>
              <a:gd name="connsiteY1" fmla="*/ 12316 h 9018687"/>
              <a:gd name="connsiteX2" fmla="*/ 12592697 w 27125108"/>
              <a:gd name="connsiteY2" fmla="*/ 0 h 9018687"/>
              <a:gd name="connsiteX3" fmla="*/ 25975343 w 27125108"/>
              <a:gd name="connsiteY3" fmla="*/ 12316 h 9018687"/>
              <a:gd name="connsiteX4" fmla="*/ 26315153 w 27125108"/>
              <a:gd name="connsiteY4" fmla="*/ 352126 h 9018687"/>
              <a:gd name="connsiteX5" fmla="*/ 26281044 w 27125108"/>
              <a:gd name="connsiteY5" fmla="*/ 1032536 h 9018687"/>
              <a:gd name="connsiteX6" fmla="*/ 27125108 w 27125108"/>
              <a:gd name="connsiteY6" fmla="*/ 1876598 h 9018687"/>
              <a:gd name="connsiteX7" fmla="*/ 26304491 w 27125108"/>
              <a:gd name="connsiteY7" fmla="*/ 2650321 h 9018687"/>
              <a:gd name="connsiteX8" fmla="*/ 26315153 w 27125108"/>
              <a:gd name="connsiteY8" fmla="*/ 8678877 h 9018687"/>
              <a:gd name="connsiteX9" fmla="*/ 25975343 w 27125108"/>
              <a:gd name="connsiteY9" fmla="*/ 9018687 h 9018687"/>
              <a:gd name="connsiteX10" fmla="*/ 339810 w 27125108"/>
              <a:gd name="connsiteY10" fmla="*/ 9018687 h 9018687"/>
              <a:gd name="connsiteX11" fmla="*/ 0 w 27125108"/>
              <a:gd name="connsiteY11" fmla="*/ 8678877 h 9018687"/>
              <a:gd name="connsiteX12" fmla="*/ 0 w 27125108"/>
              <a:gd name="connsiteY12" fmla="*/ 352126 h 9018687"/>
              <a:gd name="connsiteX0" fmla="*/ 0 w 27125108"/>
              <a:gd name="connsiteY0" fmla="*/ 339810 h 9006371"/>
              <a:gd name="connsiteX1" fmla="*/ 339810 w 27125108"/>
              <a:gd name="connsiteY1" fmla="*/ 0 h 9006371"/>
              <a:gd name="connsiteX2" fmla="*/ 7101205 w 27125108"/>
              <a:gd name="connsiteY2" fmla="*/ 2285407 h 9006371"/>
              <a:gd name="connsiteX3" fmla="*/ 25975343 w 27125108"/>
              <a:gd name="connsiteY3" fmla="*/ 0 h 9006371"/>
              <a:gd name="connsiteX4" fmla="*/ 26315153 w 27125108"/>
              <a:gd name="connsiteY4" fmla="*/ 339810 h 9006371"/>
              <a:gd name="connsiteX5" fmla="*/ 26281044 w 27125108"/>
              <a:gd name="connsiteY5" fmla="*/ 1020220 h 9006371"/>
              <a:gd name="connsiteX6" fmla="*/ 27125108 w 27125108"/>
              <a:gd name="connsiteY6" fmla="*/ 1864282 h 9006371"/>
              <a:gd name="connsiteX7" fmla="*/ 26304491 w 27125108"/>
              <a:gd name="connsiteY7" fmla="*/ 2638005 h 9006371"/>
              <a:gd name="connsiteX8" fmla="*/ 26315153 w 27125108"/>
              <a:gd name="connsiteY8" fmla="*/ 8666561 h 9006371"/>
              <a:gd name="connsiteX9" fmla="*/ 25975343 w 27125108"/>
              <a:gd name="connsiteY9" fmla="*/ 9006371 h 9006371"/>
              <a:gd name="connsiteX10" fmla="*/ 339810 w 27125108"/>
              <a:gd name="connsiteY10" fmla="*/ 9006371 h 9006371"/>
              <a:gd name="connsiteX11" fmla="*/ 0 w 27125108"/>
              <a:gd name="connsiteY11" fmla="*/ 8666561 h 9006371"/>
              <a:gd name="connsiteX12" fmla="*/ 0 w 27125108"/>
              <a:gd name="connsiteY12" fmla="*/ 339810 h 9006371"/>
              <a:gd name="connsiteX0" fmla="*/ 0 w 27125108"/>
              <a:gd name="connsiteY0" fmla="*/ 339810 h 9006371"/>
              <a:gd name="connsiteX1" fmla="*/ 339810 w 27125108"/>
              <a:gd name="connsiteY1" fmla="*/ 0 h 9006371"/>
              <a:gd name="connsiteX2" fmla="*/ 8180729 w 27125108"/>
              <a:gd name="connsiteY2" fmla="*/ 808300 h 9006371"/>
              <a:gd name="connsiteX3" fmla="*/ 25975343 w 27125108"/>
              <a:gd name="connsiteY3" fmla="*/ 0 h 9006371"/>
              <a:gd name="connsiteX4" fmla="*/ 26315153 w 27125108"/>
              <a:gd name="connsiteY4" fmla="*/ 339810 h 9006371"/>
              <a:gd name="connsiteX5" fmla="*/ 26281044 w 27125108"/>
              <a:gd name="connsiteY5" fmla="*/ 1020220 h 9006371"/>
              <a:gd name="connsiteX6" fmla="*/ 27125108 w 27125108"/>
              <a:gd name="connsiteY6" fmla="*/ 1864282 h 9006371"/>
              <a:gd name="connsiteX7" fmla="*/ 26304491 w 27125108"/>
              <a:gd name="connsiteY7" fmla="*/ 2638005 h 9006371"/>
              <a:gd name="connsiteX8" fmla="*/ 26315153 w 27125108"/>
              <a:gd name="connsiteY8" fmla="*/ 8666561 h 9006371"/>
              <a:gd name="connsiteX9" fmla="*/ 25975343 w 27125108"/>
              <a:gd name="connsiteY9" fmla="*/ 9006371 h 9006371"/>
              <a:gd name="connsiteX10" fmla="*/ 339810 w 27125108"/>
              <a:gd name="connsiteY10" fmla="*/ 9006371 h 9006371"/>
              <a:gd name="connsiteX11" fmla="*/ 0 w 27125108"/>
              <a:gd name="connsiteY11" fmla="*/ 8666561 h 9006371"/>
              <a:gd name="connsiteX12" fmla="*/ 0 w 27125108"/>
              <a:gd name="connsiteY12" fmla="*/ 339810 h 9006371"/>
              <a:gd name="connsiteX0" fmla="*/ 0 w 27125108"/>
              <a:gd name="connsiteY0" fmla="*/ 339810 h 9006371"/>
              <a:gd name="connsiteX1" fmla="*/ 339810 w 27125108"/>
              <a:gd name="connsiteY1" fmla="*/ 0 h 9006371"/>
              <a:gd name="connsiteX2" fmla="*/ 8052273 w 27125108"/>
              <a:gd name="connsiteY2" fmla="*/ 824342 h 9006371"/>
              <a:gd name="connsiteX3" fmla="*/ 25975343 w 27125108"/>
              <a:gd name="connsiteY3" fmla="*/ 0 h 9006371"/>
              <a:gd name="connsiteX4" fmla="*/ 26315153 w 27125108"/>
              <a:gd name="connsiteY4" fmla="*/ 339810 h 9006371"/>
              <a:gd name="connsiteX5" fmla="*/ 26281044 w 27125108"/>
              <a:gd name="connsiteY5" fmla="*/ 1020220 h 9006371"/>
              <a:gd name="connsiteX6" fmla="*/ 27125108 w 27125108"/>
              <a:gd name="connsiteY6" fmla="*/ 1864282 h 9006371"/>
              <a:gd name="connsiteX7" fmla="*/ 26304491 w 27125108"/>
              <a:gd name="connsiteY7" fmla="*/ 2638005 h 9006371"/>
              <a:gd name="connsiteX8" fmla="*/ 26315153 w 27125108"/>
              <a:gd name="connsiteY8" fmla="*/ 8666561 h 9006371"/>
              <a:gd name="connsiteX9" fmla="*/ 25975343 w 27125108"/>
              <a:gd name="connsiteY9" fmla="*/ 9006371 h 9006371"/>
              <a:gd name="connsiteX10" fmla="*/ 339810 w 27125108"/>
              <a:gd name="connsiteY10" fmla="*/ 9006371 h 9006371"/>
              <a:gd name="connsiteX11" fmla="*/ 0 w 27125108"/>
              <a:gd name="connsiteY11" fmla="*/ 8666561 h 9006371"/>
              <a:gd name="connsiteX12" fmla="*/ 0 w 27125108"/>
              <a:gd name="connsiteY12" fmla="*/ 339810 h 9006371"/>
              <a:gd name="connsiteX0" fmla="*/ 0 w 27125108"/>
              <a:gd name="connsiteY0" fmla="*/ 339810 h 9006371"/>
              <a:gd name="connsiteX1" fmla="*/ 339810 w 27125108"/>
              <a:gd name="connsiteY1" fmla="*/ 0 h 9006371"/>
              <a:gd name="connsiteX2" fmla="*/ 6468294 w 27125108"/>
              <a:gd name="connsiteY2" fmla="*/ 644570 h 9006371"/>
              <a:gd name="connsiteX3" fmla="*/ 8052273 w 27125108"/>
              <a:gd name="connsiteY3" fmla="*/ 824342 h 9006371"/>
              <a:gd name="connsiteX4" fmla="*/ 25975343 w 27125108"/>
              <a:gd name="connsiteY4" fmla="*/ 0 h 9006371"/>
              <a:gd name="connsiteX5" fmla="*/ 26315153 w 27125108"/>
              <a:gd name="connsiteY5" fmla="*/ 339810 h 9006371"/>
              <a:gd name="connsiteX6" fmla="*/ 26281044 w 27125108"/>
              <a:gd name="connsiteY6" fmla="*/ 1020220 h 9006371"/>
              <a:gd name="connsiteX7" fmla="*/ 27125108 w 27125108"/>
              <a:gd name="connsiteY7" fmla="*/ 1864282 h 9006371"/>
              <a:gd name="connsiteX8" fmla="*/ 26304491 w 27125108"/>
              <a:gd name="connsiteY8" fmla="*/ 2638005 h 9006371"/>
              <a:gd name="connsiteX9" fmla="*/ 26315153 w 27125108"/>
              <a:gd name="connsiteY9" fmla="*/ 8666561 h 9006371"/>
              <a:gd name="connsiteX10" fmla="*/ 25975343 w 27125108"/>
              <a:gd name="connsiteY10" fmla="*/ 9006371 h 9006371"/>
              <a:gd name="connsiteX11" fmla="*/ 339810 w 27125108"/>
              <a:gd name="connsiteY11" fmla="*/ 9006371 h 9006371"/>
              <a:gd name="connsiteX12" fmla="*/ 0 w 27125108"/>
              <a:gd name="connsiteY12" fmla="*/ 8666561 h 9006371"/>
              <a:gd name="connsiteX13" fmla="*/ 0 w 27125108"/>
              <a:gd name="connsiteY13" fmla="*/ 339810 h 9006371"/>
              <a:gd name="connsiteX0" fmla="*/ 0 w 27125108"/>
              <a:gd name="connsiteY0" fmla="*/ 369008 h 9035569"/>
              <a:gd name="connsiteX1" fmla="*/ 339810 w 27125108"/>
              <a:gd name="connsiteY1" fmla="*/ 29198 h 9035569"/>
              <a:gd name="connsiteX2" fmla="*/ 7174801 w 27125108"/>
              <a:gd name="connsiteY2" fmla="*/ 0 h 9035569"/>
              <a:gd name="connsiteX3" fmla="*/ 8052273 w 27125108"/>
              <a:gd name="connsiteY3" fmla="*/ 853540 h 9035569"/>
              <a:gd name="connsiteX4" fmla="*/ 25975343 w 27125108"/>
              <a:gd name="connsiteY4" fmla="*/ 29198 h 9035569"/>
              <a:gd name="connsiteX5" fmla="*/ 26315153 w 27125108"/>
              <a:gd name="connsiteY5" fmla="*/ 369008 h 9035569"/>
              <a:gd name="connsiteX6" fmla="*/ 26281044 w 27125108"/>
              <a:gd name="connsiteY6" fmla="*/ 1049418 h 9035569"/>
              <a:gd name="connsiteX7" fmla="*/ 27125108 w 27125108"/>
              <a:gd name="connsiteY7" fmla="*/ 1893480 h 9035569"/>
              <a:gd name="connsiteX8" fmla="*/ 26304491 w 27125108"/>
              <a:gd name="connsiteY8" fmla="*/ 2667203 h 9035569"/>
              <a:gd name="connsiteX9" fmla="*/ 26315153 w 27125108"/>
              <a:gd name="connsiteY9" fmla="*/ 8695759 h 9035569"/>
              <a:gd name="connsiteX10" fmla="*/ 25975343 w 27125108"/>
              <a:gd name="connsiteY10" fmla="*/ 9035569 h 9035569"/>
              <a:gd name="connsiteX11" fmla="*/ 339810 w 27125108"/>
              <a:gd name="connsiteY11" fmla="*/ 9035569 h 9035569"/>
              <a:gd name="connsiteX12" fmla="*/ 0 w 27125108"/>
              <a:gd name="connsiteY12" fmla="*/ 8695759 h 9035569"/>
              <a:gd name="connsiteX13" fmla="*/ 0 w 27125108"/>
              <a:gd name="connsiteY13" fmla="*/ 369008 h 9035569"/>
              <a:gd name="connsiteX0" fmla="*/ 0 w 27125108"/>
              <a:gd name="connsiteY0" fmla="*/ 369008 h 9035569"/>
              <a:gd name="connsiteX1" fmla="*/ 339810 w 27125108"/>
              <a:gd name="connsiteY1" fmla="*/ 29198 h 9035569"/>
              <a:gd name="connsiteX2" fmla="*/ 7174801 w 27125108"/>
              <a:gd name="connsiteY2" fmla="*/ 0 h 9035569"/>
              <a:gd name="connsiteX3" fmla="*/ 8052273 w 27125108"/>
              <a:gd name="connsiteY3" fmla="*/ 853540 h 9035569"/>
              <a:gd name="connsiteX4" fmla="*/ 9631521 w 27125108"/>
              <a:gd name="connsiteY4" fmla="*/ 753978 h 9035569"/>
              <a:gd name="connsiteX5" fmla="*/ 25975343 w 27125108"/>
              <a:gd name="connsiteY5" fmla="*/ 29198 h 9035569"/>
              <a:gd name="connsiteX6" fmla="*/ 26315153 w 27125108"/>
              <a:gd name="connsiteY6" fmla="*/ 369008 h 9035569"/>
              <a:gd name="connsiteX7" fmla="*/ 26281044 w 27125108"/>
              <a:gd name="connsiteY7" fmla="*/ 1049418 h 9035569"/>
              <a:gd name="connsiteX8" fmla="*/ 27125108 w 27125108"/>
              <a:gd name="connsiteY8" fmla="*/ 1893480 h 9035569"/>
              <a:gd name="connsiteX9" fmla="*/ 26304491 w 27125108"/>
              <a:gd name="connsiteY9" fmla="*/ 2667203 h 9035569"/>
              <a:gd name="connsiteX10" fmla="*/ 26315153 w 27125108"/>
              <a:gd name="connsiteY10" fmla="*/ 8695759 h 9035569"/>
              <a:gd name="connsiteX11" fmla="*/ 25975343 w 27125108"/>
              <a:gd name="connsiteY11" fmla="*/ 9035569 h 9035569"/>
              <a:gd name="connsiteX12" fmla="*/ 339810 w 27125108"/>
              <a:gd name="connsiteY12" fmla="*/ 9035569 h 9035569"/>
              <a:gd name="connsiteX13" fmla="*/ 0 w 27125108"/>
              <a:gd name="connsiteY13" fmla="*/ 8695759 h 9035569"/>
              <a:gd name="connsiteX14" fmla="*/ 0 w 27125108"/>
              <a:gd name="connsiteY14" fmla="*/ 369008 h 9035569"/>
              <a:gd name="connsiteX0" fmla="*/ 0 w 27125108"/>
              <a:gd name="connsiteY0" fmla="*/ 369008 h 9035569"/>
              <a:gd name="connsiteX1" fmla="*/ 339810 w 27125108"/>
              <a:gd name="connsiteY1" fmla="*/ 29198 h 9035569"/>
              <a:gd name="connsiteX2" fmla="*/ 7174801 w 27125108"/>
              <a:gd name="connsiteY2" fmla="*/ 0 h 9035569"/>
              <a:gd name="connsiteX3" fmla="*/ 8052273 w 27125108"/>
              <a:gd name="connsiteY3" fmla="*/ 853540 h 9035569"/>
              <a:gd name="connsiteX4" fmla="*/ 8860786 w 27125108"/>
              <a:gd name="connsiteY4" fmla="*/ 48125 h 9035569"/>
              <a:gd name="connsiteX5" fmla="*/ 25975343 w 27125108"/>
              <a:gd name="connsiteY5" fmla="*/ 29198 h 9035569"/>
              <a:gd name="connsiteX6" fmla="*/ 26315153 w 27125108"/>
              <a:gd name="connsiteY6" fmla="*/ 369008 h 9035569"/>
              <a:gd name="connsiteX7" fmla="*/ 26281044 w 27125108"/>
              <a:gd name="connsiteY7" fmla="*/ 1049418 h 9035569"/>
              <a:gd name="connsiteX8" fmla="*/ 27125108 w 27125108"/>
              <a:gd name="connsiteY8" fmla="*/ 1893480 h 9035569"/>
              <a:gd name="connsiteX9" fmla="*/ 26304491 w 27125108"/>
              <a:gd name="connsiteY9" fmla="*/ 2667203 h 9035569"/>
              <a:gd name="connsiteX10" fmla="*/ 26315153 w 27125108"/>
              <a:gd name="connsiteY10" fmla="*/ 8695759 h 9035569"/>
              <a:gd name="connsiteX11" fmla="*/ 25975343 w 27125108"/>
              <a:gd name="connsiteY11" fmla="*/ 9035569 h 9035569"/>
              <a:gd name="connsiteX12" fmla="*/ 339810 w 27125108"/>
              <a:gd name="connsiteY12" fmla="*/ 9035569 h 9035569"/>
              <a:gd name="connsiteX13" fmla="*/ 0 w 27125108"/>
              <a:gd name="connsiteY13" fmla="*/ 8695759 h 9035569"/>
              <a:gd name="connsiteX14" fmla="*/ 0 w 27125108"/>
              <a:gd name="connsiteY14" fmla="*/ 369008 h 9035569"/>
              <a:gd name="connsiteX0" fmla="*/ 0 w 27125108"/>
              <a:gd name="connsiteY0" fmla="*/ 369008 h 9035569"/>
              <a:gd name="connsiteX1" fmla="*/ 339810 w 27125108"/>
              <a:gd name="connsiteY1" fmla="*/ 29198 h 9035569"/>
              <a:gd name="connsiteX2" fmla="*/ 7174801 w 27125108"/>
              <a:gd name="connsiteY2" fmla="*/ 0 h 9035569"/>
              <a:gd name="connsiteX3" fmla="*/ 8068330 w 27125108"/>
              <a:gd name="connsiteY3" fmla="*/ 837498 h 9035569"/>
              <a:gd name="connsiteX4" fmla="*/ 8860786 w 27125108"/>
              <a:gd name="connsiteY4" fmla="*/ 48125 h 9035569"/>
              <a:gd name="connsiteX5" fmla="*/ 25975343 w 27125108"/>
              <a:gd name="connsiteY5" fmla="*/ 29198 h 9035569"/>
              <a:gd name="connsiteX6" fmla="*/ 26315153 w 27125108"/>
              <a:gd name="connsiteY6" fmla="*/ 369008 h 9035569"/>
              <a:gd name="connsiteX7" fmla="*/ 26281044 w 27125108"/>
              <a:gd name="connsiteY7" fmla="*/ 1049418 h 9035569"/>
              <a:gd name="connsiteX8" fmla="*/ 27125108 w 27125108"/>
              <a:gd name="connsiteY8" fmla="*/ 1893480 h 9035569"/>
              <a:gd name="connsiteX9" fmla="*/ 26304491 w 27125108"/>
              <a:gd name="connsiteY9" fmla="*/ 2667203 h 9035569"/>
              <a:gd name="connsiteX10" fmla="*/ 26315153 w 27125108"/>
              <a:gd name="connsiteY10" fmla="*/ 8695759 h 9035569"/>
              <a:gd name="connsiteX11" fmla="*/ 25975343 w 27125108"/>
              <a:gd name="connsiteY11" fmla="*/ 9035569 h 9035569"/>
              <a:gd name="connsiteX12" fmla="*/ 339810 w 27125108"/>
              <a:gd name="connsiteY12" fmla="*/ 9035569 h 9035569"/>
              <a:gd name="connsiteX13" fmla="*/ 0 w 27125108"/>
              <a:gd name="connsiteY13" fmla="*/ 8695759 h 9035569"/>
              <a:gd name="connsiteX14" fmla="*/ 0 w 27125108"/>
              <a:gd name="connsiteY14" fmla="*/ 369008 h 9035569"/>
              <a:gd name="connsiteX0" fmla="*/ 0 w 27125108"/>
              <a:gd name="connsiteY0" fmla="*/ 369008 h 9035569"/>
              <a:gd name="connsiteX1" fmla="*/ 339810 w 27125108"/>
              <a:gd name="connsiteY1" fmla="*/ 29198 h 9035569"/>
              <a:gd name="connsiteX2" fmla="*/ 7174801 w 27125108"/>
              <a:gd name="connsiteY2" fmla="*/ 0 h 9035569"/>
              <a:gd name="connsiteX3" fmla="*/ 8068330 w 27125108"/>
              <a:gd name="connsiteY3" fmla="*/ 837498 h 9035569"/>
              <a:gd name="connsiteX4" fmla="*/ 8796557 w 27125108"/>
              <a:gd name="connsiteY4" fmla="*/ 80210 h 9035569"/>
              <a:gd name="connsiteX5" fmla="*/ 25975343 w 27125108"/>
              <a:gd name="connsiteY5" fmla="*/ 29198 h 9035569"/>
              <a:gd name="connsiteX6" fmla="*/ 26315153 w 27125108"/>
              <a:gd name="connsiteY6" fmla="*/ 369008 h 9035569"/>
              <a:gd name="connsiteX7" fmla="*/ 26281044 w 27125108"/>
              <a:gd name="connsiteY7" fmla="*/ 1049418 h 9035569"/>
              <a:gd name="connsiteX8" fmla="*/ 27125108 w 27125108"/>
              <a:gd name="connsiteY8" fmla="*/ 1893480 h 9035569"/>
              <a:gd name="connsiteX9" fmla="*/ 26304491 w 27125108"/>
              <a:gd name="connsiteY9" fmla="*/ 2667203 h 9035569"/>
              <a:gd name="connsiteX10" fmla="*/ 26315153 w 27125108"/>
              <a:gd name="connsiteY10" fmla="*/ 8695759 h 9035569"/>
              <a:gd name="connsiteX11" fmla="*/ 25975343 w 27125108"/>
              <a:gd name="connsiteY11" fmla="*/ 9035569 h 9035569"/>
              <a:gd name="connsiteX12" fmla="*/ 339810 w 27125108"/>
              <a:gd name="connsiteY12" fmla="*/ 9035569 h 9035569"/>
              <a:gd name="connsiteX13" fmla="*/ 0 w 27125108"/>
              <a:gd name="connsiteY13" fmla="*/ 8695759 h 9035569"/>
              <a:gd name="connsiteX14" fmla="*/ 0 w 27125108"/>
              <a:gd name="connsiteY14" fmla="*/ 369008 h 9035569"/>
              <a:gd name="connsiteX0" fmla="*/ 0 w 27125108"/>
              <a:gd name="connsiteY0" fmla="*/ 369008 h 9035569"/>
              <a:gd name="connsiteX1" fmla="*/ 339810 w 27125108"/>
              <a:gd name="connsiteY1" fmla="*/ 29198 h 9035569"/>
              <a:gd name="connsiteX2" fmla="*/ 7174801 w 27125108"/>
              <a:gd name="connsiteY2" fmla="*/ 0 h 9035569"/>
              <a:gd name="connsiteX3" fmla="*/ 8068330 w 27125108"/>
              <a:gd name="connsiteY3" fmla="*/ 837498 h 9035569"/>
              <a:gd name="connsiteX4" fmla="*/ 8796557 w 27125108"/>
              <a:gd name="connsiteY4" fmla="*/ 64168 h 9035569"/>
              <a:gd name="connsiteX5" fmla="*/ 25975343 w 27125108"/>
              <a:gd name="connsiteY5" fmla="*/ 29198 h 9035569"/>
              <a:gd name="connsiteX6" fmla="*/ 26315153 w 27125108"/>
              <a:gd name="connsiteY6" fmla="*/ 369008 h 9035569"/>
              <a:gd name="connsiteX7" fmla="*/ 26281044 w 27125108"/>
              <a:gd name="connsiteY7" fmla="*/ 1049418 h 9035569"/>
              <a:gd name="connsiteX8" fmla="*/ 27125108 w 27125108"/>
              <a:gd name="connsiteY8" fmla="*/ 1893480 h 9035569"/>
              <a:gd name="connsiteX9" fmla="*/ 26304491 w 27125108"/>
              <a:gd name="connsiteY9" fmla="*/ 2667203 h 9035569"/>
              <a:gd name="connsiteX10" fmla="*/ 26315153 w 27125108"/>
              <a:gd name="connsiteY10" fmla="*/ 8695759 h 9035569"/>
              <a:gd name="connsiteX11" fmla="*/ 25975343 w 27125108"/>
              <a:gd name="connsiteY11" fmla="*/ 9035569 h 9035569"/>
              <a:gd name="connsiteX12" fmla="*/ 339810 w 27125108"/>
              <a:gd name="connsiteY12" fmla="*/ 9035569 h 9035569"/>
              <a:gd name="connsiteX13" fmla="*/ 0 w 27125108"/>
              <a:gd name="connsiteY13" fmla="*/ 8695759 h 9035569"/>
              <a:gd name="connsiteX14" fmla="*/ 0 w 27125108"/>
              <a:gd name="connsiteY14" fmla="*/ 369008 h 9035569"/>
              <a:gd name="connsiteX0" fmla="*/ 0 w 27125108"/>
              <a:gd name="connsiteY0" fmla="*/ 369009 h 9035570"/>
              <a:gd name="connsiteX1" fmla="*/ 339810 w 27125108"/>
              <a:gd name="connsiteY1" fmla="*/ 29199 h 9035570"/>
              <a:gd name="connsiteX2" fmla="*/ 7174801 w 27125108"/>
              <a:gd name="connsiteY2" fmla="*/ 1 h 9035570"/>
              <a:gd name="connsiteX3" fmla="*/ 8068330 w 27125108"/>
              <a:gd name="connsiteY3" fmla="*/ 837499 h 9035570"/>
              <a:gd name="connsiteX4" fmla="*/ 8780500 w 27125108"/>
              <a:gd name="connsiteY4" fmla="*/ 0 h 9035570"/>
              <a:gd name="connsiteX5" fmla="*/ 25975343 w 27125108"/>
              <a:gd name="connsiteY5" fmla="*/ 29199 h 9035570"/>
              <a:gd name="connsiteX6" fmla="*/ 26315153 w 27125108"/>
              <a:gd name="connsiteY6" fmla="*/ 369009 h 9035570"/>
              <a:gd name="connsiteX7" fmla="*/ 26281044 w 27125108"/>
              <a:gd name="connsiteY7" fmla="*/ 1049419 h 9035570"/>
              <a:gd name="connsiteX8" fmla="*/ 27125108 w 27125108"/>
              <a:gd name="connsiteY8" fmla="*/ 1893481 h 9035570"/>
              <a:gd name="connsiteX9" fmla="*/ 26304491 w 27125108"/>
              <a:gd name="connsiteY9" fmla="*/ 2667204 h 9035570"/>
              <a:gd name="connsiteX10" fmla="*/ 26315153 w 27125108"/>
              <a:gd name="connsiteY10" fmla="*/ 8695760 h 9035570"/>
              <a:gd name="connsiteX11" fmla="*/ 25975343 w 27125108"/>
              <a:gd name="connsiteY11" fmla="*/ 9035570 h 9035570"/>
              <a:gd name="connsiteX12" fmla="*/ 339810 w 27125108"/>
              <a:gd name="connsiteY12" fmla="*/ 9035570 h 9035570"/>
              <a:gd name="connsiteX13" fmla="*/ 0 w 27125108"/>
              <a:gd name="connsiteY13" fmla="*/ 8695760 h 9035570"/>
              <a:gd name="connsiteX14" fmla="*/ 0 w 27125108"/>
              <a:gd name="connsiteY14" fmla="*/ 369009 h 9035570"/>
              <a:gd name="connsiteX0" fmla="*/ 0 w 27125108"/>
              <a:gd name="connsiteY0" fmla="*/ 369009 h 9035570"/>
              <a:gd name="connsiteX1" fmla="*/ 339810 w 27125108"/>
              <a:gd name="connsiteY1" fmla="*/ 29199 h 9035570"/>
              <a:gd name="connsiteX2" fmla="*/ 7049179 w 27125108"/>
              <a:gd name="connsiteY2" fmla="*/ 191248 h 9035570"/>
              <a:gd name="connsiteX3" fmla="*/ 8068330 w 27125108"/>
              <a:gd name="connsiteY3" fmla="*/ 837499 h 9035570"/>
              <a:gd name="connsiteX4" fmla="*/ 8780500 w 27125108"/>
              <a:gd name="connsiteY4" fmla="*/ 0 h 9035570"/>
              <a:gd name="connsiteX5" fmla="*/ 25975343 w 27125108"/>
              <a:gd name="connsiteY5" fmla="*/ 29199 h 9035570"/>
              <a:gd name="connsiteX6" fmla="*/ 26315153 w 27125108"/>
              <a:gd name="connsiteY6" fmla="*/ 369009 h 9035570"/>
              <a:gd name="connsiteX7" fmla="*/ 26281044 w 27125108"/>
              <a:gd name="connsiteY7" fmla="*/ 1049419 h 9035570"/>
              <a:gd name="connsiteX8" fmla="*/ 27125108 w 27125108"/>
              <a:gd name="connsiteY8" fmla="*/ 1893481 h 9035570"/>
              <a:gd name="connsiteX9" fmla="*/ 26304491 w 27125108"/>
              <a:gd name="connsiteY9" fmla="*/ 2667204 h 9035570"/>
              <a:gd name="connsiteX10" fmla="*/ 26315153 w 27125108"/>
              <a:gd name="connsiteY10" fmla="*/ 8695760 h 9035570"/>
              <a:gd name="connsiteX11" fmla="*/ 25975343 w 27125108"/>
              <a:gd name="connsiteY11" fmla="*/ 9035570 h 9035570"/>
              <a:gd name="connsiteX12" fmla="*/ 339810 w 27125108"/>
              <a:gd name="connsiteY12" fmla="*/ 9035570 h 9035570"/>
              <a:gd name="connsiteX13" fmla="*/ 0 w 27125108"/>
              <a:gd name="connsiteY13" fmla="*/ 8695760 h 9035570"/>
              <a:gd name="connsiteX14" fmla="*/ 0 w 27125108"/>
              <a:gd name="connsiteY14" fmla="*/ 369009 h 9035570"/>
              <a:gd name="connsiteX0" fmla="*/ 0 w 27125108"/>
              <a:gd name="connsiteY0" fmla="*/ 369009 h 9035570"/>
              <a:gd name="connsiteX1" fmla="*/ 339810 w 27125108"/>
              <a:gd name="connsiteY1" fmla="*/ 29199 h 9035570"/>
              <a:gd name="connsiteX2" fmla="*/ 7180783 w 27125108"/>
              <a:gd name="connsiteY2" fmla="*/ 5978 h 9035570"/>
              <a:gd name="connsiteX3" fmla="*/ 8068330 w 27125108"/>
              <a:gd name="connsiteY3" fmla="*/ 837499 h 9035570"/>
              <a:gd name="connsiteX4" fmla="*/ 8780500 w 27125108"/>
              <a:gd name="connsiteY4" fmla="*/ 0 h 9035570"/>
              <a:gd name="connsiteX5" fmla="*/ 25975343 w 27125108"/>
              <a:gd name="connsiteY5" fmla="*/ 29199 h 9035570"/>
              <a:gd name="connsiteX6" fmla="*/ 26315153 w 27125108"/>
              <a:gd name="connsiteY6" fmla="*/ 369009 h 9035570"/>
              <a:gd name="connsiteX7" fmla="*/ 26281044 w 27125108"/>
              <a:gd name="connsiteY7" fmla="*/ 1049419 h 9035570"/>
              <a:gd name="connsiteX8" fmla="*/ 27125108 w 27125108"/>
              <a:gd name="connsiteY8" fmla="*/ 1893481 h 9035570"/>
              <a:gd name="connsiteX9" fmla="*/ 26304491 w 27125108"/>
              <a:gd name="connsiteY9" fmla="*/ 2667204 h 9035570"/>
              <a:gd name="connsiteX10" fmla="*/ 26315153 w 27125108"/>
              <a:gd name="connsiteY10" fmla="*/ 8695760 h 9035570"/>
              <a:gd name="connsiteX11" fmla="*/ 25975343 w 27125108"/>
              <a:gd name="connsiteY11" fmla="*/ 9035570 h 9035570"/>
              <a:gd name="connsiteX12" fmla="*/ 339810 w 27125108"/>
              <a:gd name="connsiteY12" fmla="*/ 9035570 h 9035570"/>
              <a:gd name="connsiteX13" fmla="*/ 0 w 27125108"/>
              <a:gd name="connsiteY13" fmla="*/ 8695760 h 9035570"/>
              <a:gd name="connsiteX14" fmla="*/ 0 w 27125108"/>
              <a:gd name="connsiteY14" fmla="*/ 369009 h 9035570"/>
              <a:gd name="connsiteX0" fmla="*/ 0 w 27125108"/>
              <a:gd name="connsiteY0" fmla="*/ 369009 h 9035570"/>
              <a:gd name="connsiteX1" fmla="*/ 339810 w 27125108"/>
              <a:gd name="connsiteY1" fmla="*/ 29199 h 9035570"/>
              <a:gd name="connsiteX2" fmla="*/ 7180783 w 27125108"/>
              <a:gd name="connsiteY2" fmla="*/ 5978 h 9035570"/>
              <a:gd name="connsiteX3" fmla="*/ 7924762 w 27125108"/>
              <a:gd name="connsiteY3" fmla="*/ 915193 h 9035570"/>
              <a:gd name="connsiteX4" fmla="*/ 8780500 w 27125108"/>
              <a:gd name="connsiteY4" fmla="*/ 0 h 9035570"/>
              <a:gd name="connsiteX5" fmla="*/ 25975343 w 27125108"/>
              <a:gd name="connsiteY5" fmla="*/ 29199 h 9035570"/>
              <a:gd name="connsiteX6" fmla="*/ 26315153 w 27125108"/>
              <a:gd name="connsiteY6" fmla="*/ 369009 h 9035570"/>
              <a:gd name="connsiteX7" fmla="*/ 26281044 w 27125108"/>
              <a:gd name="connsiteY7" fmla="*/ 1049419 h 9035570"/>
              <a:gd name="connsiteX8" fmla="*/ 27125108 w 27125108"/>
              <a:gd name="connsiteY8" fmla="*/ 1893481 h 9035570"/>
              <a:gd name="connsiteX9" fmla="*/ 26304491 w 27125108"/>
              <a:gd name="connsiteY9" fmla="*/ 2667204 h 9035570"/>
              <a:gd name="connsiteX10" fmla="*/ 26315153 w 27125108"/>
              <a:gd name="connsiteY10" fmla="*/ 8695760 h 9035570"/>
              <a:gd name="connsiteX11" fmla="*/ 25975343 w 27125108"/>
              <a:gd name="connsiteY11" fmla="*/ 9035570 h 9035570"/>
              <a:gd name="connsiteX12" fmla="*/ 339810 w 27125108"/>
              <a:gd name="connsiteY12" fmla="*/ 9035570 h 9035570"/>
              <a:gd name="connsiteX13" fmla="*/ 0 w 27125108"/>
              <a:gd name="connsiteY13" fmla="*/ 8695760 h 9035570"/>
              <a:gd name="connsiteX14" fmla="*/ 0 w 27125108"/>
              <a:gd name="connsiteY14" fmla="*/ 369009 h 9035570"/>
              <a:gd name="connsiteX0" fmla="*/ 0 w 27125108"/>
              <a:gd name="connsiteY0" fmla="*/ 369009 h 9035570"/>
              <a:gd name="connsiteX1" fmla="*/ 339810 w 27125108"/>
              <a:gd name="connsiteY1" fmla="*/ 29199 h 9035570"/>
              <a:gd name="connsiteX2" fmla="*/ 7180783 w 27125108"/>
              <a:gd name="connsiteY2" fmla="*/ 5978 h 9035570"/>
              <a:gd name="connsiteX3" fmla="*/ 8008511 w 27125108"/>
              <a:gd name="connsiteY3" fmla="*/ 1106440 h 9035570"/>
              <a:gd name="connsiteX4" fmla="*/ 8780500 w 27125108"/>
              <a:gd name="connsiteY4" fmla="*/ 0 h 9035570"/>
              <a:gd name="connsiteX5" fmla="*/ 25975343 w 27125108"/>
              <a:gd name="connsiteY5" fmla="*/ 29199 h 9035570"/>
              <a:gd name="connsiteX6" fmla="*/ 26315153 w 27125108"/>
              <a:gd name="connsiteY6" fmla="*/ 369009 h 9035570"/>
              <a:gd name="connsiteX7" fmla="*/ 26281044 w 27125108"/>
              <a:gd name="connsiteY7" fmla="*/ 1049419 h 9035570"/>
              <a:gd name="connsiteX8" fmla="*/ 27125108 w 27125108"/>
              <a:gd name="connsiteY8" fmla="*/ 1893481 h 9035570"/>
              <a:gd name="connsiteX9" fmla="*/ 26304491 w 27125108"/>
              <a:gd name="connsiteY9" fmla="*/ 2667204 h 9035570"/>
              <a:gd name="connsiteX10" fmla="*/ 26315153 w 27125108"/>
              <a:gd name="connsiteY10" fmla="*/ 8695760 h 9035570"/>
              <a:gd name="connsiteX11" fmla="*/ 25975343 w 27125108"/>
              <a:gd name="connsiteY11" fmla="*/ 9035570 h 9035570"/>
              <a:gd name="connsiteX12" fmla="*/ 339810 w 27125108"/>
              <a:gd name="connsiteY12" fmla="*/ 9035570 h 9035570"/>
              <a:gd name="connsiteX13" fmla="*/ 0 w 27125108"/>
              <a:gd name="connsiteY13" fmla="*/ 8695760 h 9035570"/>
              <a:gd name="connsiteX14" fmla="*/ 0 w 27125108"/>
              <a:gd name="connsiteY14" fmla="*/ 369009 h 9035570"/>
              <a:gd name="connsiteX0" fmla="*/ 0 w 27125108"/>
              <a:gd name="connsiteY0" fmla="*/ 369009 h 9035570"/>
              <a:gd name="connsiteX1" fmla="*/ 339810 w 27125108"/>
              <a:gd name="connsiteY1" fmla="*/ 29199 h 9035570"/>
              <a:gd name="connsiteX2" fmla="*/ 7180783 w 27125108"/>
              <a:gd name="connsiteY2" fmla="*/ 5978 h 9035570"/>
              <a:gd name="connsiteX3" fmla="*/ 7996547 w 27125108"/>
              <a:gd name="connsiteY3" fmla="*/ 861405 h 9035570"/>
              <a:gd name="connsiteX4" fmla="*/ 8780500 w 27125108"/>
              <a:gd name="connsiteY4" fmla="*/ 0 h 9035570"/>
              <a:gd name="connsiteX5" fmla="*/ 25975343 w 27125108"/>
              <a:gd name="connsiteY5" fmla="*/ 29199 h 9035570"/>
              <a:gd name="connsiteX6" fmla="*/ 26315153 w 27125108"/>
              <a:gd name="connsiteY6" fmla="*/ 369009 h 9035570"/>
              <a:gd name="connsiteX7" fmla="*/ 26281044 w 27125108"/>
              <a:gd name="connsiteY7" fmla="*/ 1049419 h 9035570"/>
              <a:gd name="connsiteX8" fmla="*/ 27125108 w 27125108"/>
              <a:gd name="connsiteY8" fmla="*/ 1893481 h 9035570"/>
              <a:gd name="connsiteX9" fmla="*/ 26304491 w 27125108"/>
              <a:gd name="connsiteY9" fmla="*/ 2667204 h 9035570"/>
              <a:gd name="connsiteX10" fmla="*/ 26315153 w 27125108"/>
              <a:gd name="connsiteY10" fmla="*/ 8695760 h 9035570"/>
              <a:gd name="connsiteX11" fmla="*/ 25975343 w 27125108"/>
              <a:gd name="connsiteY11" fmla="*/ 9035570 h 9035570"/>
              <a:gd name="connsiteX12" fmla="*/ 339810 w 27125108"/>
              <a:gd name="connsiteY12" fmla="*/ 9035570 h 9035570"/>
              <a:gd name="connsiteX13" fmla="*/ 0 w 27125108"/>
              <a:gd name="connsiteY13" fmla="*/ 8695760 h 9035570"/>
              <a:gd name="connsiteX14" fmla="*/ 0 w 27125108"/>
              <a:gd name="connsiteY14" fmla="*/ 369009 h 9035570"/>
              <a:gd name="connsiteX0" fmla="*/ 0 w 27125108"/>
              <a:gd name="connsiteY0" fmla="*/ 369009 h 9035570"/>
              <a:gd name="connsiteX1" fmla="*/ 339810 w 27125108"/>
              <a:gd name="connsiteY1" fmla="*/ 29199 h 9035570"/>
              <a:gd name="connsiteX2" fmla="*/ 7180783 w 27125108"/>
              <a:gd name="connsiteY2" fmla="*/ 5978 h 9035570"/>
              <a:gd name="connsiteX3" fmla="*/ 7984583 w 27125108"/>
              <a:gd name="connsiteY3" fmla="*/ 849452 h 9035570"/>
              <a:gd name="connsiteX4" fmla="*/ 8780500 w 27125108"/>
              <a:gd name="connsiteY4" fmla="*/ 0 h 9035570"/>
              <a:gd name="connsiteX5" fmla="*/ 25975343 w 27125108"/>
              <a:gd name="connsiteY5" fmla="*/ 29199 h 9035570"/>
              <a:gd name="connsiteX6" fmla="*/ 26315153 w 27125108"/>
              <a:gd name="connsiteY6" fmla="*/ 369009 h 9035570"/>
              <a:gd name="connsiteX7" fmla="*/ 26281044 w 27125108"/>
              <a:gd name="connsiteY7" fmla="*/ 1049419 h 9035570"/>
              <a:gd name="connsiteX8" fmla="*/ 27125108 w 27125108"/>
              <a:gd name="connsiteY8" fmla="*/ 1893481 h 9035570"/>
              <a:gd name="connsiteX9" fmla="*/ 26304491 w 27125108"/>
              <a:gd name="connsiteY9" fmla="*/ 2667204 h 9035570"/>
              <a:gd name="connsiteX10" fmla="*/ 26315153 w 27125108"/>
              <a:gd name="connsiteY10" fmla="*/ 8695760 h 9035570"/>
              <a:gd name="connsiteX11" fmla="*/ 25975343 w 27125108"/>
              <a:gd name="connsiteY11" fmla="*/ 9035570 h 9035570"/>
              <a:gd name="connsiteX12" fmla="*/ 339810 w 27125108"/>
              <a:gd name="connsiteY12" fmla="*/ 9035570 h 9035570"/>
              <a:gd name="connsiteX13" fmla="*/ 0 w 27125108"/>
              <a:gd name="connsiteY13" fmla="*/ 8695760 h 9035570"/>
              <a:gd name="connsiteX14" fmla="*/ 0 w 27125108"/>
              <a:gd name="connsiteY14" fmla="*/ 369009 h 9035570"/>
              <a:gd name="connsiteX0" fmla="*/ 0 w 27125108"/>
              <a:gd name="connsiteY0" fmla="*/ 369009 h 9035570"/>
              <a:gd name="connsiteX1" fmla="*/ 339810 w 27125108"/>
              <a:gd name="connsiteY1" fmla="*/ 29199 h 9035570"/>
              <a:gd name="connsiteX2" fmla="*/ 7180783 w 27125108"/>
              <a:gd name="connsiteY2" fmla="*/ 5978 h 9035570"/>
              <a:gd name="connsiteX3" fmla="*/ 7996547 w 27125108"/>
              <a:gd name="connsiteY3" fmla="*/ 861405 h 9035570"/>
              <a:gd name="connsiteX4" fmla="*/ 8780500 w 27125108"/>
              <a:gd name="connsiteY4" fmla="*/ 0 h 9035570"/>
              <a:gd name="connsiteX5" fmla="*/ 25975343 w 27125108"/>
              <a:gd name="connsiteY5" fmla="*/ 29199 h 9035570"/>
              <a:gd name="connsiteX6" fmla="*/ 26315153 w 27125108"/>
              <a:gd name="connsiteY6" fmla="*/ 369009 h 9035570"/>
              <a:gd name="connsiteX7" fmla="*/ 26281044 w 27125108"/>
              <a:gd name="connsiteY7" fmla="*/ 1049419 h 9035570"/>
              <a:gd name="connsiteX8" fmla="*/ 27125108 w 27125108"/>
              <a:gd name="connsiteY8" fmla="*/ 1893481 h 9035570"/>
              <a:gd name="connsiteX9" fmla="*/ 26304491 w 27125108"/>
              <a:gd name="connsiteY9" fmla="*/ 2667204 h 9035570"/>
              <a:gd name="connsiteX10" fmla="*/ 26315153 w 27125108"/>
              <a:gd name="connsiteY10" fmla="*/ 8695760 h 9035570"/>
              <a:gd name="connsiteX11" fmla="*/ 25975343 w 27125108"/>
              <a:gd name="connsiteY11" fmla="*/ 9035570 h 9035570"/>
              <a:gd name="connsiteX12" fmla="*/ 339810 w 27125108"/>
              <a:gd name="connsiteY12" fmla="*/ 9035570 h 9035570"/>
              <a:gd name="connsiteX13" fmla="*/ 0 w 27125108"/>
              <a:gd name="connsiteY13" fmla="*/ 8695760 h 9035570"/>
              <a:gd name="connsiteX14" fmla="*/ 0 w 27125108"/>
              <a:gd name="connsiteY14" fmla="*/ 369009 h 9035570"/>
              <a:gd name="connsiteX0" fmla="*/ 0 w 27125108"/>
              <a:gd name="connsiteY0" fmla="*/ 363031 h 9029592"/>
              <a:gd name="connsiteX1" fmla="*/ 339810 w 27125108"/>
              <a:gd name="connsiteY1" fmla="*/ 23221 h 9029592"/>
              <a:gd name="connsiteX2" fmla="*/ 7180783 w 27125108"/>
              <a:gd name="connsiteY2" fmla="*/ 0 h 9029592"/>
              <a:gd name="connsiteX3" fmla="*/ 7996547 w 27125108"/>
              <a:gd name="connsiteY3" fmla="*/ 855427 h 9029592"/>
              <a:gd name="connsiteX4" fmla="*/ 8756572 w 27125108"/>
              <a:gd name="connsiteY4" fmla="*/ 131481 h 9029592"/>
              <a:gd name="connsiteX5" fmla="*/ 25975343 w 27125108"/>
              <a:gd name="connsiteY5" fmla="*/ 23221 h 9029592"/>
              <a:gd name="connsiteX6" fmla="*/ 26315153 w 27125108"/>
              <a:gd name="connsiteY6" fmla="*/ 363031 h 9029592"/>
              <a:gd name="connsiteX7" fmla="*/ 26281044 w 27125108"/>
              <a:gd name="connsiteY7" fmla="*/ 1043441 h 9029592"/>
              <a:gd name="connsiteX8" fmla="*/ 27125108 w 27125108"/>
              <a:gd name="connsiteY8" fmla="*/ 1887503 h 9029592"/>
              <a:gd name="connsiteX9" fmla="*/ 26304491 w 27125108"/>
              <a:gd name="connsiteY9" fmla="*/ 2661226 h 9029592"/>
              <a:gd name="connsiteX10" fmla="*/ 26315153 w 27125108"/>
              <a:gd name="connsiteY10" fmla="*/ 8689782 h 9029592"/>
              <a:gd name="connsiteX11" fmla="*/ 25975343 w 27125108"/>
              <a:gd name="connsiteY11" fmla="*/ 9029592 h 9029592"/>
              <a:gd name="connsiteX12" fmla="*/ 339810 w 27125108"/>
              <a:gd name="connsiteY12" fmla="*/ 9029592 h 9029592"/>
              <a:gd name="connsiteX13" fmla="*/ 0 w 27125108"/>
              <a:gd name="connsiteY13" fmla="*/ 8689782 h 9029592"/>
              <a:gd name="connsiteX14" fmla="*/ 0 w 27125108"/>
              <a:gd name="connsiteY14" fmla="*/ 363031 h 9029592"/>
              <a:gd name="connsiteX0" fmla="*/ 0 w 27125108"/>
              <a:gd name="connsiteY0" fmla="*/ 363031 h 9029592"/>
              <a:gd name="connsiteX1" fmla="*/ 339810 w 27125108"/>
              <a:gd name="connsiteY1" fmla="*/ 23221 h 9029592"/>
              <a:gd name="connsiteX2" fmla="*/ 7180783 w 27125108"/>
              <a:gd name="connsiteY2" fmla="*/ 0 h 9029592"/>
              <a:gd name="connsiteX3" fmla="*/ 7996547 w 27125108"/>
              <a:gd name="connsiteY3" fmla="*/ 855427 h 9029592"/>
              <a:gd name="connsiteX4" fmla="*/ 8924068 w 27125108"/>
              <a:gd name="connsiteY4" fmla="*/ 155387 h 9029592"/>
              <a:gd name="connsiteX5" fmla="*/ 25975343 w 27125108"/>
              <a:gd name="connsiteY5" fmla="*/ 23221 h 9029592"/>
              <a:gd name="connsiteX6" fmla="*/ 26315153 w 27125108"/>
              <a:gd name="connsiteY6" fmla="*/ 363031 h 9029592"/>
              <a:gd name="connsiteX7" fmla="*/ 26281044 w 27125108"/>
              <a:gd name="connsiteY7" fmla="*/ 1043441 h 9029592"/>
              <a:gd name="connsiteX8" fmla="*/ 27125108 w 27125108"/>
              <a:gd name="connsiteY8" fmla="*/ 1887503 h 9029592"/>
              <a:gd name="connsiteX9" fmla="*/ 26304491 w 27125108"/>
              <a:gd name="connsiteY9" fmla="*/ 2661226 h 9029592"/>
              <a:gd name="connsiteX10" fmla="*/ 26315153 w 27125108"/>
              <a:gd name="connsiteY10" fmla="*/ 8689782 h 9029592"/>
              <a:gd name="connsiteX11" fmla="*/ 25975343 w 27125108"/>
              <a:gd name="connsiteY11" fmla="*/ 9029592 h 9029592"/>
              <a:gd name="connsiteX12" fmla="*/ 339810 w 27125108"/>
              <a:gd name="connsiteY12" fmla="*/ 9029592 h 9029592"/>
              <a:gd name="connsiteX13" fmla="*/ 0 w 27125108"/>
              <a:gd name="connsiteY13" fmla="*/ 8689782 h 9029592"/>
              <a:gd name="connsiteX14" fmla="*/ 0 w 27125108"/>
              <a:gd name="connsiteY14" fmla="*/ 363031 h 9029592"/>
              <a:gd name="connsiteX0" fmla="*/ 0 w 27125108"/>
              <a:gd name="connsiteY0" fmla="*/ 363031 h 9029592"/>
              <a:gd name="connsiteX1" fmla="*/ 339810 w 27125108"/>
              <a:gd name="connsiteY1" fmla="*/ 23221 h 9029592"/>
              <a:gd name="connsiteX2" fmla="*/ 7180783 w 27125108"/>
              <a:gd name="connsiteY2" fmla="*/ 0 h 9029592"/>
              <a:gd name="connsiteX3" fmla="*/ 7996547 w 27125108"/>
              <a:gd name="connsiteY3" fmla="*/ 855427 h 9029592"/>
              <a:gd name="connsiteX4" fmla="*/ 8786483 w 27125108"/>
              <a:gd name="connsiteY4" fmla="*/ 35857 h 9029592"/>
              <a:gd name="connsiteX5" fmla="*/ 25975343 w 27125108"/>
              <a:gd name="connsiteY5" fmla="*/ 23221 h 9029592"/>
              <a:gd name="connsiteX6" fmla="*/ 26315153 w 27125108"/>
              <a:gd name="connsiteY6" fmla="*/ 363031 h 9029592"/>
              <a:gd name="connsiteX7" fmla="*/ 26281044 w 27125108"/>
              <a:gd name="connsiteY7" fmla="*/ 1043441 h 9029592"/>
              <a:gd name="connsiteX8" fmla="*/ 27125108 w 27125108"/>
              <a:gd name="connsiteY8" fmla="*/ 1887503 h 9029592"/>
              <a:gd name="connsiteX9" fmla="*/ 26304491 w 27125108"/>
              <a:gd name="connsiteY9" fmla="*/ 2661226 h 9029592"/>
              <a:gd name="connsiteX10" fmla="*/ 26315153 w 27125108"/>
              <a:gd name="connsiteY10" fmla="*/ 8689782 h 9029592"/>
              <a:gd name="connsiteX11" fmla="*/ 25975343 w 27125108"/>
              <a:gd name="connsiteY11" fmla="*/ 9029592 h 9029592"/>
              <a:gd name="connsiteX12" fmla="*/ 339810 w 27125108"/>
              <a:gd name="connsiteY12" fmla="*/ 9029592 h 9029592"/>
              <a:gd name="connsiteX13" fmla="*/ 0 w 27125108"/>
              <a:gd name="connsiteY13" fmla="*/ 8689782 h 9029592"/>
              <a:gd name="connsiteX14" fmla="*/ 0 w 27125108"/>
              <a:gd name="connsiteY14" fmla="*/ 363031 h 9029592"/>
              <a:gd name="connsiteX0" fmla="*/ 0 w 27125108"/>
              <a:gd name="connsiteY0" fmla="*/ 363031 h 9029592"/>
              <a:gd name="connsiteX1" fmla="*/ 339810 w 27125108"/>
              <a:gd name="connsiteY1" fmla="*/ 23221 h 9029592"/>
              <a:gd name="connsiteX2" fmla="*/ 7180783 w 27125108"/>
              <a:gd name="connsiteY2" fmla="*/ 0 h 9029592"/>
              <a:gd name="connsiteX3" fmla="*/ 7996547 w 27125108"/>
              <a:gd name="connsiteY3" fmla="*/ 855427 h 9029592"/>
              <a:gd name="connsiteX4" fmla="*/ 8786483 w 27125108"/>
              <a:gd name="connsiteY4" fmla="*/ 35857 h 9029592"/>
              <a:gd name="connsiteX5" fmla="*/ 25975343 w 27125108"/>
              <a:gd name="connsiteY5" fmla="*/ 23221 h 9029592"/>
              <a:gd name="connsiteX6" fmla="*/ 26315153 w 27125108"/>
              <a:gd name="connsiteY6" fmla="*/ 363031 h 9029592"/>
              <a:gd name="connsiteX7" fmla="*/ 26303366 w 27125108"/>
              <a:gd name="connsiteY7" fmla="*/ 1043441 h 9029592"/>
              <a:gd name="connsiteX8" fmla="*/ 27125108 w 27125108"/>
              <a:gd name="connsiteY8" fmla="*/ 1887503 h 9029592"/>
              <a:gd name="connsiteX9" fmla="*/ 26304491 w 27125108"/>
              <a:gd name="connsiteY9" fmla="*/ 2661226 h 9029592"/>
              <a:gd name="connsiteX10" fmla="*/ 26315153 w 27125108"/>
              <a:gd name="connsiteY10" fmla="*/ 8689782 h 9029592"/>
              <a:gd name="connsiteX11" fmla="*/ 25975343 w 27125108"/>
              <a:gd name="connsiteY11" fmla="*/ 9029592 h 9029592"/>
              <a:gd name="connsiteX12" fmla="*/ 339810 w 27125108"/>
              <a:gd name="connsiteY12" fmla="*/ 9029592 h 9029592"/>
              <a:gd name="connsiteX13" fmla="*/ 0 w 27125108"/>
              <a:gd name="connsiteY13" fmla="*/ 8689782 h 9029592"/>
              <a:gd name="connsiteX14" fmla="*/ 0 w 27125108"/>
              <a:gd name="connsiteY14" fmla="*/ 363031 h 9029592"/>
              <a:gd name="connsiteX0" fmla="*/ 0 w 27125108"/>
              <a:gd name="connsiteY0" fmla="*/ 363031 h 9029592"/>
              <a:gd name="connsiteX1" fmla="*/ 339810 w 27125108"/>
              <a:gd name="connsiteY1" fmla="*/ 23221 h 9029592"/>
              <a:gd name="connsiteX2" fmla="*/ 7180783 w 27125108"/>
              <a:gd name="connsiteY2" fmla="*/ 0 h 9029592"/>
              <a:gd name="connsiteX3" fmla="*/ 7996547 w 27125108"/>
              <a:gd name="connsiteY3" fmla="*/ 855427 h 9029592"/>
              <a:gd name="connsiteX4" fmla="*/ 8786483 w 27125108"/>
              <a:gd name="connsiteY4" fmla="*/ 35857 h 9029592"/>
              <a:gd name="connsiteX5" fmla="*/ 16211002 w 27125108"/>
              <a:gd name="connsiteY5" fmla="*/ 35177 h 9029592"/>
              <a:gd name="connsiteX6" fmla="*/ 25975343 w 27125108"/>
              <a:gd name="connsiteY6" fmla="*/ 23221 h 9029592"/>
              <a:gd name="connsiteX7" fmla="*/ 26315153 w 27125108"/>
              <a:gd name="connsiteY7" fmla="*/ 363031 h 9029592"/>
              <a:gd name="connsiteX8" fmla="*/ 26303366 w 27125108"/>
              <a:gd name="connsiteY8" fmla="*/ 1043441 h 9029592"/>
              <a:gd name="connsiteX9" fmla="*/ 27125108 w 27125108"/>
              <a:gd name="connsiteY9" fmla="*/ 1887503 h 9029592"/>
              <a:gd name="connsiteX10" fmla="*/ 26304491 w 27125108"/>
              <a:gd name="connsiteY10" fmla="*/ 2661226 h 9029592"/>
              <a:gd name="connsiteX11" fmla="*/ 26315153 w 27125108"/>
              <a:gd name="connsiteY11" fmla="*/ 8689782 h 9029592"/>
              <a:gd name="connsiteX12" fmla="*/ 25975343 w 27125108"/>
              <a:gd name="connsiteY12" fmla="*/ 9029592 h 9029592"/>
              <a:gd name="connsiteX13" fmla="*/ 339810 w 27125108"/>
              <a:gd name="connsiteY13" fmla="*/ 9029592 h 9029592"/>
              <a:gd name="connsiteX14" fmla="*/ 0 w 27125108"/>
              <a:gd name="connsiteY14" fmla="*/ 8689782 h 9029592"/>
              <a:gd name="connsiteX15" fmla="*/ 0 w 27125108"/>
              <a:gd name="connsiteY15" fmla="*/ 363031 h 9029592"/>
              <a:gd name="connsiteX0" fmla="*/ 0 w 27125108"/>
              <a:gd name="connsiteY0" fmla="*/ 363031 h 9029592"/>
              <a:gd name="connsiteX1" fmla="*/ 339810 w 27125108"/>
              <a:gd name="connsiteY1" fmla="*/ 23221 h 9029592"/>
              <a:gd name="connsiteX2" fmla="*/ 7180783 w 27125108"/>
              <a:gd name="connsiteY2" fmla="*/ 0 h 9029592"/>
              <a:gd name="connsiteX3" fmla="*/ 7996547 w 27125108"/>
              <a:gd name="connsiteY3" fmla="*/ 855427 h 9029592"/>
              <a:gd name="connsiteX4" fmla="*/ 8786483 w 27125108"/>
              <a:gd name="connsiteY4" fmla="*/ 35857 h 9029592"/>
              <a:gd name="connsiteX5" fmla="*/ 16211002 w 27125108"/>
              <a:gd name="connsiteY5" fmla="*/ 35177 h 9029592"/>
              <a:gd name="connsiteX6" fmla="*/ 17688474 w 27125108"/>
              <a:gd name="connsiteY6" fmla="*/ 35177 h 9029592"/>
              <a:gd name="connsiteX7" fmla="*/ 25975343 w 27125108"/>
              <a:gd name="connsiteY7" fmla="*/ 23221 h 9029592"/>
              <a:gd name="connsiteX8" fmla="*/ 26315153 w 27125108"/>
              <a:gd name="connsiteY8" fmla="*/ 363031 h 9029592"/>
              <a:gd name="connsiteX9" fmla="*/ 26303366 w 27125108"/>
              <a:gd name="connsiteY9" fmla="*/ 1043441 h 9029592"/>
              <a:gd name="connsiteX10" fmla="*/ 27125108 w 27125108"/>
              <a:gd name="connsiteY10" fmla="*/ 1887503 h 9029592"/>
              <a:gd name="connsiteX11" fmla="*/ 26304491 w 27125108"/>
              <a:gd name="connsiteY11" fmla="*/ 2661226 h 9029592"/>
              <a:gd name="connsiteX12" fmla="*/ 26315153 w 27125108"/>
              <a:gd name="connsiteY12" fmla="*/ 8689782 h 9029592"/>
              <a:gd name="connsiteX13" fmla="*/ 25975343 w 27125108"/>
              <a:gd name="connsiteY13" fmla="*/ 9029592 h 9029592"/>
              <a:gd name="connsiteX14" fmla="*/ 339810 w 27125108"/>
              <a:gd name="connsiteY14" fmla="*/ 9029592 h 9029592"/>
              <a:gd name="connsiteX15" fmla="*/ 0 w 27125108"/>
              <a:gd name="connsiteY15" fmla="*/ 8689782 h 9029592"/>
              <a:gd name="connsiteX16" fmla="*/ 0 w 27125108"/>
              <a:gd name="connsiteY16" fmla="*/ 363031 h 9029592"/>
              <a:gd name="connsiteX0" fmla="*/ 0 w 27125108"/>
              <a:gd name="connsiteY0" fmla="*/ 363031 h 9029592"/>
              <a:gd name="connsiteX1" fmla="*/ 339810 w 27125108"/>
              <a:gd name="connsiteY1" fmla="*/ 23221 h 9029592"/>
              <a:gd name="connsiteX2" fmla="*/ 7180783 w 27125108"/>
              <a:gd name="connsiteY2" fmla="*/ 0 h 9029592"/>
              <a:gd name="connsiteX3" fmla="*/ 7996547 w 27125108"/>
              <a:gd name="connsiteY3" fmla="*/ 855427 h 9029592"/>
              <a:gd name="connsiteX4" fmla="*/ 8786483 w 27125108"/>
              <a:gd name="connsiteY4" fmla="*/ 35857 h 9029592"/>
              <a:gd name="connsiteX5" fmla="*/ 16211002 w 27125108"/>
              <a:gd name="connsiteY5" fmla="*/ 35177 h 9029592"/>
              <a:gd name="connsiteX6" fmla="*/ 16943200 w 27125108"/>
              <a:gd name="connsiteY6" fmla="*/ 22114 h 9029592"/>
              <a:gd name="connsiteX7" fmla="*/ 17688474 w 27125108"/>
              <a:gd name="connsiteY7" fmla="*/ 35177 h 9029592"/>
              <a:gd name="connsiteX8" fmla="*/ 25975343 w 27125108"/>
              <a:gd name="connsiteY8" fmla="*/ 23221 h 9029592"/>
              <a:gd name="connsiteX9" fmla="*/ 26315153 w 27125108"/>
              <a:gd name="connsiteY9" fmla="*/ 363031 h 9029592"/>
              <a:gd name="connsiteX10" fmla="*/ 26303366 w 27125108"/>
              <a:gd name="connsiteY10" fmla="*/ 1043441 h 9029592"/>
              <a:gd name="connsiteX11" fmla="*/ 27125108 w 27125108"/>
              <a:gd name="connsiteY11" fmla="*/ 1887503 h 9029592"/>
              <a:gd name="connsiteX12" fmla="*/ 26304491 w 27125108"/>
              <a:gd name="connsiteY12" fmla="*/ 2661226 h 9029592"/>
              <a:gd name="connsiteX13" fmla="*/ 26315153 w 27125108"/>
              <a:gd name="connsiteY13" fmla="*/ 8689782 h 9029592"/>
              <a:gd name="connsiteX14" fmla="*/ 25975343 w 27125108"/>
              <a:gd name="connsiteY14" fmla="*/ 9029592 h 9029592"/>
              <a:gd name="connsiteX15" fmla="*/ 339810 w 27125108"/>
              <a:gd name="connsiteY15" fmla="*/ 9029592 h 9029592"/>
              <a:gd name="connsiteX16" fmla="*/ 0 w 27125108"/>
              <a:gd name="connsiteY16" fmla="*/ 8689782 h 9029592"/>
              <a:gd name="connsiteX17" fmla="*/ 0 w 27125108"/>
              <a:gd name="connsiteY17" fmla="*/ 363031 h 9029592"/>
              <a:gd name="connsiteX0" fmla="*/ 0 w 27125108"/>
              <a:gd name="connsiteY0" fmla="*/ 1137751 h 9804312"/>
              <a:gd name="connsiteX1" fmla="*/ 339810 w 27125108"/>
              <a:gd name="connsiteY1" fmla="*/ 797941 h 9804312"/>
              <a:gd name="connsiteX2" fmla="*/ 7180783 w 27125108"/>
              <a:gd name="connsiteY2" fmla="*/ 774720 h 9804312"/>
              <a:gd name="connsiteX3" fmla="*/ 7996547 w 27125108"/>
              <a:gd name="connsiteY3" fmla="*/ 1630147 h 9804312"/>
              <a:gd name="connsiteX4" fmla="*/ 8786483 w 27125108"/>
              <a:gd name="connsiteY4" fmla="*/ 810577 h 9804312"/>
              <a:gd name="connsiteX5" fmla="*/ 16211002 w 27125108"/>
              <a:gd name="connsiteY5" fmla="*/ 809897 h 9804312"/>
              <a:gd name="connsiteX6" fmla="*/ 17008574 w 27125108"/>
              <a:gd name="connsiteY6" fmla="*/ 0 h 9804312"/>
              <a:gd name="connsiteX7" fmla="*/ 17688474 w 27125108"/>
              <a:gd name="connsiteY7" fmla="*/ 809897 h 9804312"/>
              <a:gd name="connsiteX8" fmla="*/ 25975343 w 27125108"/>
              <a:gd name="connsiteY8" fmla="*/ 797941 h 9804312"/>
              <a:gd name="connsiteX9" fmla="*/ 26315153 w 27125108"/>
              <a:gd name="connsiteY9" fmla="*/ 1137751 h 9804312"/>
              <a:gd name="connsiteX10" fmla="*/ 26303366 w 27125108"/>
              <a:gd name="connsiteY10" fmla="*/ 1818161 h 9804312"/>
              <a:gd name="connsiteX11" fmla="*/ 27125108 w 27125108"/>
              <a:gd name="connsiteY11" fmla="*/ 2662223 h 9804312"/>
              <a:gd name="connsiteX12" fmla="*/ 26304491 w 27125108"/>
              <a:gd name="connsiteY12" fmla="*/ 3435946 h 9804312"/>
              <a:gd name="connsiteX13" fmla="*/ 26315153 w 27125108"/>
              <a:gd name="connsiteY13" fmla="*/ 9464502 h 9804312"/>
              <a:gd name="connsiteX14" fmla="*/ 25975343 w 27125108"/>
              <a:gd name="connsiteY14" fmla="*/ 9804312 h 9804312"/>
              <a:gd name="connsiteX15" fmla="*/ 339810 w 27125108"/>
              <a:gd name="connsiteY15" fmla="*/ 9804312 h 9804312"/>
              <a:gd name="connsiteX16" fmla="*/ 0 w 27125108"/>
              <a:gd name="connsiteY16" fmla="*/ 9464502 h 9804312"/>
              <a:gd name="connsiteX17" fmla="*/ 0 w 27125108"/>
              <a:gd name="connsiteY17" fmla="*/ 1137751 h 9804312"/>
              <a:gd name="connsiteX0" fmla="*/ 0 w 27125108"/>
              <a:gd name="connsiteY0" fmla="*/ 1137751 h 9804312"/>
              <a:gd name="connsiteX1" fmla="*/ 339810 w 27125108"/>
              <a:gd name="connsiteY1" fmla="*/ 797941 h 9804312"/>
              <a:gd name="connsiteX2" fmla="*/ 7180783 w 27125108"/>
              <a:gd name="connsiteY2" fmla="*/ 774720 h 9804312"/>
              <a:gd name="connsiteX3" fmla="*/ 7996547 w 27125108"/>
              <a:gd name="connsiteY3" fmla="*/ 1630147 h 9804312"/>
              <a:gd name="connsiteX4" fmla="*/ 8786483 w 27125108"/>
              <a:gd name="connsiteY4" fmla="*/ 810577 h 9804312"/>
              <a:gd name="connsiteX5" fmla="*/ 16433276 w 27125108"/>
              <a:gd name="connsiteY5" fmla="*/ 1071154 h 9804312"/>
              <a:gd name="connsiteX6" fmla="*/ 17008574 w 27125108"/>
              <a:gd name="connsiteY6" fmla="*/ 0 h 9804312"/>
              <a:gd name="connsiteX7" fmla="*/ 17688474 w 27125108"/>
              <a:gd name="connsiteY7" fmla="*/ 809897 h 9804312"/>
              <a:gd name="connsiteX8" fmla="*/ 25975343 w 27125108"/>
              <a:gd name="connsiteY8" fmla="*/ 797941 h 9804312"/>
              <a:gd name="connsiteX9" fmla="*/ 26315153 w 27125108"/>
              <a:gd name="connsiteY9" fmla="*/ 1137751 h 9804312"/>
              <a:gd name="connsiteX10" fmla="*/ 26303366 w 27125108"/>
              <a:gd name="connsiteY10" fmla="*/ 1818161 h 9804312"/>
              <a:gd name="connsiteX11" fmla="*/ 27125108 w 27125108"/>
              <a:gd name="connsiteY11" fmla="*/ 2662223 h 9804312"/>
              <a:gd name="connsiteX12" fmla="*/ 26304491 w 27125108"/>
              <a:gd name="connsiteY12" fmla="*/ 3435946 h 9804312"/>
              <a:gd name="connsiteX13" fmla="*/ 26315153 w 27125108"/>
              <a:gd name="connsiteY13" fmla="*/ 9464502 h 9804312"/>
              <a:gd name="connsiteX14" fmla="*/ 25975343 w 27125108"/>
              <a:gd name="connsiteY14" fmla="*/ 9804312 h 9804312"/>
              <a:gd name="connsiteX15" fmla="*/ 339810 w 27125108"/>
              <a:gd name="connsiteY15" fmla="*/ 9804312 h 9804312"/>
              <a:gd name="connsiteX16" fmla="*/ 0 w 27125108"/>
              <a:gd name="connsiteY16" fmla="*/ 9464502 h 9804312"/>
              <a:gd name="connsiteX17" fmla="*/ 0 w 27125108"/>
              <a:gd name="connsiteY17" fmla="*/ 1137751 h 9804312"/>
              <a:gd name="connsiteX0" fmla="*/ 0 w 27125108"/>
              <a:gd name="connsiteY0" fmla="*/ 1137751 h 9804312"/>
              <a:gd name="connsiteX1" fmla="*/ 339810 w 27125108"/>
              <a:gd name="connsiteY1" fmla="*/ 797941 h 9804312"/>
              <a:gd name="connsiteX2" fmla="*/ 7180783 w 27125108"/>
              <a:gd name="connsiteY2" fmla="*/ 774720 h 9804312"/>
              <a:gd name="connsiteX3" fmla="*/ 7996547 w 27125108"/>
              <a:gd name="connsiteY3" fmla="*/ 1630147 h 9804312"/>
              <a:gd name="connsiteX4" fmla="*/ 8786483 w 27125108"/>
              <a:gd name="connsiteY4" fmla="*/ 810577 h 9804312"/>
              <a:gd name="connsiteX5" fmla="*/ 16197926 w 27125108"/>
              <a:gd name="connsiteY5" fmla="*/ 822960 h 9804312"/>
              <a:gd name="connsiteX6" fmla="*/ 17008574 w 27125108"/>
              <a:gd name="connsiteY6" fmla="*/ 0 h 9804312"/>
              <a:gd name="connsiteX7" fmla="*/ 17688474 w 27125108"/>
              <a:gd name="connsiteY7" fmla="*/ 809897 h 9804312"/>
              <a:gd name="connsiteX8" fmla="*/ 25975343 w 27125108"/>
              <a:gd name="connsiteY8" fmla="*/ 797941 h 9804312"/>
              <a:gd name="connsiteX9" fmla="*/ 26315153 w 27125108"/>
              <a:gd name="connsiteY9" fmla="*/ 1137751 h 9804312"/>
              <a:gd name="connsiteX10" fmla="*/ 26303366 w 27125108"/>
              <a:gd name="connsiteY10" fmla="*/ 1818161 h 9804312"/>
              <a:gd name="connsiteX11" fmla="*/ 27125108 w 27125108"/>
              <a:gd name="connsiteY11" fmla="*/ 2662223 h 9804312"/>
              <a:gd name="connsiteX12" fmla="*/ 26304491 w 27125108"/>
              <a:gd name="connsiteY12" fmla="*/ 3435946 h 9804312"/>
              <a:gd name="connsiteX13" fmla="*/ 26315153 w 27125108"/>
              <a:gd name="connsiteY13" fmla="*/ 9464502 h 9804312"/>
              <a:gd name="connsiteX14" fmla="*/ 25975343 w 27125108"/>
              <a:gd name="connsiteY14" fmla="*/ 9804312 h 9804312"/>
              <a:gd name="connsiteX15" fmla="*/ 339810 w 27125108"/>
              <a:gd name="connsiteY15" fmla="*/ 9804312 h 9804312"/>
              <a:gd name="connsiteX16" fmla="*/ 0 w 27125108"/>
              <a:gd name="connsiteY16" fmla="*/ 9464502 h 9804312"/>
              <a:gd name="connsiteX17" fmla="*/ 0 w 27125108"/>
              <a:gd name="connsiteY17" fmla="*/ 1137751 h 9804312"/>
              <a:gd name="connsiteX0" fmla="*/ 0 w 27125108"/>
              <a:gd name="connsiteY0" fmla="*/ 1137751 h 9804312"/>
              <a:gd name="connsiteX1" fmla="*/ 339810 w 27125108"/>
              <a:gd name="connsiteY1" fmla="*/ 797941 h 9804312"/>
              <a:gd name="connsiteX2" fmla="*/ 7180783 w 27125108"/>
              <a:gd name="connsiteY2" fmla="*/ 774720 h 9804312"/>
              <a:gd name="connsiteX3" fmla="*/ 7996547 w 27125108"/>
              <a:gd name="connsiteY3" fmla="*/ 1630147 h 9804312"/>
              <a:gd name="connsiteX4" fmla="*/ 8786483 w 27125108"/>
              <a:gd name="connsiteY4" fmla="*/ 810577 h 9804312"/>
              <a:gd name="connsiteX5" fmla="*/ 16197926 w 27125108"/>
              <a:gd name="connsiteY5" fmla="*/ 822960 h 9804312"/>
              <a:gd name="connsiteX6" fmla="*/ 17008574 w 27125108"/>
              <a:gd name="connsiteY6" fmla="*/ 0 h 9804312"/>
              <a:gd name="connsiteX7" fmla="*/ 17531575 w 27125108"/>
              <a:gd name="connsiteY7" fmla="*/ 1332411 h 9804312"/>
              <a:gd name="connsiteX8" fmla="*/ 25975343 w 27125108"/>
              <a:gd name="connsiteY8" fmla="*/ 797941 h 9804312"/>
              <a:gd name="connsiteX9" fmla="*/ 26315153 w 27125108"/>
              <a:gd name="connsiteY9" fmla="*/ 1137751 h 9804312"/>
              <a:gd name="connsiteX10" fmla="*/ 26303366 w 27125108"/>
              <a:gd name="connsiteY10" fmla="*/ 1818161 h 9804312"/>
              <a:gd name="connsiteX11" fmla="*/ 27125108 w 27125108"/>
              <a:gd name="connsiteY11" fmla="*/ 2662223 h 9804312"/>
              <a:gd name="connsiteX12" fmla="*/ 26304491 w 27125108"/>
              <a:gd name="connsiteY12" fmla="*/ 3435946 h 9804312"/>
              <a:gd name="connsiteX13" fmla="*/ 26315153 w 27125108"/>
              <a:gd name="connsiteY13" fmla="*/ 9464502 h 9804312"/>
              <a:gd name="connsiteX14" fmla="*/ 25975343 w 27125108"/>
              <a:gd name="connsiteY14" fmla="*/ 9804312 h 9804312"/>
              <a:gd name="connsiteX15" fmla="*/ 339810 w 27125108"/>
              <a:gd name="connsiteY15" fmla="*/ 9804312 h 9804312"/>
              <a:gd name="connsiteX16" fmla="*/ 0 w 27125108"/>
              <a:gd name="connsiteY16" fmla="*/ 9464502 h 9804312"/>
              <a:gd name="connsiteX17" fmla="*/ 0 w 27125108"/>
              <a:gd name="connsiteY17" fmla="*/ 1137751 h 9804312"/>
              <a:gd name="connsiteX0" fmla="*/ 0 w 27125108"/>
              <a:gd name="connsiteY0" fmla="*/ 1137751 h 9804312"/>
              <a:gd name="connsiteX1" fmla="*/ 339810 w 27125108"/>
              <a:gd name="connsiteY1" fmla="*/ 797941 h 9804312"/>
              <a:gd name="connsiteX2" fmla="*/ 7180783 w 27125108"/>
              <a:gd name="connsiteY2" fmla="*/ 774720 h 9804312"/>
              <a:gd name="connsiteX3" fmla="*/ 7996547 w 27125108"/>
              <a:gd name="connsiteY3" fmla="*/ 1630147 h 9804312"/>
              <a:gd name="connsiteX4" fmla="*/ 8786483 w 27125108"/>
              <a:gd name="connsiteY4" fmla="*/ 810577 h 9804312"/>
              <a:gd name="connsiteX5" fmla="*/ 16197926 w 27125108"/>
              <a:gd name="connsiteY5" fmla="*/ 822960 h 9804312"/>
              <a:gd name="connsiteX6" fmla="*/ 17008574 w 27125108"/>
              <a:gd name="connsiteY6" fmla="*/ 0 h 9804312"/>
              <a:gd name="connsiteX7" fmla="*/ 17740774 w 27125108"/>
              <a:gd name="connsiteY7" fmla="*/ 809896 h 9804312"/>
              <a:gd name="connsiteX8" fmla="*/ 25975343 w 27125108"/>
              <a:gd name="connsiteY8" fmla="*/ 797941 h 9804312"/>
              <a:gd name="connsiteX9" fmla="*/ 26315153 w 27125108"/>
              <a:gd name="connsiteY9" fmla="*/ 1137751 h 9804312"/>
              <a:gd name="connsiteX10" fmla="*/ 26303366 w 27125108"/>
              <a:gd name="connsiteY10" fmla="*/ 1818161 h 9804312"/>
              <a:gd name="connsiteX11" fmla="*/ 27125108 w 27125108"/>
              <a:gd name="connsiteY11" fmla="*/ 2662223 h 9804312"/>
              <a:gd name="connsiteX12" fmla="*/ 26304491 w 27125108"/>
              <a:gd name="connsiteY12" fmla="*/ 3435946 h 9804312"/>
              <a:gd name="connsiteX13" fmla="*/ 26315153 w 27125108"/>
              <a:gd name="connsiteY13" fmla="*/ 9464502 h 9804312"/>
              <a:gd name="connsiteX14" fmla="*/ 25975343 w 27125108"/>
              <a:gd name="connsiteY14" fmla="*/ 9804312 h 9804312"/>
              <a:gd name="connsiteX15" fmla="*/ 339810 w 27125108"/>
              <a:gd name="connsiteY15" fmla="*/ 9804312 h 9804312"/>
              <a:gd name="connsiteX16" fmla="*/ 0 w 27125108"/>
              <a:gd name="connsiteY16" fmla="*/ 9464502 h 9804312"/>
              <a:gd name="connsiteX17" fmla="*/ 0 w 27125108"/>
              <a:gd name="connsiteY17" fmla="*/ 1137751 h 9804312"/>
              <a:gd name="connsiteX0" fmla="*/ 0 w 27125108"/>
              <a:gd name="connsiteY0" fmla="*/ 1137751 h 9805841"/>
              <a:gd name="connsiteX1" fmla="*/ 339810 w 27125108"/>
              <a:gd name="connsiteY1" fmla="*/ 797941 h 9805841"/>
              <a:gd name="connsiteX2" fmla="*/ 7180783 w 27125108"/>
              <a:gd name="connsiteY2" fmla="*/ 774720 h 9805841"/>
              <a:gd name="connsiteX3" fmla="*/ 7996547 w 27125108"/>
              <a:gd name="connsiteY3" fmla="*/ 1630147 h 9805841"/>
              <a:gd name="connsiteX4" fmla="*/ 8786483 w 27125108"/>
              <a:gd name="connsiteY4" fmla="*/ 810577 h 9805841"/>
              <a:gd name="connsiteX5" fmla="*/ 16197926 w 27125108"/>
              <a:gd name="connsiteY5" fmla="*/ 822960 h 9805841"/>
              <a:gd name="connsiteX6" fmla="*/ 17008574 w 27125108"/>
              <a:gd name="connsiteY6" fmla="*/ 0 h 9805841"/>
              <a:gd name="connsiteX7" fmla="*/ 17740774 w 27125108"/>
              <a:gd name="connsiteY7" fmla="*/ 809896 h 9805841"/>
              <a:gd name="connsiteX8" fmla="*/ 25975343 w 27125108"/>
              <a:gd name="connsiteY8" fmla="*/ 797941 h 9805841"/>
              <a:gd name="connsiteX9" fmla="*/ 26315153 w 27125108"/>
              <a:gd name="connsiteY9" fmla="*/ 1137751 h 9805841"/>
              <a:gd name="connsiteX10" fmla="*/ 26303366 w 27125108"/>
              <a:gd name="connsiteY10" fmla="*/ 1818161 h 9805841"/>
              <a:gd name="connsiteX11" fmla="*/ 27125108 w 27125108"/>
              <a:gd name="connsiteY11" fmla="*/ 2662223 h 9805841"/>
              <a:gd name="connsiteX12" fmla="*/ 26304491 w 27125108"/>
              <a:gd name="connsiteY12" fmla="*/ 3435946 h 9805841"/>
              <a:gd name="connsiteX13" fmla="*/ 26315153 w 27125108"/>
              <a:gd name="connsiteY13" fmla="*/ 9464502 h 9805841"/>
              <a:gd name="connsiteX14" fmla="*/ 25975343 w 27125108"/>
              <a:gd name="connsiteY14" fmla="*/ 9804312 h 9805841"/>
              <a:gd name="connsiteX15" fmla="*/ 11215786 w 27125108"/>
              <a:gd name="connsiteY15" fmla="*/ 9805841 h 9805841"/>
              <a:gd name="connsiteX16" fmla="*/ 339810 w 27125108"/>
              <a:gd name="connsiteY16" fmla="*/ 9804312 h 9805841"/>
              <a:gd name="connsiteX17" fmla="*/ 0 w 27125108"/>
              <a:gd name="connsiteY17" fmla="*/ 9464502 h 9805841"/>
              <a:gd name="connsiteX18" fmla="*/ 0 w 27125108"/>
              <a:gd name="connsiteY18" fmla="*/ 1137751 h 9805841"/>
              <a:gd name="connsiteX0" fmla="*/ 0 w 27125108"/>
              <a:gd name="connsiteY0" fmla="*/ 1137751 h 9805841"/>
              <a:gd name="connsiteX1" fmla="*/ 339810 w 27125108"/>
              <a:gd name="connsiteY1" fmla="*/ 797941 h 9805841"/>
              <a:gd name="connsiteX2" fmla="*/ 7180783 w 27125108"/>
              <a:gd name="connsiteY2" fmla="*/ 774720 h 9805841"/>
              <a:gd name="connsiteX3" fmla="*/ 7996547 w 27125108"/>
              <a:gd name="connsiteY3" fmla="*/ 1630147 h 9805841"/>
              <a:gd name="connsiteX4" fmla="*/ 8786483 w 27125108"/>
              <a:gd name="connsiteY4" fmla="*/ 810577 h 9805841"/>
              <a:gd name="connsiteX5" fmla="*/ 16197926 w 27125108"/>
              <a:gd name="connsiteY5" fmla="*/ 822960 h 9805841"/>
              <a:gd name="connsiteX6" fmla="*/ 17008574 w 27125108"/>
              <a:gd name="connsiteY6" fmla="*/ 0 h 9805841"/>
              <a:gd name="connsiteX7" fmla="*/ 17740774 w 27125108"/>
              <a:gd name="connsiteY7" fmla="*/ 809896 h 9805841"/>
              <a:gd name="connsiteX8" fmla="*/ 25975343 w 27125108"/>
              <a:gd name="connsiteY8" fmla="*/ 797941 h 9805841"/>
              <a:gd name="connsiteX9" fmla="*/ 26315153 w 27125108"/>
              <a:gd name="connsiteY9" fmla="*/ 1137751 h 9805841"/>
              <a:gd name="connsiteX10" fmla="*/ 26303366 w 27125108"/>
              <a:gd name="connsiteY10" fmla="*/ 1818161 h 9805841"/>
              <a:gd name="connsiteX11" fmla="*/ 27125108 w 27125108"/>
              <a:gd name="connsiteY11" fmla="*/ 2662223 h 9805841"/>
              <a:gd name="connsiteX12" fmla="*/ 26304491 w 27125108"/>
              <a:gd name="connsiteY12" fmla="*/ 3435946 h 9805841"/>
              <a:gd name="connsiteX13" fmla="*/ 26315153 w 27125108"/>
              <a:gd name="connsiteY13" fmla="*/ 9464502 h 9805841"/>
              <a:gd name="connsiteX14" fmla="*/ 25975343 w 27125108"/>
              <a:gd name="connsiteY14" fmla="*/ 9804312 h 9805841"/>
              <a:gd name="connsiteX15" fmla="*/ 11215786 w 27125108"/>
              <a:gd name="connsiteY15" fmla="*/ 9805841 h 9805841"/>
              <a:gd name="connsiteX16" fmla="*/ 9259130 w 27125108"/>
              <a:gd name="connsiteY16" fmla="*/ 9795199 h 9805841"/>
              <a:gd name="connsiteX17" fmla="*/ 339810 w 27125108"/>
              <a:gd name="connsiteY17" fmla="*/ 9804312 h 9805841"/>
              <a:gd name="connsiteX18" fmla="*/ 0 w 27125108"/>
              <a:gd name="connsiteY18" fmla="*/ 9464502 h 9805841"/>
              <a:gd name="connsiteX19" fmla="*/ 0 w 27125108"/>
              <a:gd name="connsiteY19" fmla="*/ 1137751 h 9805841"/>
              <a:gd name="connsiteX0" fmla="*/ 0 w 27125108"/>
              <a:gd name="connsiteY0" fmla="*/ 1137751 h 9805841"/>
              <a:gd name="connsiteX1" fmla="*/ 339810 w 27125108"/>
              <a:gd name="connsiteY1" fmla="*/ 797941 h 9805841"/>
              <a:gd name="connsiteX2" fmla="*/ 7180783 w 27125108"/>
              <a:gd name="connsiteY2" fmla="*/ 774720 h 9805841"/>
              <a:gd name="connsiteX3" fmla="*/ 7996547 w 27125108"/>
              <a:gd name="connsiteY3" fmla="*/ 1630147 h 9805841"/>
              <a:gd name="connsiteX4" fmla="*/ 8786483 w 27125108"/>
              <a:gd name="connsiteY4" fmla="*/ 810577 h 9805841"/>
              <a:gd name="connsiteX5" fmla="*/ 16197926 w 27125108"/>
              <a:gd name="connsiteY5" fmla="*/ 822960 h 9805841"/>
              <a:gd name="connsiteX6" fmla="*/ 17008574 w 27125108"/>
              <a:gd name="connsiteY6" fmla="*/ 0 h 9805841"/>
              <a:gd name="connsiteX7" fmla="*/ 17740774 w 27125108"/>
              <a:gd name="connsiteY7" fmla="*/ 809896 h 9805841"/>
              <a:gd name="connsiteX8" fmla="*/ 25975343 w 27125108"/>
              <a:gd name="connsiteY8" fmla="*/ 797941 h 9805841"/>
              <a:gd name="connsiteX9" fmla="*/ 26315153 w 27125108"/>
              <a:gd name="connsiteY9" fmla="*/ 1137751 h 9805841"/>
              <a:gd name="connsiteX10" fmla="*/ 26303366 w 27125108"/>
              <a:gd name="connsiteY10" fmla="*/ 1818161 h 9805841"/>
              <a:gd name="connsiteX11" fmla="*/ 27125108 w 27125108"/>
              <a:gd name="connsiteY11" fmla="*/ 2662223 h 9805841"/>
              <a:gd name="connsiteX12" fmla="*/ 26304491 w 27125108"/>
              <a:gd name="connsiteY12" fmla="*/ 3435946 h 9805841"/>
              <a:gd name="connsiteX13" fmla="*/ 26315153 w 27125108"/>
              <a:gd name="connsiteY13" fmla="*/ 9464502 h 9805841"/>
              <a:gd name="connsiteX14" fmla="*/ 25975343 w 27125108"/>
              <a:gd name="connsiteY14" fmla="*/ 9804312 h 9805841"/>
              <a:gd name="connsiteX15" fmla="*/ 11215786 w 27125108"/>
              <a:gd name="connsiteY15" fmla="*/ 9805841 h 9805841"/>
              <a:gd name="connsiteX16" fmla="*/ 11205036 w 27125108"/>
              <a:gd name="connsiteY16" fmla="*/ 7283776 h 9805841"/>
              <a:gd name="connsiteX17" fmla="*/ 339810 w 27125108"/>
              <a:gd name="connsiteY17" fmla="*/ 9804312 h 9805841"/>
              <a:gd name="connsiteX18" fmla="*/ 0 w 27125108"/>
              <a:gd name="connsiteY18" fmla="*/ 9464502 h 9805841"/>
              <a:gd name="connsiteX19" fmla="*/ 0 w 27125108"/>
              <a:gd name="connsiteY19" fmla="*/ 1137751 h 9805841"/>
              <a:gd name="connsiteX0" fmla="*/ 0 w 27125108"/>
              <a:gd name="connsiteY0" fmla="*/ 1137751 h 9805841"/>
              <a:gd name="connsiteX1" fmla="*/ 339810 w 27125108"/>
              <a:gd name="connsiteY1" fmla="*/ 797941 h 9805841"/>
              <a:gd name="connsiteX2" fmla="*/ 7180783 w 27125108"/>
              <a:gd name="connsiteY2" fmla="*/ 774720 h 9805841"/>
              <a:gd name="connsiteX3" fmla="*/ 7996547 w 27125108"/>
              <a:gd name="connsiteY3" fmla="*/ 1630147 h 9805841"/>
              <a:gd name="connsiteX4" fmla="*/ 8786483 w 27125108"/>
              <a:gd name="connsiteY4" fmla="*/ 810577 h 9805841"/>
              <a:gd name="connsiteX5" fmla="*/ 16197926 w 27125108"/>
              <a:gd name="connsiteY5" fmla="*/ 822960 h 9805841"/>
              <a:gd name="connsiteX6" fmla="*/ 17008574 w 27125108"/>
              <a:gd name="connsiteY6" fmla="*/ 0 h 9805841"/>
              <a:gd name="connsiteX7" fmla="*/ 17740774 w 27125108"/>
              <a:gd name="connsiteY7" fmla="*/ 809896 h 9805841"/>
              <a:gd name="connsiteX8" fmla="*/ 25975343 w 27125108"/>
              <a:gd name="connsiteY8" fmla="*/ 797941 h 9805841"/>
              <a:gd name="connsiteX9" fmla="*/ 26315153 w 27125108"/>
              <a:gd name="connsiteY9" fmla="*/ 1137751 h 9805841"/>
              <a:gd name="connsiteX10" fmla="*/ 26303366 w 27125108"/>
              <a:gd name="connsiteY10" fmla="*/ 1818161 h 9805841"/>
              <a:gd name="connsiteX11" fmla="*/ 27125108 w 27125108"/>
              <a:gd name="connsiteY11" fmla="*/ 2662223 h 9805841"/>
              <a:gd name="connsiteX12" fmla="*/ 26304491 w 27125108"/>
              <a:gd name="connsiteY12" fmla="*/ 3435946 h 9805841"/>
              <a:gd name="connsiteX13" fmla="*/ 26315153 w 27125108"/>
              <a:gd name="connsiteY13" fmla="*/ 9464502 h 9805841"/>
              <a:gd name="connsiteX14" fmla="*/ 25975343 w 27125108"/>
              <a:gd name="connsiteY14" fmla="*/ 9804312 h 9805841"/>
              <a:gd name="connsiteX15" fmla="*/ 11215786 w 27125108"/>
              <a:gd name="connsiteY15" fmla="*/ 9805841 h 9805841"/>
              <a:gd name="connsiteX16" fmla="*/ 11205036 w 27125108"/>
              <a:gd name="connsiteY16" fmla="*/ 7283776 h 9805841"/>
              <a:gd name="connsiteX17" fmla="*/ 339810 w 27125108"/>
              <a:gd name="connsiteY17" fmla="*/ 9804312 h 9805841"/>
              <a:gd name="connsiteX18" fmla="*/ 21502 w 27125108"/>
              <a:gd name="connsiteY18" fmla="*/ 6953078 h 9805841"/>
              <a:gd name="connsiteX19" fmla="*/ 0 w 27125108"/>
              <a:gd name="connsiteY19" fmla="*/ 1137751 h 9805841"/>
              <a:gd name="connsiteX0" fmla="*/ 2068 w 27127176"/>
              <a:gd name="connsiteY0" fmla="*/ 1137751 h 9805841"/>
              <a:gd name="connsiteX1" fmla="*/ 341878 w 27127176"/>
              <a:gd name="connsiteY1" fmla="*/ 797941 h 9805841"/>
              <a:gd name="connsiteX2" fmla="*/ 7182851 w 27127176"/>
              <a:gd name="connsiteY2" fmla="*/ 774720 h 9805841"/>
              <a:gd name="connsiteX3" fmla="*/ 7998615 w 27127176"/>
              <a:gd name="connsiteY3" fmla="*/ 1630147 h 9805841"/>
              <a:gd name="connsiteX4" fmla="*/ 8788551 w 27127176"/>
              <a:gd name="connsiteY4" fmla="*/ 810577 h 9805841"/>
              <a:gd name="connsiteX5" fmla="*/ 16199994 w 27127176"/>
              <a:gd name="connsiteY5" fmla="*/ 822960 h 9805841"/>
              <a:gd name="connsiteX6" fmla="*/ 17010642 w 27127176"/>
              <a:gd name="connsiteY6" fmla="*/ 0 h 9805841"/>
              <a:gd name="connsiteX7" fmla="*/ 17742842 w 27127176"/>
              <a:gd name="connsiteY7" fmla="*/ 809896 h 9805841"/>
              <a:gd name="connsiteX8" fmla="*/ 25977411 w 27127176"/>
              <a:gd name="connsiteY8" fmla="*/ 797941 h 9805841"/>
              <a:gd name="connsiteX9" fmla="*/ 26317221 w 27127176"/>
              <a:gd name="connsiteY9" fmla="*/ 1137751 h 9805841"/>
              <a:gd name="connsiteX10" fmla="*/ 26305434 w 27127176"/>
              <a:gd name="connsiteY10" fmla="*/ 1818161 h 9805841"/>
              <a:gd name="connsiteX11" fmla="*/ 27127176 w 27127176"/>
              <a:gd name="connsiteY11" fmla="*/ 2662223 h 9805841"/>
              <a:gd name="connsiteX12" fmla="*/ 26306559 w 27127176"/>
              <a:gd name="connsiteY12" fmla="*/ 3435946 h 9805841"/>
              <a:gd name="connsiteX13" fmla="*/ 26317221 w 27127176"/>
              <a:gd name="connsiteY13" fmla="*/ 9464502 h 9805841"/>
              <a:gd name="connsiteX14" fmla="*/ 25977411 w 27127176"/>
              <a:gd name="connsiteY14" fmla="*/ 9804312 h 9805841"/>
              <a:gd name="connsiteX15" fmla="*/ 11217854 w 27127176"/>
              <a:gd name="connsiteY15" fmla="*/ 9805841 h 9805841"/>
              <a:gd name="connsiteX16" fmla="*/ 11207104 w 27127176"/>
              <a:gd name="connsiteY16" fmla="*/ 7283776 h 9805841"/>
              <a:gd name="connsiteX17" fmla="*/ 341878 w 27127176"/>
              <a:gd name="connsiteY17" fmla="*/ 9804312 h 9805841"/>
              <a:gd name="connsiteX18" fmla="*/ 2069 w 27127176"/>
              <a:gd name="connsiteY18" fmla="*/ 6953079 h 9805841"/>
              <a:gd name="connsiteX19" fmla="*/ 2068 w 27127176"/>
              <a:gd name="connsiteY19" fmla="*/ 1137751 h 9805841"/>
              <a:gd name="connsiteX0" fmla="*/ 2068 w 27127176"/>
              <a:gd name="connsiteY0" fmla="*/ 1137751 h 9805841"/>
              <a:gd name="connsiteX1" fmla="*/ 341878 w 27127176"/>
              <a:gd name="connsiteY1" fmla="*/ 797941 h 9805841"/>
              <a:gd name="connsiteX2" fmla="*/ 7182851 w 27127176"/>
              <a:gd name="connsiteY2" fmla="*/ 774720 h 9805841"/>
              <a:gd name="connsiteX3" fmla="*/ 7998615 w 27127176"/>
              <a:gd name="connsiteY3" fmla="*/ 1630147 h 9805841"/>
              <a:gd name="connsiteX4" fmla="*/ 8788551 w 27127176"/>
              <a:gd name="connsiteY4" fmla="*/ 810577 h 9805841"/>
              <a:gd name="connsiteX5" fmla="*/ 16199994 w 27127176"/>
              <a:gd name="connsiteY5" fmla="*/ 822960 h 9805841"/>
              <a:gd name="connsiteX6" fmla="*/ 17010642 w 27127176"/>
              <a:gd name="connsiteY6" fmla="*/ 0 h 9805841"/>
              <a:gd name="connsiteX7" fmla="*/ 17742842 w 27127176"/>
              <a:gd name="connsiteY7" fmla="*/ 809896 h 9805841"/>
              <a:gd name="connsiteX8" fmla="*/ 25977411 w 27127176"/>
              <a:gd name="connsiteY8" fmla="*/ 797941 h 9805841"/>
              <a:gd name="connsiteX9" fmla="*/ 26317221 w 27127176"/>
              <a:gd name="connsiteY9" fmla="*/ 1137751 h 9805841"/>
              <a:gd name="connsiteX10" fmla="*/ 26305434 w 27127176"/>
              <a:gd name="connsiteY10" fmla="*/ 1818161 h 9805841"/>
              <a:gd name="connsiteX11" fmla="*/ 27127176 w 27127176"/>
              <a:gd name="connsiteY11" fmla="*/ 2662223 h 9805841"/>
              <a:gd name="connsiteX12" fmla="*/ 26306559 w 27127176"/>
              <a:gd name="connsiteY12" fmla="*/ 3435946 h 9805841"/>
              <a:gd name="connsiteX13" fmla="*/ 26317221 w 27127176"/>
              <a:gd name="connsiteY13" fmla="*/ 9464502 h 9805841"/>
              <a:gd name="connsiteX14" fmla="*/ 25977411 w 27127176"/>
              <a:gd name="connsiteY14" fmla="*/ 9804312 h 9805841"/>
              <a:gd name="connsiteX15" fmla="*/ 11217854 w 27127176"/>
              <a:gd name="connsiteY15" fmla="*/ 9805841 h 9805841"/>
              <a:gd name="connsiteX16" fmla="*/ 11207104 w 27127176"/>
              <a:gd name="connsiteY16" fmla="*/ 7283776 h 9805841"/>
              <a:gd name="connsiteX17" fmla="*/ 320376 w 27127176"/>
              <a:gd name="connsiteY17" fmla="*/ 7186472 h 9805841"/>
              <a:gd name="connsiteX18" fmla="*/ 2069 w 27127176"/>
              <a:gd name="connsiteY18" fmla="*/ 6953079 h 9805841"/>
              <a:gd name="connsiteX19" fmla="*/ 2068 w 27127176"/>
              <a:gd name="connsiteY19" fmla="*/ 1137751 h 9805841"/>
              <a:gd name="connsiteX0" fmla="*/ 2068 w 27127176"/>
              <a:gd name="connsiteY0" fmla="*/ 1137751 h 9805841"/>
              <a:gd name="connsiteX1" fmla="*/ 341878 w 27127176"/>
              <a:gd name="connsiteY1" fmla="*/ 797941 h 9805841"/>
              <a:gd name="connsiteX2" fmla="*/ 7182851 w 27127176"/>
              <a:gd name="connsiteY2" fmla="*/ 774720 h 9805841"/>
              <a:gd name="connsiteX3" fmla="*/ 7998615 w 27127176"/>
              <a:gd name="connsiteY3" fmla="*/ 1630147 h 9805841"/>
              <a:gd name="connsiteX4" fmla="*/ 8788551 w 27127176"/>
              <a:gd name="connsiteY4" fmla="*/ 810577 h 9805841"/>
              <a:gd name="connsiteX5" fmla="*/ 16199994 w 27127176"/>
              <a:gd name="connsiteY5" fmla="*/ 822960 h 9805841"/>
              <a:gd name="connsiteX6" fmla="*/ 17010642 w 27127176"/>
              <a:gd name="connsiteY6" fmla="*/ 0 h 9805841"/>
              <a:gd name="connsiteX7" fmla="*/ 17742842 w 27127176"/>
              <a:gd name="connsiteY7" fmla="*/ 809896 h 9805841"/>
              <a:gd name="connsiteX8" fmla="*/ 25977411 w 27127176"/>
              <a:gd name="connsiteY8" fmla="*/ 797941 h 9805841"/>
              <a:gd name="connsiteX9" fmla="*/ 26317221 w 27127176"/>
              <a:gd name="connsiteY9" fmla="*/ 1137751 h 9805841"/>
              <a:gd name="connsiteX10" fmla="*/ 26305434 w 27127176"/>
              <a:gd name="connsiteY10" fmla="*/ 1818161 h 9805841"/>
              <a:gd name="connsiteX11" fmla="*/ 27127176 w 27127176"/>
              <a:gd name="connsiteY11" fmla="*/ 2662223 h 9805841"/>
              <a:gd name="connsiteX12" fmla="*/ 26306559 w 27127176"/>
              <a:gd name="connsiteY12" fmla="*/ 3435946 h 9805841"/>
              <a:gd name="connsiteX13" fmla="*/ 26317221 w 27127176"/>
              <a:gd name="connsiteY13" fmla="*/ 9464502 h 9805841"/>
              <a:gd name="connsiteX14" fmla="*/ 25977411 w 27127176"/>
              <a:gd name="connsiteY14" fmla="*/ 9804312 h 9805841"/>
              <a:gd name="connsiteX15" fmla="*/ 11217854 w 27127176"/>
              <a:gd name="connsiteY15" fmla="*/ 9805841 h 9805841"/>
              <a:gd name="connsiteX16" fmla="*/ 11194475 w 27127176"/>
              <a:gd name="connsiteY16" fmla="*/ 7133780 h 9805841"/>
              <a:gd name="connsiteX17" fmla="*/ 320376 w 27127176"/>
              <a:gd name="connsiteY17" fmla="*/ 7186472 h 9805841"/>
              <a:gd name="connsiteX18" fmla="*/ 2069 w 27127176"/>
              <a:gd name="connsiteY18" fmla="*/ 6953079 h 9805841"/>
              <a:gd name="connsiteX19" fmla="*/ 2068 w 27127176"/>
              <a:gd name="connsiteY19" fmla="*/ 1137751 h 9805841"/>
              <a:gd name="connsiteX0" fmla="*/ 2068 w 27127176"/>
              <a:gd name="connsiteY0" fmla="*/ 1137751 h 9805841"/>
              <a:gd name="connsiteX1" fmla="*/ 341878 w 27127176"/>
              <a:gd name="connsiteY1" fmla="*/ 797941 h 9805841"/>
              <a:gd name="connsiteX2" fmla="*/ 7182851 w 27127176"/>
              <a:gd name="connsiteY2" fmla="*/ 774720 h 9805841"/>
              <a:gd name="connsiteX3" fmla="*/ 7998615 w 27127176"/>
              <a:gd name="connsiteY3" fmla="*/ 1630147 h 9805841"/>
              <a:gd name="connsiteX4" fmla="*/ 8788551 w 27127176"/>
              <a:gd name="connsiteY4" fmla="*/ 810577 h 9805841"/>
              <a:gd name="connsiteX5" fmla="*/ 16199994 w 27127176"/>
              <a:gd name="connsiteY5" fmla="*/ 822960 h 9805841"/>
              <a:gd name="connsiteX6" fmla="*/ 17010642 w 27127176"/>
              <a:gd name="connsiteY6" fmla="*/ 0 h 9805841"/>
              <a:gd name="connsiteX7" fmla="*/ 17742842 w 27127176"/>
              <a:gd name="connsiteY7" fmla="*/ 809896 h 9805841"/>
              <a:gd name="connsiteX8" fmla="*/ 25977411 w 27127176"/>
              <a:gd name="connsiteY8" fmla="*/ 797941 h 9805841"/>
              <a:gd name="connsiteX9" fmla="*/ 26317221 w 27127176"/>
              <a:gd name="connsiteY9" fmla="*/ 1137751 h 9805841"/>
              <a:gd name="connsiteX10" fmla="*/ 26305434 w 27127176"/>
              <a:gd name="connsiteY10" fmla="*/ 1818161 h 9805841"/>
              <a:gd name="connsiteX11" fmla="*/ 27127176 w 27127176"/>
              <a:gd name="connsiteY11" fmla="*/ 2662223 h 9805841"/>
              <a:gd name="connsiteX12" fmla="*/ 26306559 w 27127176"/>
              <a:gd name="connsiteY12" fmla="*/ 3435946 h 9805841"/>
              <a:gd name="connsiteX13" fmla="*/ 26317221 w 27127176"/>
              <a:gd name="connsiteY13" fmla="*/ 9464502 h 9805841"/>
              <a:gd name="connsiteX14" fmla="*/ 25977411 w 27127176"/>
              <a:gd name="connsiteY14" fmla="*/ 9804312 h 9805841"/>
              <a:gd name="connsiteX15" fmla="*/ 11217854 w 27127176"/>
              <a:gd name="connsiteY15" fmla="*/ 9805841 h 9805841"/>
              <a:gd name="connsiteX16" fmla="*/ 11156591 w 27127176"/>
              <a:gd name="connsiteY16" fmla="*/ 7183779 h 9805841"/>
              <a:gd name="connsiteX17" fmla="*/ 320376 w 27127176"/>
              <a:gd name="connsiteY17" fmla="*/ 7186472 h 9805841"/>
              <a:gd name="connsiteX18" fmla="*/ 2069 w 27127176"/>
              <a:gd name="connsiteY18" fmla="*/ 6953079 h 9805841"/>
              <a:gd name="connsiteX19" fmla="*/ 2068 w 27127176"/>
              <a:gd name="connsiteY19" fmla="*/ 1137751 h 9805841"/>
              <a:gd name="connsiteX0" fmla="*/ 2068 w 27127176"/>
              <a:gd name="connsiteY0" fmla="*/ 1137751 h 9805841"/>
              <a:gd name="connsiteX1" fmla="*/ 341878 w 27127176"/>
              <a:gd name="connsiteY1" fmla="*/ 797941 h 9805841"/>
              <a:gd name="connsiteX2" fmla="*/ 7182851 w 27127176"/>
              <a:gd name="connsiteY2" fmla="*/ 774720 h 9805841"/>
              <a:gd name="connsiteX3" fmla="*/ 7998615 w 27127176"/>
              <a:gd name="connsiteY3" fmla="*/ 1630147 h 9805841"/>
              <a:gd name="connsiteX4" fmla="*/ 8788551 w 27127176"/>
              <a:gd name="connsiteY4" fmla="*/ 810577 h 9805841"/>
              <a:gd name="connsiteX5" fmla="*/ 16199994 w 27127176"/>
              <a:gd name="connsiteY5" fmla="*/ 822960 h 9805841"/>
              <a:gd name="connsiteX6" fmla="*/ 17010642 w 27127176"/>
              <a:gd name="connsiteY6" fmla="*/ 0 h 9805841"/>
              <a:gd name="connsiteX7" fmla="*/ 17742842 w 27127176"/>
              <a:gd name="connsiteY7" fmla="*/ 809896 h 9805841"/>
              <a:gd name="connsiteX8" fmla="*/ 25977411 w 27127176"/>
              <a:gd name="connsiteY8" fmla="*/ 797941 h 9805841"/>
              <a:gd name="connsiteX9" fmla="*/ 26317221 w 27127176"/>
              <a:gd name="connsiteY9" fmla="*/ 1137751 h 9805841"/>
              <a:gd name="connsiteX10" fmla="*/ 26305434 w 27127176"/>
              <a:gd name="connsiteY10" fmla="*/ 1818161 h 9805841"/>
              <a:gd name="connsiteX11" fmla="*/ 27127176 w 27127176"/>
              <a:gd name="connsiteY11" fmla="*/ 2662223 h 9805841"/>
              <a:gd name="connsiteX12" fmla="*/ 26306559 w 27127176"/>
              <a:gd name="connsiteY12" fmla="*/ 3435946 h 9805841"/>
              <a:gd name="connsiteX13" fmla="*/ 26317221 w 27127176"/>
              <a:gd name="connsiteY13" fmla="*/ 9464502 h 9805841"/>
              <a:gd name="connsiteX14" fmla="*/ 25977411 w 27127176"/>
              <a:gd name="connsiteY14" fmla="*/ 9804312 h 9805841"/>
              <a:gd name="connsiteX15" fmla="*/ 11217854 w 27127176"/>
              <a:gd name="connsiteY15" fmla="*/ 9805841 h 9805841"/>
              <a:gd name="connsiteX16" fmla="*/ 11156591 w 27127176"/>
              <a:gd name="connsiteY16" fmla="*/ 7171280 h 9805841"/>
              <a:gd name="connsiteX17" fmla="*/ 320376 w 27127176"/>
              <a:gd name="connsiteY17" fmla="*/ 7186472 h 9805841"/>
              <a:gd name="connsiteX18" fmla="*/ 2069 w 27127176"/>
              <a:gd name="connsiteY18" fmla="*/ 6953079 h 9805841"/>
              <a:gd name="connsiteX19" fmla="*/ 2068 w 27127176"/>
              <a:gd name="connsiteY19" fmla="*/ 1137751 h 9805841"/>
              <a:gd name="connsiteX0" fmla="*/ 2068 w 27127176"/>
              <a:gd name="connsiteY0" fmla="*/ 1137751 h 9805841"/>
              <a:gd name="connsiteX1" fmla="*/ 341878 w 27127176"/>
              <a:gd name="connsiteY1" fmla="*/ 797941 h 9805841"/>
              <a:gd name="connsiteX2" fmla="*/ 7182851 w 27127176"/>
              <a:gd name="connsiteY2" fmla="*/ 774720 h 9805841"/>
              <a:gd name="connsiteX3" fmla="*/ 7998615 w 27127176"/>
              <a:gd name="connsiteY3" fmla="*/ 1630147 h 9805841"/>
              <a:gd name="connsiteX4" fmla="*/ 8788551 w 27127176"/>
              <a:gd name="connsiteY4" fmla="*/ 810577 h 9805841"/>
              <a:gd name="connsiteX5" fmla="*/ 16199994 w 27127176"/>
              <a:gd name="connsiteY5" fmla="*/ 822960 h 9805841"/>
              <a:gd name="connsiteX6" fmla="*/ 17010642 w 27127176"/>
              <a:gd name="connsiteY6" fmla="*/ 0 h 9805841"/>
              <a:gd name="connsiteX7" fmla="*/ 17742842 w 27127176"/>
              <a:gd name="connsiteY7" fmla="*/ 809896 h 9805841"/>
              <a:gd name="connsiteX8" fmla="*/ 25977411 w 27127176"/>
              <a:gd name="connsiteY8" fmla="*/ 797941 h 9805841"/>
              <a:gd name="connsiteX9" fmla="*/ 26317221 w 27127176"/>
              <a:gd name="connsiteY9" fmla="*/ 1137751 h 9805841"/>
              <a:gd name="connsiteX10" fmla="*/ 26305434 w 27127176"/>
              <a:gd name="connsiteY10" fmla="*/ 1818161 h 9805841"/>
              <a:gd name="connsiteX11" fmla="*/ 27127176 w 27127176"/>
              <a:gd name="connsiteY11" fmla="*/ 2662223 h 9805841"/>
              <a:gd name="connsiteX12" fmla="*/ 26306559 w 27127176"/>
              <a:gd name="connsiteY12" fmla="*/ 3435946 h 9805841"/>
              <a:gd name="connsiteX13" fmla="*/ 26317221 w 27127176"/>
              <a:gd name="connsiteY13" fmla="*/ 9464502 h 9805841"/>
              <a:gd name="connsiteX14" fmla="*/ 25977411 w 27127176"/>
              <a:gd name="connsiteY14" fmla="*/ 9804312 h 9805841"/>
              <a:gd name="connsiteX15" fmla="*/ 11217854 w 27127176"/>
              <a:gd name="connsiteY15" fmla="*/ 9805841 h 9805841"/>
              <a:gd name="connsiteX16" fmla="*/ 11156591 w 27127176"/>
              <a:gd name="connsiteY16" fmla="*/ 7171280 h 9805841"/>
              <a:gd name="connsiteX17" fmla="*/ 320376 w 27127176"/>
              <a:gd name="connsiteY17" fmla="*/ 7186472 h 9805841"/>
              <a:gd name="connsiteX18" fmla="*/ 2069 w 27127176"/>
              <a:gd name="connsiteY18" fmla="*/ 6953079 h 9805841"/>
              <a:gd name="connsiteX19" fmla="*/ 2068 w 27127176"/>
              <a:gd name="connsiteY19" fmla="*/ 1137751 h 9805841"/>
              <a:gd name="connsiteX0" fmla="*/ 2068 w 27127176"/>
              <a:gd name="connsiteY0" fmla="*/ 1137751 h 9810169"/>
              <a:gd name="connsiteX1" fmla="*/ 341878 w 27127176"/>
              <a:gd name="connsiteY1" fmla="*/ 797941 h 9810169"/>
              <a:gd name="connsiteX2" fmla="*/ 7182851 w 27127176"/>
              <a:gd name="connsiteY2" fmla="*/ 774720 h 9810169"/>
              <a:gd name="connsiteX3" fmla="*/ 7998615 w 27127176"/>
              <a:gd name="connsiteY3" fmla="*/ 1630147 h 9810169"/>
              <a:gd name="connsiteX4" fmla="*/ 8788551 w 27127176"/>
              <a:gd name="connsiteY4" fmla="*/ 810577 h 9810169"/>
              <a:gd name="connsiteX5" fmla="*/ 16199994 w 27127176"/>
              <a:gd name="connsiteY5" fmla="*/ 822960 h 9810169"/>
              <a:gd name="connsiteX6" fmla="*/ 17010642 w 27127176"/>
              <a:gd name="connsiteY6" fmla="*/ 0 h 9810169"/>
              <a:gd name="connsiteX7" fmla="*/ 17742842 w 27127176"/>
              <a:gd name="connsiteY7" fmla="*/ 809896 h 9810169"/>
              <a:gd name="connsiteX8" fmla="*/ 25977411 w 27127176"/>
              <a:gd name="connsiteY8" fmla="*/ 797941 h 9810169"/>
              <a:gd name="connsiteX9" fmla="*/ 26317221 w 27127176"/>
              <a:gd name="connsiteY9" fmla="*/ 1137751 h 9810169"/>
              <a:gd name="connsiteX10" fmla="*/ 26305434 w 27127176"/>
              <a:gd name="connsiteY10" fmla="*/ 1818161 h 9810169"/>
              <a:gd name="connsiteX11" fmla="*/ 27127176 w 27127176"/>
              <a:gd name="connsiteY11" fmla="*/ 2662223 h 9810169"/>
              <a:gd name="connsiteX12" fmla="*/ 26306559 w 27127176"/>
              <a:gd name="connsiteY12" fmla="*/ 3435946 h 9810169"/>
              <a:gd name="connsiteX13" fmla="*/ 26317221 w 27127176"/>
              <a:gd name="connsiteY13" fmla="*/ 9464502 h 9810169"/>
              <a:gd name="connsiteX14" fmla="*/ 25977411 w 27127176"/>
              <a:gd name="connsiteY14" fmla="*/ 9804312 h 9810169"/>
              <a:gd name="connsiteX15" fmla="*/ 11187256 w 27127176"/>
              <a:gd name="connsiteY15" fmla="*/ 9810169 h 9810169"/>
              <a:gd name="connsiteX16" fmla="*/ 11156591 w 27127176"/>
              <a:gd name="connsiteY16" fmla="*/ 7171280 h 9810169"/>
              <a:gd name="connsiteX17" fmla="*/ 320376 w 27127176"/>
              <a:gd name="connsiteY17" fmla="*/ 7186472 h 9810169"/>
              <a:gd name="connsiteX18" fmla="*/ 2069 w 27127176"/>
              <a:gd name="connsiteY18" fmla="*/ 6953079 h 9810169"/>
              <a:gd name="connsiteX19" fmla="*/ 2068 w 27127176"/>
              <a:gd name="connsiteY19" fmla="*/ 1137751 h 9810169"/>
              <a:gd name="connsiteX0" fmla="*/ 2068 w 27127176"/>
              <a:gd name="connsiteY0" fmla="*/ 1137751 h 9810169"/>
              <a:gd name="connsiteX1" fmla="*/ 341878 w 27127176"/>
              <a:gd name="connsiteY1" fmla="*/ 797941 h 9810169"/>
              <a:gd name="connsiteX2" fmla="*/ 7182851 w 27127176"/>
              <a:gd name="connsiteY2" fmla="*/ 774720 h 9810169"/>
              <a:gd name="connsiteX3" fmla="*/ 7998615 w 27127176"/>
              <a:gd name="connsiteY3" fmla="*/ 1630147 h 9810169"/>
              <a:gd name="connsiteX4" fmla="*/ 8788551 w 27127176"/>
              <a:gd name="connsiteY4" fmla="*/ 810577 h 9810169"/>
              <a:gd name="connsiteX5" fmla="*/ 16199994 w 27127176"/>
              <a:gd name="connsiteY5" fmla="*/ 822960 h 9810169"/>
              <a:gd name="connsiteX6" fmla="*/ 17010642 w 27127176"/>
              <a:gd name="connsiteY6" fmla="*/ 0 h 9810169"/>
              <a:gd name="connsiteX7" fmla="*/ 17742842 w 27127176"/>
              <a:gd name="connsiteY7" fmla="*/ 809896 h 9810169"/>
              <a:gd name="connsiteX8" fmla="*/ 25977411 w 27127176"/>
              <a:gd name="connsiteY8" fmla="*/ 797941 h 9810169"/>
              <a:gd name="connsiteX9" fmla="*/ 26317221 w 27127176"/>
              <a:gd name="connsiteY9" fmla="*/ 1137751 h 9810169"/>
              <a:gd name="connsiteX10" fmla="*/ 26305434 w 27127176"/>
              <a:gd name="connsiteY10" fmla="*/ 1818161 h 9810169"/>
              <a:gd name="connsiteX11" fmla="*/ 27127176 w 27127176"/>
              <a:gd name="connsiteY11" fmla="*/ 2662223 h 9810169"/>
              <a:gd name="connsiteX12" fmla="*/ 26306559 w 27127176"/>
              <a:gd name="connsiteY12" fmla="*/ 3435946 h 9810169"/>
              <a:gd name="connsiteX13" fmla="*/ 26317221 w 27127176"/>
              <a:gd name="connsiteY13" fmla="*/ 9464502 h 9810169"/>
              <a:gd name="connsiteX14" fmla="*/ 25977411 w 27127176"/>
              <a:gd name="connsiteY14" fmla="*/ 9804312 h 9810169"/>
              <a:gd name="connsiteX15" fmla="*/ 11187256 w 27127176"/>
              <a:gd name="connsiteY15" fmla="*/ 9810169 h 9810169"/>
              <a:gd name="connsiteX16" fmla="*/ 11156591 w 27127176"/>
              <a:gd name="connsiteY16" fmla="*/ 7171280 h 9810169"/>
              <a:gd name="connsiteX17" fmla="*/ 10953721 w 27127176"/>
              <a:gd name="connsiteY17" fmla="*/ 7167660 h 9810169"/>
              <a:gd name="connsiteX18" fmla="*/ 320376 w 27127176"/>
              <a:gd name="connsiteY18" fmla="*/ 7186472 h 9810169"/>
              <a:gd name="connsiteX19" fmla="*/ 2069 w 27127176"/>
              <a:gd name="connsiteY19" fmla="*/ 6953079 h 9810169"/>
              <a:gd name="connsiteX20" fmla="*/ 2068 w 27127176"/>
              <a:gd name="connsiteY20" fmla="*/ 1137751 h 9810169"/>
              <a:gd name="connsiteX0" fmla="*/ 2068 w 27127176"/>
              <a:gd name="connsiteY0" fmla="*/ 1137751 h 9810169"/>
              <a:gd name="connsiteX1" fmla="*/ 341878 w 27127176"/>
              <a:gd name="connsiteY1" fmla="*/ 797941 h 9810169"/>
              <a:gd name="connsiteX2" fmla="*/ 7182851 w 27127176"/>
              <a:gd name="connsiteY2" fmla="*/ 774720 h 9810169"/>
              <a:gd name="connsiteX3" fmla="*/ 7998615 w 27127176"/>
              <a:gd name="connsiteY3" fmla="*/ 1630147 h 9810169"/>
              <a:gd name="connsiteX4" fmla="*/ 8788551 w 27127176"/>
              <a:gd name="connsiteY4" fmla="*/ 810577 h 9810169"/>
              <a:gd name="connsiteX5" fmla="*/ 16199994 w 27127176"/>
              <a:gd name="connsiteY5" fmla="*/ 822960 h 9810169"/>
              <a:gd name="connsiteX6" fmla="*/ 17010642 w 27127176"/>
              <a:gd name="connsiteY6" fmla="*/ 0 h 9810169"/>
              <a:gd name="connsiteX7" fmla="*/ 17742842 w 27127176"/>
              <a:gd name="connsiteY7" fmla="*/ 809896 h 9810169"/>
              <a:gd name="connsiteX8" fmla="*/ 25977411 w 27127176"/>
              <a:gd name="connsiteY8" fmla="*/ 797941 h 9810169"/>
              <a:gd name="connsiteX9" fmla="*/ 26317221 w 27127176"/>
              <a:gd name="connsiteY9" fmla="*/ 1137751 h 9810169"/>
              <a:gd name="connsiteX10" fmla="*/ 26305434 w 27127176"/>
              <a:gd name="connsiteY10" fmla="*/ 1818161 h 9810169"/>
              <a:gd name="connsiteX11" fmla="*/ 27127176 w 27127176"/>
              <a:gd name="connsiteY11" fmla="*/ 2662223 h 9810169"/>
              <a:gd name="connsiteX12" fmla="*/ 26306559 w 27127176"/>
              <a:gd name="connsiteY12" fmla="*/ 3435946 h 9810169"/>
              <a:gd name="connsiteX13" fmla="*/ 26317221 w 27127176"/>
              <a:gd name="connsiteY13" fmla="*/ 9464502 h 9810169"/>
              <a:gd name="connsiteX14" fmla="*/ 25977411 w 27127176"/>
              <a:gd name="connsiteY14" fmla="*/ 9804312 h 9810169"/>
              <a:gd name="connsiteX15" fmla="*/ 11187256 w 27127176"/>
              <a:gd name="connsiteY15" fmla="*/ 9810169 h 9810169"/>
              <a:gd name="connsiteX16" fmla="*/ 11160962 w 27127176"/>
              <a:gd name="connsiteY16" fmla="*/ 7279451 h 9810169"/>
              <a:gd name="connsiteX17" fmla="*/ 10953721 w 27127176"/>
              <a:gd name="connsiteY17" fmla="*/ 7167660 h 9810169"/>
              <a:gd name="connsiteX18" fmla="*/ 320376 w 27127176"/>
              <a:gd name="connsiteY18" fmla="*/ 7186472 h 9810169"/>
              <a:gd name="connsiteX19" fmla="*/ 2069 w 27127176"/>
              <a:gd name="connsiteY19" fmla="*/ 6953079 h 9810169"/>
              <a:gd name="connsiteX20" fmla="*/ 2068 w 27127176"/>
              <a:gd name="connsiteY20" fmla="*/ 1137751 h 9810169"/>
              <a:gd name="connsiteX0" fmla="*/ 2068 w 27127176"/>
              <a:gd name="connsiteY0" fmla="*/ 1137751 h 9810169"/>
              <a:gd name="connsiteX1" fmla="*/ 341878 w 27127176"/>
              <a:gd name="connsiteY1" fmla="*/ 797941 h 9810169"/>
              <a:gd name="connsiteX2" fmla="*/ 7182851 w 27127176"/>
              <a:gd name="connsiteY2" fmla="*/ 774720 h 9810169"/>
              <a:gd name="connsiteX3" fmla="*/ 7998615 w 27127176"/>
              <a:gd name="connsiteY3" fmla="*/ 1630147 h 9810169"/>
              <a:gd name="connsiteX4" fmla="*/ 8788551 w 27127176"/>
              <a:gd name="connsiteY4" fmla="*/ 810577 h 9810169"/>
              <a:gd name="connsiteX5" fmla="*/ 16199994 w 27127176"/>
              <a:gd name="connsiteY5" fmla="*/ 822960 h 9810169"/>
              <a:gd name="connsiteX6" fmla="*/ 17010642 w 27127176"/>
              <a:gd name="connsiteY6" fmla="*/ 0 h 9810169"/>
              <a:gd name="connsiteX7" fmla="*/ 17742842 w 27127176"/>
              <a:gd name="connsiteY7" fmla="*/ 809896 h 9810169"/>
              <a:gd name="connsiteX8" fmla="*/ 25977411 w 27127176"/>
              <a:gd name="connsiteY8" fmla="*/ 797941 h 9810169"/>
              <a:gd name="connsiteX9" fmla="*/ 26317221 w 27127176"/>
              <a:gd name="connsiteY9" fmla="*/ 1137751 h 9810169"/>
              <a:gd name="connsiteX10" fmla="*/ 26305434 w 27127176"/>
              <a:gd name="connsiteY10" fmla="*/ 1818161 h 9810169"/>
              <a:gd name="connsiteX11" fmla="*/ 27127176 w 27127176"/>
              <a:gd name="connsiteY11" fmla="*/ 2662223 h 9810169"/>
              <a:gd name="connsiteX12" fmla="*/ 26306559 w 27127176"/>
              <a:gd name="connsiteY12" fmla="*/ 3435946 h 9810169"/>
              <a:gd name="connsiteX13" fmla="*/ 26317221 w 27127176"/>
              <a:gd name="connsiteY13" fmla="*/ 9464502 h 9810169"/>
              <a:gd name="connsiteX14" fmla="*/ 25977411 w 27127176"/>
              <a:gd name="connsiteY14" fmla="*/ 9804312 h 9810169"/>
              <a:gd name="connsiteX15" fmla="*/ 11187256 w 27127176"/>
              <a:gd name="connsiteY15" fmla="*/ 9810169 h 9810169"/>
              <a:gd name="connsiteX16" fmla="*/ 11160962 w 27127176"/>
              <a:gd name="connsiteY16" fmla="*/ 7279451 h 9810169"/>
              <a:gd name="connsiteX17" fmla="*/ 10953721 w 27127176"/>
              <a:gd name="connsiteY17" fmla="*/ 7167660 h 9810169"/>
              <a:gd name="connsiteX18" fmla="*/ 320376 w 27127176"/>
              <a:gd name="connsiteY18" fmla="*/ 7186472 h 9810169"/>
              <a:gd name="connsiteX19" fmla="*/ 2069 w 27127176"/>
              <a:gd name="connsiteY19" fmla="*/ 6953079 h 9810169"/>
              <a:gd name="connsiteX20" fmla="*/ 2068 w 27127176"/>
              <a:gd name="connsiteY20" fmla="*/ 1137751 h 9810169"/>
              <a:gd name="connsiteX0" fmla="*/ 2068 w 27127176"/>
              <a:gd name="connsiteY0" fmla="*/ 1137751 h 9810169"/>
              <a:gd name="connsiteX1" fmla="*/ 341878 w 27127176"/>
              <a:gd name="connsiteY1" fmla="*/ 797941 h 9810169"/>
              <a:gd name="connsiteX2" fmla="*/ 7182851 w 27127176"/>
              <a:gd name="connsiteY2" fmla="*/ 774720 h 9810169"/>
              <a:gd name="connsiteX3" fmla="*/ 7998615 w 27127176"/>
              <a:gd name="connsiteY3" fmla="*/ 1630147 h 9810169"/>
              <a:gd name="connsiteX4" fmla="*/ 8788551 w 27127176"/>
              <a:gd name="connsiteY4" fmla="*/ 810577 h 9810169"/>
              <a:gd name="connsiteX5" fmla="*/ 16199994 w 27127176"/>
              <a:gd name="connsiteY5" fmla="*/ 822960 h 9810169"/>
              <a:gd name="connsiteX6" fmla="*/ 17010642 w 27127176"/>
              <a:gd name="connsiteY6" fmla="*/ 0 h 9810169"/>
              <a:gd name="connsiteX7" fmla="*/ 17742842 w 27127176"/>
              <a:gd name="connsiteY7" fmla="*/ 809896 h 9810169"/>
              <a:gd name="connsiteX8" fmla="*/ 25977411 w 27127176"/>
              <a:gd name="connsiteY8" fmla="*/ 797941 h 9810169"/>
              <a:gd name="connsiteX9" fmla="*/ 26317221 w 27127176"/>
              <a:gd name="connsiteY9" fmla="*/ 1137751 h 9810169"/>
              <a:gd name="connsiteX10" fmla="*/ 26305434 w 27127176"/>
              <a:gd name="connsiteY10" fmla="*/ 1818161 h 9810169"/>
              <a:gd name="connsiteX11" fmla="*/ 27127176 w 27127176"/>
              <a:gd name="connsiteY11" fmla="*/ 2662223 h 9810169"/>
              <a:gd name="connsiteX12" fmla="*/ 26306559 w 27127176"/>
              <a:gd name="connsiteY12" fmla="*/ 3435946 h 9810169"/>
              <a:gd name="connsiteX13" fmla="*/ 26317221 w 27127176"/>
              <a:gd name="connsiteY13" fmla="*/ 9464502 h 9810169"/>
              <a:gd name="connsiteX14" fmla="*/ 25977411 w 27127176"/>
              <a:gd name="connsiteY14" fmla="*/ 9804312 h 9810169"/>
              <a:gd name="connsiteX15" fmla="*/ 11187256 w 27127176"/>
              <a:gd name="connsiteY15" fmla="*/ 9810169 h 9810169"/>
              <a:gd name="connsiteX16" fmla="*/ 11160962 w 27127176"/>
              <a:gd name="connsiteY16" fmla="*/ 7279451 h 9810169"/>
              <a:gd name="connsiteX17" fmla="*/ 10953721 w 27127176"/>
              <a:gd name="connsiteY17" fmla="*/ 7167660 h 9810169"/>
              <a:gd name="connsiteX18" fmla="*/ 320376 w 27127176"/>
              <a:gd name="connsiteY18" fmla="*/ 7186472 h 9810169"/>
              <a:gd name="connsiteX19" fmla="*/ 2069 w 27127176"/>
              <a:gd name="connsiteY19" fmla="*/ 6953079 h 9810169"/>
              <a:gd name="connsiteX20" fmla="*/ 2068 w 27127176"/>
              <a:gd name="connsiteY20" fmla="*/ 1137751 h 9810169"/>
              <a:gd name="connsiteX0" fmla="*/ 2068 w 27127176"/>
              <a:gd name="connsiteY0" fmla="*/ 1137751 h 9810169"/>
              <a:gd name="connsiteX1" fmla="*/ 341878 w 27127176"/>
              <a:gd name="connsiteY1" fmla="*/ 797941 h 9810169"/>
              <a:gd name="connsiteX2" fmla="*/ 7182851 w 27127176"/>
              <a:gd name="connsiteY2" fmla="*/ 774720 h 9810169"/>
              <a:gd name="connsiteX3" fmla="*/ 7998615 w 27127176"/>
              <a:gd name="connsiteY3" fmla="*/ 1630147 h 9810169"/>
              <a:gd name="connsiteX4" fmla="*/ 8788551 w 27127176"/>
              <a:gd name="connsiteY4" fmla="*/ 810577 h 9810169"/>
              <a:gd name="connsiteX5" fmla="*/ 16199994 w 27127176"/>
              <a:gd name="connsiteY5" fmla="*/ 822960 h 9810169"/>
              <a:gd name="connsiteX6" fmla="*/ 17010642 w 27127176"/>
              <a:gd name="connsiteY6" fmla="*/ 0 h 9810169"/>
              <a:gd name="connsiteX7" fmla="*/ 17742842 w 27127176"/>
              <a:gd name="connsiteY7" fmla="*/ 809896 h 9810169"/>
              <a:gd name="connsiteX8" fmla="*/ 25977411 w 27127176"/>
              <a:gd name="connsiteY8" fmla="*/ 797941 h 9810169"/>
              <a:gd name="connsiteX9" fmla="*/ 26317221 w 27127176"/>
              <a:gd name="connsiteY9" fmla="*/ 1137751 h 9810169"/>
              <a:gd name="connsiteX10" fmla="*/ 26305434 w 27127176"/>
              <a:gd name="connsiteY10" fmla="*/ 1818161 h 9810169"/>
              <a:gd name="connsiteX11" fmla="*/ 27127176 w 27127176"/>
              <a:gd name="connsiteY11" fmla="*/ 2662223 h 9810169"/>
              <a:gd name="connsiteX12" fmla="*/ 26306559 w 27127176"/>
              <a:gd name="connsiteY12" fmla="*/ 3435946 h 9810169"/>
              <a:gd name="connsiteX13" fmla="*/ 26317221 w 27127176"/>
              <a:gd name="connsiteY13" fmla="*/ 9464502 h 9810169"/>
              <a:gd name="connsiteX14" fmla="*/ 25977411 w 27127176"/>
              <a:gd name="connsiteY14" fmla="*/ 9804312 h 9810169"/>
              <a:gd name="connsiteX15" fmla="*/ 11187256 w 27127176"/>
              <a:gd name="connsiteY15" fmla="*/ 9810169 h 9810169"/>
              <a:gd name="connsiteX16" fmla="*/ 11160962 w 27127176"/>
              <a:gd name="connsiteY16" fmla="*/ 7279451 h 9810169"/>
              <a:gd name="connsiteX17" fmla="*/ 10962464 w 27127176"/>
              <a:gd name="connsiteY17" fmla="*/ 7154680 h 9810169"/>
              <a:gd name="connsiteX18" fmla="*/ 320376 w 27127176"/>
              <a:gd name="connsiteY18" fmla="*/ 7186472 h 9810169"/>
              <a:gd name="connsiteX19" fmla="*/ 2069 w 27127176"/>
              <a:gd name="connsiteY19" fmla="*/ 6953079 h 9810169"/>
              <a:gd name="connsiteX20" fmla="*/ 2068 w 27127176"/>
              <a:gd name="connsiteY20" fmla="*/ 1137751 h 9810169"/>
              <a:gd name="connsiteX0" fmla="*/ 2068 w 27127176"/>
              <a:gd name="connsiteY0" fmla="*/ 1137751 h 9810169"/>
              <a:gd name="connsiteX1" fmla="*/ 341878 w 27127176"/>
              <a:gd name="connsiteY1" fmla="*/ 797941 h 9810169"/>
              <a:gd name="connsiteX2" fmla="*/ 7182851 w 27127176"/>
              <a:gd name="connsiteY2" fmla="*/ 774720 h 9810169"/>
              <a:gd name="connsiteX3" fmla="*/ 7998615 w 27127176"/>
              <a:gd name="connsiteY3" fmla="*/ 1630147 h 9810169"/>
              <a:gd name="connsiteX4" fmla="*/ 8788551 w 27127176"/>
              <a:gd name="connsiteY4" fmla="*/ 810577 h 9810169"/>
              <a:gd name="connsiteX5" fmla="*/ 16199994 w 27127176"/>
              <a:gd name="connsiteY5" fmla="*/ 822960 h 9810169"/>
              <a:gd name="connsiteX6" fmla="*/ 17010642 w 27127176"/>
              <a:gd name="connsiteY6" fmla="*/ 0 h 9810169"/>
              <a:gd name="connsiteX7" fmla="*/ 17742842 w 27127176"/>
              <a:gd name="connsiteY7" fmla="*/ 809896 h 9810169"/>
              <a:gd name="connsiteX8" fmla="*/ 25977411 w 27127176"/>
              <a:gd name="connsiteY8" fmla="*/ 797941 h 9810169"/>
              <a:gd name="connsiteX9" fmla="*/ 26317221 w 27127176"/>
              <a:gd name="connsiteY9" fmla="*/ 1137751 h 9810169"/>
              <a:gd name="connsiteX10" fmla="*/ 26305434 w 27127176"/>
              <a:gd name="connsiteY10" fmla="*/ 1818161 h 9810169"/>
              <a:gd name="connsiteX11" fmla="*/ 27127176 w 27127176"/>
              <a:gd name="connsiteY11" fmla="*/ 2662223 h 9810169"/>
              <a:gd name="connsiteX12" fmla="*/ 26306559 w 27127176"/>
              <a:gd name="connsiteY12" fmla="*/ 3435946 h 9810169"/>
              <a:gd name="connsiteX13" fmla="*/ 26317221 w 27127176"/>
              <a:gd name="connsiteY13" fmla="*/ 9464502 h 9810169"/>
              <a:gd name="connsiteX14" fmla="*/ 25977411 w 27127176"/>
              <a:gd name="connsiteY14" fmla="*/ 9804312 h 9810169"/>
              <a:gd name="connsiteX15" fmla="*/ 11187256 w 27127176"/>
              <a:gd name="connsiteY15" fmla="*/ 9810169 h 9810169"/>
              <a:gd name="connsiteX16" fmla="*/ 11160962 w 27127176"/>
              <a:gd name="connsiteY16" fmla="*/ 7279451 h 9810169"/>
              <a:gd name="connsiteX17" fmla="*/ 10962464 w 27127176"/>
              <a:gd name="connsiteY17" fmla="*/ 7154680 h 9810169"/>
              <a:gd name="connsiteX18" fmla="*/ 320376 w 27127176"/>
              <a:gd name="connsiteY18" fmla="*/ 7186472 h 9810169"/>
              <a:gd name="connsiteX19" fmla="*/ 2069 w 27127176"/>
              <a:gd name="connsiteY19" fmla="*/ 6953079 h 9810169"/>
              <a:gd name="connsiteX20" fmla="*/ 2068 w 27127176"/>
              <a:gd name="connsiteY20" fmla="*/ 1137751 h 9810169"/>
              <a:gd name="connsiteX0" fmla="*/ 2068 w 27127176"/>
              <a:gd name="connsiteY0" fmla="*/ 1137751 h 9810169"/>
              <a:gd name="connsiteX1" fmla="*/ 341878 w 27127176"/>
              <a:gd name="connsiteY1" fmla="*/ 797941 h 9810169"/>
              <a:gd name="connsiteX2" fmla="*/ 7182851 w 27127176"/>
              <a:gd name="connsiteY2" fmla="*/ 774720 h 9810169"/>
              <a:gd name="connsiteX3" fmla="*/ 7998615 w 27127176"/>
              <a:gd name="connsiteY3" fmla="*/ 1630147 h 9810169"/>
              <a:gd name="connsiteX4" fmla="*/ 8788551 w 27127176"/>
              <a:gd name="connsiteY4" fmla="*/ 810577 h 9810169"/>
              <a:gd name="connsiteX5" fmla="*/ 16199994 w 27127176"/>
              <a:gd name="connsiteY5" fmla="*/ 822960 h 9810169"/>
              <a:gd name="connsiteX6" fmla="*/ 17010642 w 27127176"/>
              <a:gd name="connsiteY6" fmla="*/ 0 h 9810169"/>
              <a:gd name="connsiteX7" fmla="*/ 17742842 w 27127176"/>
              <a:gd name="connsiteY7" fmla="*/ 809896 h 9810169"/>
              <a:gd name="connsiteX8" fmla="*/ 25977411 w 27127176"/>
              <a:gd name="connsiteY8" fmla="*/ 797941 h 9810169"/>
              <a:gd name="connsiteX9" fmla="*/ 26317221 w 27127176"/>
              <a:gd name="connsiteY9" fmla="*/ 1137751 h 9810169"/>
              <a:gd name="connsiteX10" fmla="*/ 26305434 w 27127176"/>
              <a:gd name="connsiteY10" fmla="*/ 1818161 h 9810169"/>
              <a:gd name="connsiteX11" fmla="*/ 27127176 w 27127176"/>
              <a:gd name="connsiteY11" fmla="*/ 2662223 h 9810169"/>
              <a:gd name="connsiteX12" fmla="*/ 26306559 w 27127176"/>
              <a:gd name="connsiteY12" fmla="*/ 3435946 h 9810169"/>
              <a:gd name="connsiteX13" fmla="*/ 26317221 w 27127176"/>
              <a:gd name="connsiteY13" fmla="*/ 9464502 h 9810169"/>
              <a:gd name="connsiteX14" fmla="*/ 25977411 w 27127176"/>
              <a:gd name="connsiteY14" fmla="*/ 9804312 h 9810169"/>
              <a:gd name="connsiteX15" fmla="*/ 11187256 w 27127176"/>
              <a:gd name="connsiteY15" fmla="*/ 9810169 h 9810169"/>
              <a:gd name="connsiteX16" fmla="*/ 11160962 w 27127176"/>
              <a:gd name="connsiteY16" fmla="*/ 7279451 h 9810169"/>
              <a:gd name="connsiteX17" fmla="*/ 10962464 w 27127176"/>
              <a:gd name="connsiteY17" fmla="*/ 7154680 h 9810169"/>
              <a:gd name="connsiteX18" fmla="*/ 10822584 w 27127176"/>
              <a:gd name="connsiteY18" fmla="*/ 7167660 h 9810169"/>
              <a:gd name="connsiteX19" fmla="*/ 320376 w 27127176"/>
              <a:gd name="connsiteY19" fmla="*/ 7186472 h 9810169"/>
              <a:gd name="connsiteX20" fmla="*/ 2069 w 27127176"/>
              <a:gd name="connsiteY20" fmla="*/ 6953079 h 9810169"/>
              <a:gd name="connsiteX21" fmla="*/ 2068 w 27127176"/>
              <a:gd name="connsiteY21" fmla="*/ 1137751 h 9810169"/>
              <a:gd name="connsiteX0" fmla="*/ 2068 w 27127176"/>
              <a:gd name="connsiteY0" fmla="*/ 1137751 h 9810169"/>
              <a:gd name="connsiteX1" fmla="*/ 341878 w 27127176"/>
              <a:gd name="connsiteY1" fmla="*/ 797941 h 9810169"/>
              <a:gd name="connsiteX2" fmla="*/ 7182851 w 27127176"/>
              <a:gd name="connsiteY2" fmla="*/ 774720 h 9810169"/>
              <a:gd name="connsiteX3" fmla="*/ 7998615 w 27127176"/>
              <a:gd name="connsiteY3" fmla="*/ 1630147 h 9810169"/>
              <a:gd name="connsiteX4" fmla="*/ 8788551 w 27127176"/>
              <a:gd name="connsiteY4" fmla="*/ 810577 h 9810169"/>
              <a:gd name="connsiteX5" fmla="*/ 16199994 w 27127176"/>
              <a:gd name="connsiteY5" fmla="*/ 822960 h 9810169"/>
              <a:gd name="connsiteX6" fmla="*/ 17010642 w 27127176"/>
              <a:gd name="connsiteY6" fmla="*/ 0 h 9810169"/>
              <a:gd name="connsiteX7" fmla="*/ 17742842 w 27127176"/>
              <a:gd name="connsiteY7" fmla="*/ 809896 h 9810169"/>
              <a:gd name="connsiteX8" fmla="*/ 25977411 w 27127176"/>
              <a:gd name="connsiteY8" fmla="*/ 797941 h 9810169"/>
              <a:gd name="connsiteX9" fmla="*/ 26317221 w 27127176"/>
              <a:gd name="connsiteY9" fmla="*/ 1137751 h 9810169"/>
              <a:gd name="connsiteX10" fmla="*/ 26305434 w 27127176"/>
              <a:gd name="connsiteY10" fmla="*/ 1818161 h 9810169"/>
              <a:gd name="connsiteX11" fmla="*/ 27127176 w 27127176"/>
              <a:gd name="connsiteY11" fmla="*/ 2662223 h 9810169"/>
              <a:gd name="connsiteX12" fmla="*/ 26306559 w 27127176"/>
              <a:gd name="connsiteY12" fmla="*/ 3435946 h 9810169"/>
              <a:gd name="connsiteX13" fmla="*/ 26317221 w 27127176"/>
              <a:gd name="connsiteY13" fmla="*/ 9464502 h 9810169"/>
              <a:gd name="connsiteX14" fmla="*/ 25977411 w 27127176"/>
              <a:gd name="connsiteY14" fmla="*/ 9804312 h 9810169"/>
              <a:gd name="connsiteX15" fmla="*/ 11187256 w 27127176"/>
              <a:gd name="connsiteY15" fmla="*/ 9810169 h 9810169"/>
              <a:gd name="connsiteX16" fmla="*/ 11160962 w 27127176"/>
              <a:gd name="connsiteY16" fmla="*/ 7279451 h 9810169"/>
              <a:gd name="connsiteX17" fmla="*/ 10958093 w 27127176"/>
              <a:gd name="connsiteY17" fmla="*/ 7171987 h 9810169"/>
              <a:gd name="connsiteX18" fmla="*/ 10822584 w 27127176"/>
              <a:gd name="connsiteY18" fmla="*/ 7167660 h 9810169"/>
              <a:gd name="connsiteX19" fmla="*/ 320376 w 27127176"/>
              <a:gd name="connsiteY19" fmla="*/ 7186472 h 9810169"/>
              <a:gd name="connsiteX20" fmla="*/ 2069 w 27127176"/>
              <a:gd name="connsiteY20" fmla="*/ 6953079 h 9810169"/>
              <a:gd name="connsiteX21" fmla="*/ 2068 w 27127176"/>
              <a:gd name="connsiteY21" fmla="*/ 1137751 h 9810169"/>
              <a:gd name="connsiteX0" fmla="*/ 2068 w 27127176"/>
              <a:gd name="connsiteY0" fmla="*/ 1137751 h 9810169"/>
              <a:gd name="connsiteX1" fmla="*/ 341878 w 27127176"/>
              <a:gd name="connsiteY1" fmla="*/ 797941 h 9810169"/>
              <a:gd name="connsiteX2" fmla="*/ 7182851 w 27127176"/>
              <a:gd name="connsiteY2" fmla="*/ 774720 h 9810169"/>
              <a:gd name="connsiteX3" fmla="*/ 7998615 w 27127176"/>
              <a:gd name="connsiteY3" fmla="*/ 1630147 h 9810169"/>
              <a:gd name="connsiteX4" fmla="*/ 8788551 w 27127176"/>
              <a:gd name="connsiteY4" fmla="*/ 810577 h 9810169"/>
              <a:gd name="connsiteX5" fmla="*/ 16199994 w 27127176"/>
              <a:gd name="connsiteY5" fmla="*/ 822960 h 9810169"/>
              <a:gd name="connsiteX6" fmla="*/ 17010642 w 27127176"/>
              <a:gd name="connsiteY6" fmla="*/ 0 h 9810169"/>
              <a:gd name="connsiteX7" fmla="*/ 17742842 w 27127176"/>
              <a:gd name="connsiteY7" fmla="*/ 809896 h 9810169"/>
              <a:gd name="connsiteX8" fmla="*/ 25977411 w 27127176"/>
              <a:gd name="connsiteY8" fmla="*/ 797941 h 9810169"/>
              <a:gd name="connsiteX9" fmla="*/ 26317221 w 27127176"/>
              <a:gd name="connsiteY9" fmla="*/ 1137751 h 9810169"/>
              <a:gd name="connsiteX10" fmla="*/ 26305434 w 27127176"/>
              <a:gd name="connsiteY10" fmla="*/ 1818161 h 9810169"/>
              <a:gd name="connsiteX11" fmla="*/ 27127176 w 27127176"/>
              <a:gd name="connsiteY11" fmla="*/ 2662223 h 9810169"/>
              <a:gd name="connsiteX12" fmla="*/ 26306559 w 27127176"/>
              <a:gd name="connsiteY12" fmla="*/ 3435946 h 9810169"/>
              <a:gd name="connsiteX13" fmla="*/ 26317221 w 27127176"/>
              <a:gd name="connsiteY13" fmla="*/ 9464502 h 9810169"/>
              <a:gd name="connsiteX14" fmla="*/ 25977411 w 27127176"/>
              <a:gd name="connsiteY14" fmla="*/ 9804312 h 9810169"/>
              <a:gd name="connsiteX15" fmla="*/ 11187256 w 27127176"/>
              <a:gd name="connsiteY15" fmla="*/ 9810169 h 9810169"/>
              <a:gd name="connsiteX16" fmla="*/ 11160962 w 27127176"/>
              <a:gd name="connsiteY16" fmla="*/ 7279451 h 9810169"/>
              <a:gd name="connsiteX17" fmla="*/ 10958093 w 27127176"/>
              <a:gd name="connsiteY17" fmla="*/ 7171987 h 9810169"/>
              <a:gd name="connsiteX18" fmla="*/ 320376 w 27127176"/>
              <a:gd name="connsiteY18" fmla="*/ 7186472 h 9810169"/>
              <a:gd name="connsiteX19" fmla="*/ 2069 w 27127176"/>
              <a:gd name="connsiteY19" fmla="*/ 6953079 h 9810169"/>
              <a:gd name="connsiteX20" fmla="*/ 2068 w 27127176"/>
              <a:gd name="connsiteY20" fmla="*/ 1137751 h 9810169"/>
              <a:gd name="connsiteX0" fmla="*/ 2068 w 27127176"/>
              <a:gd name="connsiteY0" fmla="*/ 1137751 h 9810169"/>
              <a:gd name="connsiteX1" fmla="*/ 341878 w 27127176"/>
              <a:gd name="connsiteY1" fmla="*/ 797941 h 9810169"/>
              <a:gd name="connsiteX2" fmla="*/ 7182851 w 27127176"/>
              <a:gd name="connsiteY2" fmla="*/ 774720 h 9810169"/>
              <a:gd name="connsiteX3" fmla="*/ 7998615 w 27127176"/>
              <a:gd name="connsiteY3" fmla="*/ 1630147 h 9810169"/>
              <a:gd name="connsiteX4" fmla="*/ 8788551 w 27127176"/>
              <a:gd name="connsiteY4" fmla="*/ 810577 h 9810169"/>
              <a:gd name="connsiteX5" fmla="*/ 16199994 w 27127176"/>
              <a:gd name="connsiteY5" fmla="*/ 822960 h 9810169"/>
              <a:gd name="connsiteX6" fmla="*/ 17010642 w 27127176"/>
              <a:gd name="connsiteY6" fmla="*/ 0 h 9810169"/>
              <a:gd name="connsiteX7" fmla="*/ 17742842 w 27127176"/>
              <a:gd name="connsiteY7" fmla="*/ 809896 h 9810169"/>
              <a:gd name="connsiteX8" fmla="*/ 25977411 w 27127176"/>
              <a:gd name="connsiteY8" fmla="*/ 797941 h 9810169"/>
              <a:gd name="connsiteX9" fmla="*/ 26317221 w 27127176"/>
              <a:gd name="connsiteY9" fmla="*/ 1137751 h 9810169"/>
              <a:gd name="connsiteX10" fmla="*/ 26305434 w 27127176"/>
              <a:gd name="connsiteY10" fmla="*/ 1818161 h 9810169"/>
              <a:gd name="connsiteX11" fmla="*/ 27127176 w 27127176"/>
              <a:gd name="connsiteY11" fmla="*/ 2662223 h 9810169"/>
              <a:gd name="connsiteX12" fmla="*/ 26306559 w 27127176"/>
              <a:gd name="connsiteY12" fmla="*/ 3435946 h 9810169"/>
              <a:gd name="connsiteX13" fmla="*/ 26317221 w 27127176"/>
              <a:gd name="connsiteY13" fmla="*/ 9464502 h 9810169"/>
              <a:gd name="connsiteX14" fmla="*/ 25977411 w 27127176"/>
              <a:gd name="connsiteY14" fmla="*/ 9804312 h 9810169"/>
              <a:gd name="connsiteX15" fmla="*/ 11187256 w 27127176"/>
              <a:gd name="connsiteY15" fmla="*/ 9810169 h 9810169"/>
              <a:gd name="connsiteX16" fmla="*/ 11160962 w 27127176"/>
              <a:gd name="connsiteY16" fmla="*/ 7279451 h 9810169"/>
              <a:gd name="connsiteX17" fmla="*/ 10936237 w 27127176"/>
              <a:gd name="connsiteY17" fmla="*/ 7163333 h 9810169"/>
              <a:gd name="connsiteX18" fmla="*/ 320376 w 27127176"/>
              <a:gd name="connsiteY18" fmla="*/ 7186472 h 9810169"/>
              <a:gd name="connsiteX19" fmla="*/ 2069 w 27127176"/>
              <a:gd name="connsiteY19" fmla="*/ 6953079 h 9810169"/>
              <a:gd name="connsiteX20" fmla="*/ 2068 w 27127176"/>
              <a:gd name="connsiteY20" fmla="*/ 1137751 h 9810169"/>
              <a:gd name="connsiteX0" fmla="*/ 2068 w 27127176"/>
              <a:gd name="connsiteY0" fmla="*/ 1137751 h 9810169"/>
              <a:gd name="connsiteX1" fmla="*/ 341878 w 27127176"/>
              <a:gd name="connsiteY1" fmla="*/ 797941 h 9810169"/>
              <a:gd name="connsiteX2" fmla="*/ 7182851 w 27127176"/>
              <a:gd name="connsiteY2" fmla="*/ 774720 h 9810169"/>
              <a:gd name="connsiteX3" fmla="*/ 7998615 w 27127176"/>
              <a:gd name="connsiteY3" fmla="*/ 1630147 h 9810169"/>
              <a:gd name="connsiteX4" fmla="*/ 8788551 w 27127176"/>
              <a:gd name="connsiteY4" fmla="*/ 810577 h 9810169"/>
              <a:gd name="connsiteX5" fmla="*/ 16199994 w 27127176"/>
              <a:gd name="connsiteY5" fmla="*/ 822960 h 9810169"/>
              <a:gd name="connsiteX6" fmla="*/ 17010642 w 27127176"/>
              <a:gd name="connsiteY6" fmla="*/ 0 h 9810169"/>
              <a:gd name="connsiteX7" fmla="*/ 17742842 w 27127176"/>
              <a:gd name="connsiteY7" fmla="*/ 809896 h 9810169"/>
              <a:gd name="connsiteX8" fmla="*/ 25977411 w 27127176"/>
              <a:gd name="connsiteY8" fmla="*/ 797941 h 9810169"/>
              <a:gd name="connsiteX9" fmla="*/ 26317221 w 27127176"/>
              <a:gd name="connsiteY9" fmla="*/ 1137751 h 9810169"/>
              <a:gd name="connsiteX10" fmla="*/ 26305434 w 27127176"/>
              <a:gd name="connsiteY10" fmla="*/ 1818161 h 9810169"/>
              <a:gd name="connsiteX11" fmla="*/ 27127176 w 27127176"/>
              <a:gd name="connsiteY11" fmla="*/ 2662223 h 9810169"/>
              <a:gd name="connsiteX12" fmla="*/ 26306559 w 27127176"/>
              <a:gd name="connsiteY12" fmla="*/ 3435946 h 9810169"/>
              <a:gd name="connsiteX13" fmla="*/ 26317221 w 27127176"/>
              <a:gd name="connsiteY13" fmla="*/ 9464502 h 9810169"/>
              <a:gd name="connsiteX14" fmla="*/ 25977411 w 27127176"/>
              <a:gd name="connsiteY14" fmla="*/ 9804312 h 9810169"/>
              <a:gd name="connsiteX15" fmla="*/ 11187256 w 27127176"/>
              <a:gd name="connsiteY15" fmla="*/ 9810169 h 9810169"/>
              <a:gd name="connsiteX16" fmla="*/ 11160962 w 27127176"/>
              <a:gd name="connsiteY16" fmla="*/ 7279451 h 9810169"/>
              <a:gd name="connsiteX17" fmla="*/ 10927495 w 27127176"/>
              <a:gd name="connsiteY17" fmla="*/ 7171986 h 9810169"/>
              <a:gd name="connsiteX18" fmla="*/ 320376 w 27127176"/>
              <a:gd name="connsiteY18" fmla="*/ 7186472 h 9810169"/>
              <a:gd name="connsiteX19" fmla="*/ 2069 w 27127176"/>
              <a:gd name="connsiteY19" fmla="*/ 6953079 h 9810169"/>
              <a:gd name="connsiteX20" fmla="*/ 2068 w 27127176"/>
              <a:gd name="connsiteY20" fmla="*/ 1137751 h 9810169"/>
              <a:gd name="connsiteX0" fmla="*/ 2068 w 27127176"/>
              <a:gd name="connsiteY0" fmla="*/ 1137751 h 9810169"/>
              <a:gd name="connsiteX1" fmla="*/ 341878 w 27127176"/>
              <a:gd name="connsiteY1" fmla="*/ 797941 h 9810169"/>
              <a:gd name="connsiteX2" fmla="*/ 7182851 w 27127176"/>
              <a:gd name="connsiteY2" fmla="*/ 774720 h 9810169"/>
              <a:gd name="connsiteX3" fmla="*/ 7998615 w 27127176"/>
              <a:gd name="connsiteY3" fmla="*/ 1630147 h 9810169"/>
              <a:gd name="connsiteX4" fmla="*/ 8788551 w 27127176"/>
              <a:gd name="connsiteY4" fmla="*/ 810577 h 9810169"/>
              <a:gd name="connsiteX5" fmla="*/ 16199994 w 27127176"/>
              <a:gd name="connsiteY5" fmla="*/ 822960 h 9810169"/>
              <a:gd name="connsiteX6" fmla="*/ 17010642 w 27127176"/>
              <a:gd name="connsiteY6" fmla="*/ 0 h 9810169"/>
              <a:gd name="connsiteX7" fmla="*/ 17742842 w 27127176"/>
              <a:gd name="connsiteY7" fmla="*/ 809896 h 9810169"/>
              <a:gd name="connsiteX8" fmla="*/ 25977411 w 27127176"/>
              <a:gd name="connsiteY8" fmla="*/ 797941 h 9810169"/>
              <a:gd name="connsiteX9" fmla="*/ 26317221 w 27127176"/>
              <a:gd name="connsiteY9" fmla="*/ 1137751 h 9810169"/>
              <a:gd name="connsiteX10" fmla="*/ 26305434 w 27127176"/>
              <a:gd name="connsiteY10" fmla="*/ 1818161 h 9810169"/>
              <a:gd name="connsiteX11" fmla="*/ 27127176 w 27127176"/>
              <a:gd name="connsiteY11" fmla="*/ 2662223 h 9810169"/>
              <a:gd name="connsiteX12" fmla="*/ 26306559 w 27127176"/>
              <a:gd name="connsiteY12" fmla="*/ 3435946 h 9810169"/>
              <a:gd name="connsiteX13" fmla="*/ 26317221 w 27127176"/>
              <a:gd name="connsiteY13" fmla="*/ 9464502 h 9810169"/>
              <a:gd name="connsiteX14" fmla="*/ 25977411 w 27127176"/>
              <a:gd name="connsiteY14" fmla="*/ 9804312 h 9810169"/>
              <a:gd name="connsiteX15" fmla="*/ 11187256 w 27127176"/>
              <a:gd name="connsiteY15" fmla="*/ 9810169 h 9810169"/>
              <a:gd name="connsiteX16" fmla="*/ 11160962 w 27127176"/>
              <a:gd name="connsiteY16" fmla="*/ 7279451 h 9810169"/>
              <a:gd name="connsiteX17" fmla="*/ 10927495 w 27127176"/>
              <a:gd name="connsiteY17" fmla="*/ 7171986 h 9810169"/>
              <a:gd name="connsiteX18" fmla="*/ 320376 w 27127176"/>
              <a:gd name="connsiteY18" fmla="*/ 7186472 h 9810169"/>
              <a:gd name="connsiteX19" fmla="*/ 2069 w 27127176"/>
              <a:gd name="connsiteY19" fmla="*/ 6953079 h 9810169"/>
              <a:gd name="connsiteX20" fmla="*/ 2068 w 27127176"/>
              <a:gd name="connsiteY20" fmla="*/ 1137751 h 9810169"/>
              <a:gd name="connsiteX0" fmla="*/ 2068 w 27127176"/>
              <a:gd name="connsiteY0" fmla="*/ 1137751 h 9810169"/>
              <a:gd name="connsiteX1" fmla="*/ 341878 w 27127176"/>
              <a:gd name="connsiteY1" fmla="*/ 797941 h 9810169"/>
              <a:gd name="connsiteX2" fmla="*/ 7182851 w 27127176"/>
              <a:gd name="connsiteY2" fmla="*/ 774720 h 9810169"/>
              <a:gd name="connsiteX3" fmla="*/ 7998615 w 27127176"/>
              <a:gd name="connsiteY3" fmla="*/ 1630147 h 9810169"/>
              <a:gd name="connsiteX4" fmla="*/ 8788551 w 27127176"/>
              <a:gd name="connsiteY4" fmla="*/ 810577 h 9810169"/>
              <a:gd name="connsiteX5" fmla="*/ 16199994 w 27127176"/>
              <a:gd name="connsiteY5" fmla="*/ 822960 h 9810169"/>
              <a:gd name="connsiteX6" fmla="*/ 17010642 w 27127176"/>
              <a:gd name="connsiteY6" fmla="*/ 0 h 9810169"/>
              <a:gd name="connsiteX7" fmla="*/ 17742842 w 27127176"/>
              <a:gd name="connsiteY7" fmla="*/ 809896 h 9810169"/>
              <a:gd name="connsiteX8" fmla="*/ 25977411 w 27127176"/>
              <a:gd name="connsiteY8" fmla="*/ 797941 h 9810169"/>
              <a:gd name="connsiteX9" fmla="*/ 26317221 w 27127176"/>
              <a:gd name="connsiteY9" fmla="*/ 1137751 h 9810169"/>
              <a:gd name="connsiteX10" fmla="*/ 26305434 w 27127176"/>
              <a:gd name="connsiteY10" fmla="*/ 1818161 h 9810169"/>
              <a:gd name="connsiteX11" fmla="*/ 27127176 w 27127176"/>
              <a:gd name="connsiteY11" fmla="*/ 2662223 h 9810169"/>
              <a:gd name="connsiteX12" fmla="*/ 26306559 w 27127176"/>
              <a:gd name="connsiteY12" fmla="*/ 3435946 h 9810169"/>
              <a:gd name="connsiteX13" fmla="*/ 26317221 w 27127176"/>
              <a:gd name="connsiteY13" fmla="*/ 9464502 h 9810169"/>
              <a:gd name="connsiteX14" fmla="*/ 25977411 w 27127176"/>
              <a:gd name="connsiteY14" fmla="*/ 9804312 h 9810169"/>
              <a:gd name="connsiteX15" fmla="*/ 11187256 w 27127176"/>
              <a:gd name="connsiteY15" fmla="*/ 9810169 h 9810169"/>
              <a:gd name="connsiteX16" fmla="*/ 11160962 w 27127176"/>
              <a:gd name="connsiteY16" fmla="*/ 7279451 h 9810169"/>
              <a:gd name="connsiteX17" fmla="*/ 10927495 w 27127176"/>
              <a:gd name="connsiteY17" fmla="*/ 7171986 h 9810169"/>
              <a:gd name="connsiteX18" fmla="*/ 320376 w 27127176"/>
              <a:gd name="connsiteY18" fmla="*/ 7186472 h 9810169"/>
              <a:gd name="connsiteX19" fmla="*/ 2069 w 27127176"/>
              <a:gd name="connsiteY19" fmla="*/ 6953079 h 9810169"/>
              <a:gd name="connsiteX20" fmla="*/ 2068 w 27127176"/>
              <a:gd name="connsiteY20" fmla="*/ 1137751 h 9810169"/>
              <a:gd name="connsiteX0" fmla="*/ 2068 w 27127176"/>
              <a:gd name="connsiteY0" fmla="*/ 1137751 h 9810169"/>
              <a:gd name="connsiteX1" fmla="*/ 341878 w 27127176"/>
              <a:gd name="connsiteY1" fmla="*/ 797941 h 9810169"/>
              <a:gd name="connsiteX2" fmla="*/ 7182851 w 27127176"/>
              <a:gd name="connsiteY2" fmla="*/ 774720 h 9810169"/>
              <a:gd name="connsiteX3" fmla="*/ 7998615 w 27127176"/>
              <a:gd name="connsiteY3" fmla="*/ 1630147 h 9810169"/>
              <a:gd name="connsiteX4" fmla="*/ 8788551 w 27127176"/>
              <a:gd name="connsiteY4" fmla="*/ 810577 h 9810169"/>
              <a:gd name="connsiteX5" fmla="*/ 16199994 w 27127176"/>
              <a:gd name="connsiteY5" fmla="*/ 822960 h 9810169"/>
              <a:gd name="connsiteX6" fmla="*/ 17010642 w 27127176"/>
              <a:gd name="connsiteY6" fmla="*/ 0 h 9810169"/>
              <a:gd name="connsiteX7" fmla="*/ 17742842 w 27127176"/>
              <a:gd name="connsiteY7" fmla="*/ 809896 h 9810169"/>
              <a:gd name="connsiteX8" fmla="*/ 25977411 w 27127176"/>
              <a:gd name="connsiteY8" fmla="*/ 797941 h 9810169"/>
              <a:gd name="connsiteX9" fmla="*/ 26317221 w 27127176"/>
              <a:gd name="connsiteY9" fmla="*/ 1137751 h 9810169"/>
              <a:gd name="connsiteX10" fmla="*/ 26305434 w 27127176"/>
              <a:gd name="connsiteY10" fmla="*/ 1818161 h 9810169"/>
              <a:gd name="connsiteX11" fmla="*/ 27127176 w 27127176"/>
              <a:gd name="connsiteY11" fmla="*/ 2662223 h 9810169"/>
              <a:gd name="connsiteX12" fmla="*/ 26306559 w 27127176"/>
              <a:gd name="connsiteY12" fmla="*/ 3435946 h 9810169"/>
              <a:gd name="connsiteX13" fmla="*/ 26317221 w 27127176"/>
              <a:gd name="connsiteY13" fmla="*/ 9464502 h 9810169"/>
              <a:gd name="connsiteX14" fmla="*/ 25977411 w 27127176"/>
              <a:gd name="connsiteY14" fmla="*/ 9804312 h 9810169"/>
              <a:gd name="connsiteX15" fmla="*/ 11187256 w 27127176"/>
              <a:gd name="connsiteY15" fmla="*/ 9810169 h 9810169"/>
              <a:gd name="connsiteX16" fmla="*/ 11160962 w 27127176"/>
              <a:gd name="connsiteY16" fmla="*/ 7279451 h 9810169"/>
              <a:gd name="connsiteX17" fmla="*/ 10927495 w 27127176"/>
              <a:gd name="connsiteY17" fmla="*/ 7171986 h 9810169"/>
              <a:gd name="connsiteX18" fmla="*/ 9899699 w 27127176"/>
              <a:gd name="connsiteY18" fmla="*/ 7174305 h 9810169"/>
              <a:gd name="connsiteX19" fmla="*/ 320376 w 27127176"/>
              <a:gd name="connsiteY19" fmla="*/ 7186472 h 9810169"/>
              <a:gd name="connsiteX20" fmla="*/ 2069 w 27127176"/>
              <a:gd name="connsiteY20" fmla="*/ 6953079 h 9810169"/>
              <a:gd name="connsiteX21" fmla="*/ 2068 w 27127176"/>
              <a:gd name="connsiteY21" fmla="*/ 1137751 h 9810169"/>
              <a:gd name="connsiteX0" fmla="*/ 2068 w 27127176"/>
              <a:gd name="connsiteY0" fmla="*/ 1137751 h 9810169"/>
              <a:gd name="connsiteX1" fmla="*/ 341878 w 27127176"/>
              <a:gd name="connsiteY1" fmla="*/ 797941 h 9810169"/>
              <a:gd name="connsiteX2" fmla="*/ 7182851 w 27127176"/>
              <a:gd name="connsiteY2" fmla="*/ 774720 h 9810169"/>
              <a:gd name="connsiteX3" fmla="*/ 7998615 w 27127176"/>
              <a:gd name="connsiteY3" fmla="*/ 1630147 h 9810169"/>
              <a:gd name="connsiteX4" fmla="*/ 8788551 w 27127176"/>
              <a:gd name="connsiteY4" fmla="*/ 810577 h 9810169"/>
              <a:gd name="connsiteX5" fmla="*/ 16199994 w 27127176"/>
              <a:gd name="connsiteY5" fmla="*/ 822960 h 9810169"/>
              <a:gd name="connsiteX6" fmla="*/ 17010642 w 27127176"/>
              <a:gd name="connsiteY6" fmla="*/ 0 h 9810169"/>
              <a:gd name="connsiteX7" fmla="*/ 17742842 w 27127176"/>
              <a:gd name="connsiteY7" fmla="*/ 809896 h 9810169"/>
              <a:gd name="connsiteX8" fmla="*/ 25977411 w 27127176"/>
              <a:gd name="connsiteY8" fmla="*/ 797941 h 9810169"/>
              <a:gd name="connsiteX9" fmla="*/ 26317221 w 27127176"/>
              <a:gd name="connsiteY9" fmla="*/ 1137751 h 9810169"/>
              <a:gd name="connsiteX10" fmla="*/ 26305434 w 27127176"/>
              <a:gd name="connsiteY10" fmla="*/ 1818161 h 9810169"/>
              <a:gd name="connsiteX11" fmla="*/ 27127176 w 27127176"/>
              <a:gd name="connsiteY11" fmla="*/ 2662223 h 9810169"/>
              <a:gd name="connsiteX12" fmla="*/ 26306559 w 27127176"/>
              <a:gd name="connsiteY12" fmla="*/ 3435946 h 9810169"/>
              <a:gd name="connsiteX13" fmla="*/ 26317221 w 27127176"/>
              <a:gd name="connsiteY13" fmla="*/ 9464502 h 9810169"/>
              <a:gd name="connsiteX14" fmla="*/ 25977411 w 27127176"/>
              <a:gd name="connsiteY14" fmla="*/ 9804312 h 9810169"/>
              <a:gd name="connsiteX15" fmla="*/ 11187256 w 27127176"/>
              <a:gd name="connsiteY15" fmla="*/ 9810169 h 9810169"/>
              <a:gd name="connsiteX16" fmla="*/ 11160962 w 27127176"/>
              <a:gd name="connsiteY16" fmla="*/ 7279451 h 9810169"/>
              <a:gd name="connsiteX17" fmla="*/ 10927495 w 27127176"/>
              <a:gd name="connsiteY17" fmla="*/ 7171986 h 9810169"/>
              <a:gd name="connsiteX18" fmla="*/ 9899699 w 27127176"/>
              <a:gd name="connsiteY18" fmla="*/ 7174305 h 9810169"/>
              <a:gd name="connsiteX19" fmla="*/ 320376 w 27127176"/>
              <a:gd name="connsiteY19" fmla="*/ 7186472 h 9810169"/>
              <a:gd name="connsiteX20" fmla="*/ 2069 w 27127176"/>
              <a:gd name="connsiteY20" fmla="*/ 6953079 h 9810169"/>
              <a:gd name="connsiteX21" fmla="*/ 2068 w 27127176"/>
              <a:gd name="connsiteY21" fmla="*/ 1137751 h 9810169"/>
              <a:gd name="connsiteX0" fmla="*/ 2068 w 27127176"/>
              <a:gd name="connsiteY0" fmla="*/ 1137751 h 9810169"/>
              <a:gd name="connsiteX1" fmla="*/ 341878 w 27127176"/>
              <a:gd name="connsiteY1" fmla="*/ 797941 h 9810169"/>
              <a:gd name="connsiteX2" fmla="*/ 7182851 w 27127176"/>
              <a:gd name="connsiteY2" fmla="*/ 774720 h 9810169"/>
              <a:gd name="connsiteX3" fmla="*/ 7998615 w 27127176"/>
              <a:gd name="connsiteY3" fmla="*/ 1630147 h 9810169"/>
              <a:gd name="connsiteX4" fmla="*/ 8788551 w 27127176"/>
              <a:gd name="connsiteY4" fmla="*/ 810577 h 9810169"/>
              <a:gd name="connsiteX5" fmla="*/ 16199994 w 27127176"/>
              <a:gd name="connsiteY5" fmla="*/ 822960 h 9810169"/>
              <a:gd name="connsiteX6" fmla="*/ 17010642 w 27127176"/>
              <a:gd name="connsiteY6" fmla="*/ 0 h 9810169"/>
              <a:gd name="connsiteX7" fmla="*/ 17742842 w 27127176"/>
              <a:gd name="connsiteY7" fmla="*/ 809896 h 9810169"/>
              <a:gd name="connsiteX8" fmla="*/ 25977411 w 27127176"/>
              <a:gd name="connsiteY8" fmla="*/ 797941 h 9810169"/>
              <a:gd name="connsiteX9" fmla="*/ 26317221 w 27127176"/>
              <a:gd name="connsiteY9" fmla="*/ 1137751 h 9810169"/>
              <a:gd name="connsiteX10" fmla="*/ 26305434 w 27127176"/>
              <a:gd name="connsiteY10" fmla="*/ 1818161 h 9810169"/>
              <a:gd name="connsiteX11" fmla="*/ 27127176 w 27127176"/>
              <a:gd name="connsiteY11" fmla="*/ 2662223 h 9810169"/>
              <a:gd name="connsiteX12" fmla="*/ 26306559 w 27127176"/>
              <a:gd name="connsiteY12" fmla="*/ 3435946 h 9810169"/>
              <a:gd name="connsiteX13" fmla="*/ 26317221 w 27127176"/>
              <a:gd name="connsiteY13" fmla="*/ 9464502 h 9810169"/>
              <a:gd name="connsiteX14" fmla="*/ 25977411 w 27127176"/>
              <a:gd name="connsiteY14" fmla="*/ 9804312 h 9810169"/>
              <a:gd name="connsiteX15" fmla="*/ 11187256 w 27127176"/>
              <a:gd name="connsiteY15" fmla="*/ 9810169 h 9810169"/>
              <a:gd name="connsiteX16" fmla="*/ 11160962 w 27127176"/>
              <a:gd name="connsiteY16" fmla="*/ 7279451 h 9810169"/>
              <a:gd name="connsiteX17" fmla="*/ 9897342 w 27127176"/>
              <a:gd name="connsiteY17" fmla="*/ 7175352 h 9810169"/>
              <a:gd name="connsiteX18" fmla="*/ 9899699 w 27127176"/>
              <a:gd name="connsiteY18" fmla="*/ 7174305 h 9810169"/>
              <a:gd name="connsiteX19" fmla="*/ 320376 w 27127176"/>
              <a:gd name="connsiteY19" fmla="*/ 7186472 h 9810169"/>
              <a:gd name="connsiteX20" fmla="*/ 2069 w 27127176"/>
              <a:gd name="connsiteY20" fmla="*/ 6953079 h 9810169"/>
              <a:gd name="connsiteX21" fmla="*/ 2068 w 27127176"/>
              <a:gd name="connsiteY21" fmla="*/ 1137751 h 9810169"/>
              <a:gd name="connsiteX0" fmla="*/ 2068 w 27127176"/>
              <a:gd name="connsiteY0" fmla="*/ 1137751 h 9810169"/>
              <a:gd name="connsiteX1" fmla="*/ 341878 w 27127176"/>
              <a:gd name="connsiteY1" fmla="*/ 797941 h 9810169"/>
              <a:gd name="connsiteX2" fmla="*/ 7182851 w 27127176"/>
              <a:gd name="connsiteY2" fmla="*/ 774720 h 9810169"/>
              <a:gd name="connsiteX3" fmla="*/ 7998615 w 27127176"/>
              <a:gd name="connsiteY3" fmla="*/ 1630147 h 9810169"/>
              <a:gd name="connsiteX4" fmla="*/ 8788551 w 27127176"/>
              <a:gd name="connsiteY4" fmla="*/ 810577 h 9810169"/>
              <a:gd name="connsiteX5" fmla="*/ 16199994 w 27127176"/>
              <a:gd name="connsiteY5" fmla="*/ 822960 h 9810169"/>
              <a:gd name="connsiteX6" fmla="*/ 17010642 w 27127176"/>
              <a:gd name="connsiteY6" fmla="*/ 0 h 9810169"/>
              <a:gd name="connsiteX7" fmla="*/ 17742842 w 27127176"/>
              <a:gd name="connsiteY7" fmla="*/ 809896 h 9810169"/>
              <a:gd name="connsiteX8" fmla="*/ 25977411 w 27127176"/>
              <a:gd name="connsiteY8" fmla="*/ 797941 h 9810169"/>
              <a:gd name="connsiteX9" fmla="*/ 26317221 w 27127176"/>
              <a:gd name="connsiteY9" fmla="*/ 1137751 h 9810169"/>
              <a:gd name="connsiteX10" fmla="*/ 26305434 w 27127176"/>
              <a:gd name="connsiteY10" fmla="*/ 1818161 h 9810169"/>
              <a:gd name="connsiteX11" fmla="*/ 27127176 w 27127176"/>
              <a:gd name="connsiteY11" fmla="*/ 2662223 h 9810169"/>
              <a:gd name="connsiteX12" fmla="*/ 26306559 w 27127176"/>
              <a:gd name="connsiteY12" fmla="*/ 3435946 h 9810169"/>
              <a:gd name="connsiteX13" fmla="*/ 26317221 w 27127176"/>
              <a:gd name="connsiteY13" fmla="*/ 9464502 h 9810169"/>
              <a:gd name="connsiteX14" fmla="*/ 25977411 w 27127176"/>
              <a:gd name="connsiteY14" fmla="*/ 9804312 h 9810169"/>
              <a:gd name="connsiteX15" fmla="*/ 11187256 w 27127176"/>
              <a:gd name="connsiteY15" fmla="*/ 9810169 h 9810169"/>
              <a:gd name="connsiteX16" fmla="*/ 10266803 w 27127176"/>
              <a:gd name="connsiteY16" fmla="*/ 7474639 h 9810169"/>
              <a:gd name="connsiteX17" fmla="*/ 9897342 w 27127176"/>
              <a:gd name="connsiteY17" fmla="*/ 7175352 h 9810169"/>
              <a:gd name="connsiteX18" fmla="*/ 9899699 w 27127176"/>
              <a:gd name="connsiteY18" fmla="*/ 7174305 h 9810169"/>
              <a:gd name="connsiteX19" fmla="*/ 320376 w 27127176"/>
              <a:gd name="connsiteY19" fmla="*/ 7186472 h 9810169"/>
              <a:gd name="connsiteX20" fmla="*/ 2069 w 27127176"/>
              <a:gd name="connsiteY20" fmla="*/ 6953079 h 9810169"/>
              <a:gd name="connsiteX21" fmla="*/ 2068 w 27127176"/>
              <a:gd name="connsiteY21" fmla="*/ 1137751 h 9810169"/>
              <a:gd name="connsiteX0" fmla="*/ 2068 w 27127176"/>
              <a:gd name="connsiteY0" fmla="*/ 1137751 h 9810169"/>
              <a:gd name="connsiteX1" fmla="*/ 341878 w 27127176"/>
              <a:gd name="connsiteY1" fmla="*/ 797941 h 9810169"/>
              <a:gd name="connsiteX2" fmla="*/ 7182851 w 27127176"/>
              <a:gd name="connsiteY2" fmla="*/ 774720 h 9810169"/>
              <a:gd name="connsiteX3" fmla="*/ 7998615 w 27127176"/>
              <a:gd name="connsiteY3" fmla="*/ 1630147 h 9810169"/>
              <a:gd name="connsiteX4" fmla="*/ 8788551 w 27127176"/>
              <a:gd name="connsiteY4" fmla="*/ 810577 h 9810169"/>
              <a:gd name="connsiteX5" fmla="*/ 16199994 w 27127176"/>
              <a:gd name="connsiteY5" fmla="*/ 822960 h 9810169"/>
              <a:gd name="connsiteX6" fmla="*/ 17010642 w 27127176"/>
              <a:gd name="connsiteY6" fmla="*/ 0 h 9810169"/>
              <a:gd name="connsiteX7" fmla="*/ 17742842 w 27127176"/>
              <a:gd name="connsiteY7" fmla="*/ 809896 h 9810169"/>
              <a:gd name="connsiteX8" fmla="*/ 25977411 w 27127176"/>
              <a:gd name="connsiteY8" fmla="*/ 797941 h 9810169"/>
              <a:gd name="connsiteX9" fmla="*/ 26317221 w 27127176"/>
              <a:gd name="connsiteY9" fmla="*/ 1137751 h 9810169"/>
              <a:gd name="connsiteX10" fmla="*/ 26305434 w 27127176"/>
              <a:gd name="connsiteY10" fmla="*/ 1818161 h 9810169"/>
              <a:gd name="connsiteX11" fmla="*/ 27127176 w 27127176"/>
              <a:gd name="connsiteY11" fmla="*/ 2662223 h 9810169"/>
              <a:gd name="connsiteX12" fmla="*/ 26306559 w 27127176"/>
              <a:gd name="connsiteY12" fmla="*/ 3435946 h 9810169"/>
              <a:gd name="connsiteX13" fmla="*/ 26317221 w 27127176"/>
              <a:gd name="connsiteY13" fmla="*/ 9464502 h 9810169"/>
              <a:gd name="connsiteX14" fmla="*/ 25977411 w 27127176"/>
              <a:gd name="connsiteY14" fmla="*/ 9804312 h 9810169"/>
              <a:gd name="connsiteX15" fmla="*/ 11187256 w 27127176"/>
              <a:gd name="connsiteY15" fmla="*/ 9810169 h 9810169"/>
              <a:gd name="connsiteX16" fmla="*/ 10266803 w 27127176"/>
              <a:gd name="connsiteY16" fmla="*/ 7474639 h 9810169"/>
              <a:gd name="connsiteX17" fmla="*/ 9897342 w 27127176"/>
              <a:gd name="connsiteY17" fmla="*/ 7175352 h 9810169"/>
              <a:gd name="connsiteX18" fmla="*/ 9899699 w 27127176"/>
              <a:gd name="connsiteY18" fmla="*/ 7174305 h 9810169"/>
              <a:gd name="connsiteX19" fmla="*/ 320376 w 27127176"/>
              <a:gd name="connsiteY19" fmla="*/ 7186472 h 9810169"/>
              <a:gd name="connsiteX20" fmla="*/ 2069 w 27127176"/>
              <a:gd name="connsiteY20" fmla="*/ 6953079 h 9810169"/>
              <a:gd name="connsiteX21" fmla="*/ 2068 w 27127176"/>
              <a:gd name="connsiteY21" fmla="*/ 1137751 h 9810169"/>
              <a:gd name="connsiteX0" fmla="*/ 2068 w 27127176"/>
              <a:gd name="connsiteY0" fmla="*/ 1137751 h 9810169"/>
              <a:gd name="connsiteX1" fmla="*/ 341878 w 27127176"/>
              <a:gd name="connsiteY1" fmla="*/ 797941 h 9810169"/>
              <a:gd name="connsiteX2" fmla="*/ 7182851 w 27127176"/>
              <a:gd name="connsiteY2" fmla="*/ 774720 h 9810169"/>
              <a:gd name="connsiteX3" fmla="*/ 7998615 w 27127176"/>
              <a:gd name="connsiteY3" fmla="*/ 1630147 h 9810169"/>
              <a:gd name="connsiteX4" fmla="*/ 8788551 w 27127176"/>
              <a:gd name="connsiteY4" fmla="*/ 810577 h 9810169"/>
              <a:gd name="connsiteX5" fmla="*/ 16199994 w 27127176"/>
              <a:gd name="connsiteY5" fmla="*/ 822960 h 9810169"/>
              <a:gd name="connsiteX6" fmla="*/ 17010642 w 27127176"/>
              <a:gd name="connsiteY6" fmla="*/ 0 h 9810169"/>
              <a:gd name="connsiteX7" fmla="*/ 17742842 w 27127176"/>
              <a:gd name="connsiteY7" fmla="*/ 809896 h 9810169"/>
              <a:gd name="connsiteX8" fmla="*/ 25977411 w 27127176"/>
              <a:gd name="connsiteY8" fmla="*/ 797941 h 9810169"/>
              <a:gd name="connsiteX9" fmla="*/ 26317221 w 27127176"/>
              <a:gd name="connsiteY9" fmla="*/ 1137751 h 9810169"/>
              <a:gd name="connsiteX10" fmla="*/ 26305434 w 27127176"/>
              <a:gd name="connsiteY10" fmla="*/ 1818161 h 9810169"/>
              <a:gd name="connsiteX11" fmla="*/ 27127176 w 27127176"/>
              <a:gd name="connsiteY11" fmla="*/ 2662223 h 9810169"/>
              <a:gd name="connsiteX12" fmla="*/ 26306559 w 27127176"/>
              <a:gd name="connsiteY12" fmla="*/ 3435946 h 9810169"/>
              <a:gd name="connsiteX13" fmla="*/ 26317221 w 27127176"/>
              <a:gd name="connsiteY13" fmla="*/ 9464502 h 9810169"/>
              <a:gd name="connsiteX14" fmla="*/ 25977411 w 27127176"/>
              <a:gd name="connsiteY14" fmla="*/ 9804312 h 9810169"/>
              <a:gd name="connsiteX15" fmla="*/ 11187256 w 27127176"/>
              <a:gd name="connsiteY15" fmla="*/ 9810169 h 9810169"/>
              <a:gd name="connsiteX16" fmla="*/ 10266803 w 27127176"/>
              <a:gd name="connsiteY16" fmla="*/ 7474639 h 9810169"/>
              <a:gd name="connsiteX17" fmla="*/ 9897342 w 27127176"/>
              <a:gd name="connsiteY17" fmla="*/ 7175352 h 9810169"/>
              <a:gd name="connsiteX18" fmla="*/ 9913298 w 27127176"/>
              <a:gd name="connsiteY18" fmla="*/ 7164209 h 9810169"/>
              <a:gd name="connsiteX19" fmla="*/ 320376 w 27127176"/>
              <a:gd name="connsiteY19" fmla="*/ 7186472 h 9810169"/>
              <a:gd name="connsiteX20" fmla="*/ 2069 w 27127176"/>
              <a:gd name="connsiteY20" fmla="*/ 6953079 h 9810169"/>
              <a:gd name="connsiteX21" fmla="*/ 2068 w 27127176"/>
              <a:gd name="connsiteY21" fmla="*/ 1137751 h 9810169"/>
              <a:gd name="connsiteX0" fmla="*/ 2068 w 27127176"/>
              <a:gd name="connsiteY0" fmla="*/ 1137751 h 9810169"/>
              <a:gd name="connsiteX1" fmla="*/ 341878 w 27127176"/>
              <a:gd name="connsiteY1" fmla="*/ 797941 h 9810169"/>
              <a:gd name="connsiteX2" fmla="*/ 7182851 w 27127176"/>
              <a:gd name="connsiteY2" fmla="*/ 774720 h 9810169"/>
              <a:gd name="connsiteX3" fmla="*/ 7998615 w 27127176"/>
              <a:gd name="connsiteY3" fmla="*/ 1630147 h 9810169"/>
              <a:gd name="connsiteX4" fmla="*/ 8788551 w 27127176"/>
              <a:gd name="connsiteY4" fmla="*/ 810577 h 9810169"/>
              <a:gd name="connsiteX5" fmla="*/ 16199994 w 27127176"/>
              <a:gd name="connsiteY5" fmla="*/ 822960 h 9810169"/>
              <a:gd name="connsiteX6" fmla="*/ 17010642 w 27127176"/>
              <a:gd name="connsiteY6" fmla="*/ 0 h 9810169"/>
              <a:gd name="connsiteX7" fmla="*/ 17742842 w 27127176"/>
              <a:gd name="connsiteY7" fmla="*/ 809896 h 9810169"/>
              <a:gd name="connsiteX8" fmla="*/ 25977411 w 27127176"/>
              <a:gd name="connsiteY8" fmla="*/ 797941 h 9810169"/>
              <a:gd name="connsiteX9" fmla="*/ 26317221 w 27127176"/>
              <a:gd name="connsiteY9" fmla="*/ 1137751 h 9810169"/>
              <a:gd name="connsiteX10" fmla="*/ 26305434 w 27127176"/>
              <a:gd name="connsiteY10" fmla="*/ 1818161 h 9810169"/>
              <a:gd name="connsiteX11" fmla="*/ 27127176 w 27127176"/>
              <a:gd name="connsiteY11" fmla="*/ 2662223 h 9810169"/>
              <a:gd name="connsiteX12" fmla="*/ 26306559 w 27127176"/>
              <a:gd name="connsiteY12" fmla="*/ 3435946 h 9810169"/>
              <a:gd name="connsiteX13" fmla="*/ 26317221 w 27127176"/>
              <a:gd name="connsiteY13" fmla="*/ 9464502 h 9810169"/>
              <a:gd name="connsiteX14" fmla="*/ 25977411 w 27127176"/>
              <a:gd name="connsiteY14" fmla="*/ 9804312 h 9810169"/>
              <a:gd name="connsiteX15" fmla="*/ 11187256 w 27127176"/>
              <a:gd name="connsiteY15" fmla="*/ 9810169 h 9810169"/>
              <a:gd name="connsiteX16" fmla="*/ 10266803 w 27127176"/>
              <a:gd name="connsiteY16" fmla="*/ 7474639 h 9810169"/>
              <a:gd name="connsiteX17" fmla="*/ 9897342 w 27127176"/>
              <a:gd name="connsiteY17" fmla="*/ 7175352 h 9810169"/>
              <a:gd name="connsiteX18" fmla="*/ 320376 w 27127176"/>
              <a:gd name="connsiteY18" fmla="*/ 7186472 h 9810169"/>
              <a:gd name="connsiteX19" fmla="*/ 2069 w 27127176"/>
              <a:gd name="connsiteY19" fmla="*/ 6953079 h 9810169"/>
              <a:gd name="connsiteX20" fmla="*/ 2068 w 27127176"/>
              <a:gd name="connsiteY20" fmla="*/ 1137751 h 9810169"/>
              <a:gd name="connsiteX0" fmla="*/ 2068 w 27127176"/>
              <a:gd name="connsiteY0" fmla="*/ 1137751 h 9813535"/>
              <a:gd name="connsiteX1" fmla="*/ 341878 w 27127176"/>
              <a:gd name="connsiteY1" fmla="*/ 797941 h 9813535"/>
              <a:gd name="connsiteX2" fmla="*/ 7182851 w 27127176"/>
              <a:gd name="connsiteY2" fmla="*/ 774720 h 9813535"/>
              <a:gd name="connsiteX3" fmla="*/ 7998615 w 27127176"/>
              <a:gd name="connsiteY3" fmla="*/ 1630147 h 9813535"/>
              <a:gd name="connsiteX4" fmla="*/ 8788551 w 27127176"/>
              <a:gd name="connsiteY4" fmla="*/ 810577 h 9813535"/>
              <a:gd name="connsiteX5" fmla="*/ 16199994 w 27127176"/>
              <a:gd name="connsiteY5" fmla="*/ 822960 h 9813535"/>
              <a:gd name="connsiteX6" fmla="*/ 17010642 w 27127176"/>
              <a:gd name="connsiteY6" fmla="*/ 0 h 9813535"/>
              <a:gd name="connsiteX7" fmla="*/ 17742842 w 27127176"/>
              <a:gd name="connsiteY7" fmla="*/ 809896 h 9813535"/>
              <a:gd name="connsiteX8" fmla="*/ 25977411 w 27127176"/>
              <a:gd name="connsiteY8" fmla="*/ 797941 h 9813535"/>
              <a:gd name="connsiteX9" fmla="*/ 26317221 w 27127176"/>
              <a:gd name="connsiteY9" fmla="*/ 1137751 h 9813535"/>
              <a:gd name="connsiteX10" fmla="*/ 26305434 w 27127176"/>
              <a:gd name="connsiteY10" fmla="*/ 1818161 h 9813535"/>
              <a:gd name="connsiteX11" fmla="*/ 27127176 w 27127176"/>
              <a:gd name="connsiteY11" fmla="*/ 2662223 h 9813535"/>
              <a:gd name="connsiteX12" fmla="*/ 26306559 w 27127176"/>
              <a:gd name="connsiteY12" fmla="*/ 3435946 h 9813535"/>
              <a:gd name="connsiteX13" fmla="*/ 26317221 w 27127176"/>
              <a:gd name="connsiteY13" fmla="*/ 9464502 h 9813535"/>
              <a:gd name="connsiteX14" fmla="*/ 25977411 w 27127176"/>
              <a:gd name="connsiteY14" fmla="*/ 9804312 h 9813535"/>
              <a:gd name="connsiteX15" fmla="*/ 10245499 w 27127176"/>
              <a:gd name="connsiteY15" fmla="*/ 9813535 h 9813535"/>
              <a:gd name="connsiteX16" fmla="*/ 10266803 w 27127176"/>
              <a:gd name="connsiteY16" fmla="*/ 7474639 h 9813535"/>
              <a:gd name="connsiteX17" fmla="*/ 9897342 w 27127176"/>
              <a:gd name="connsiteY17" fmla="*/ 7175352 h 9813535"/>
              <a:gd name="connsiteX18" fmla="*/ 320376 w 27127176"/>
              <a:gd name="connsiteY18" fmla="*/ 7186472 h 9813535"/>
              <a:gd name="connsiteX19" fmla="*/ 2069 w 27127176"/>
              <a:gd name="connsiteY19" fmla="*/ 6953079 h 9813535"/>
              <a:gd name="connsiteX20" fmla="*/ 2068 w 27127176"/>
              <a:gd name="connsiteY20" fmla="*/ 1137751 h 9813535"/>
              <a:gd name="connsiteX0" fmla="*/ 2068 w 27127176"/>
              <a:gd name="connsiteY0" fmla="*/ 1137751 h 9813535"/>
              <a:gd name="connsiteX1" fmla="*/ 341878 w 27127176"/>
              <a:gd name="connsiteY1" fmla="*/ 797941 h 9813535"/>
              <a:gd name="connsiteX2" fmla="*/ 7182851 w 27127176"/>
              <a:gd name="connsiteY2" fmla="*/ 774720 h 9813535"/>
              <a:gd name="connsiteX3" fmla="*/ 7998615 w 27127176"/>
              <a:gd name="connsiteY3" fmla="*/ 1630147 h 9813535"/>
              <a:gd name="connsiteX4" fmla="*/ 8788551 w 27127176"/>
              <a:gd name="connsiteY4" fmla="*/ 810577 h 9813535"/>
              <a:gd name="connsiteX5" fmla="*/ 16199994 w 27127176"/>
              <a:gd name="connsiteY5" fmla="*/ 822960 h 9813535"/>
              <a:gd name="connsiteX6" fmla="*/ 17010642 w 27127176"/>
              <a:gd name="connsiteY6" fmla="*/ 0 h 9813535"/>
              <a:gd name="connsiteX7" fmla="*/ 17742842 w 27127176"/>
              <a:gd name="connsiteY7" fmla="*/ 809896 h 9813535"/>
              <a:gd name="connsiteX8" fmla="*/ 25977411 w 27127176"/>
              <a:gd name="connsiteY8" fmla="*/ 797941 h 9813535"/>
              <a:gd name="connsiteX9" fmla="*/ 26317221 w 27127176"/>
              <a:gd name="connsiteY9" fmla="*/ 1137751 h 9813535"/>
              <a:gd name="connsiteX10" fmla="*/ 26305434 w 27127176"/>
              <a:gd name="connsiteY10" fmla="*/ 1818161 h 9813535"/>
              <a:gd name="connsiteX11" fmla="*/ 27127176 w 27127176"/>
              <a:gd name="connsiteY11" fmla="*/ 2662223 h 9813535"/>
              <a:gd name="connsiteX12" fmla="*/ 26306559 w 27127176"/>
              <a:gd name="connsiteY12" fmla="*/ 3435946 h 9813535"/>
              <a:gd name="connsiteX13" fmla="*/ 26317221 w 27127176"/>
              <a:gd name="connsiteY13" fmla="*/ 9464502 h 9813535"/>
              <a:gd name="connsiteX14" fmla="*/ 25977411 w 27127176"/>
              <a:gd name="connsiteY14" fmla="*/ 9804312 h 9813535"/>
              <a:gd name="connsiteX15" fmla="*/ 10521791 w 27127176"/>
              <a:gd name="connsiteY15" fmla="*/ 9798145 h 9813535"/>
              <a:gd name="connsiteX16" fmla="*/ 10245499 w 27127176"/>
              <a:gd name="connsiteY16" fmla="*/ 9813535 h 9813535"/>
              <a:gd name="connsiteX17" fmla="*/ 10266803 w 27127176"/>
              <a:gd name="connsiteY17" fmla="*/ 7474639 h 9813535"/>
              <a:gd name="connsiteX18" fmla="*/ 9897342 w 27127176"/>
              <a:gd name="connsiteY18" fmla="*/ 7175352 h 9813535"/>
              <a:gd name="connsiteX19" fmla="*/ 320376 w 27127176"/>
              <a:gd name="connsiteY19" fmla="*/ 7186472 h 9813535"/>
              <a:gd name="connsiteX20" fmla="*/ 2069 w 27127176"/>
              <a:gd name="connsiteY20" fmla="*/ 6953079 h 9813535"/>
              <a:gd name="connsiteX21" fmla="*/ 2068 w 27127176"/>
              <a:gd name="connsiteY21" fmla="*/ 1137751 h 9813535"/>
              <a:gd name="connsiteX0" fmla="*/ 2068 w 27127176"/>
              <a:gd name="connsiteY0" fmla="*/ 1137751 h 9804312"/>
              <a:gd name="connsiteX1" fmla="*/ 341878 w 27127176"/>
              <a:gd name="connsiteY1" fmla="*/ 797941 h 9804312"/>
              <a:gd name="connsiteX2" fmla="*/ 7182851 w 27127176"/>
              <a:gd name="connsiteY2" fmla="*/ 774720 h 9804312"/>
              <a:gd name="connsiteX3" fmla="*/ 7998615 w 27127176"/>
              <a:gd name="connsiteY3" fmla="*/ 1630147 h 9804312"/>
              <a:gd name="connsiteX4" fmla="*/ 8788551 w 27127176"/>
              <a:gd name="connsiteY4" fmla="*/ 810577 h 9804312"/>
              <a:gd name="connsiteX5" fmla="*/ 16199994 w 27127176"/>
              <a:gd name="connsiteY5" fmla="*/ 822960 h 9804312"/>
              <a:gd name="connsiteX6" fmla="*/ 17010642 w 27127176"/>
              <a:gd name="connsiteY6" fmla="*/ 0 h 9804312"/>
              <a:gd name="connsiteX7" fmla="*/ 17742842 w 27127176"/>
              <a:gd name="connsiteY7" fmla="*/ 809896 h 9804312"/>
              <a:gd name="connsiteX8" fmla="*/ 25977411 w 27127176"/>
              <a:gd name="connsiteY8" fmla="*/ 797941 h 9804312"/>
              <a:gd name="connsiteX9" fmla="*/ 26317221 w 27127176"/>
              <a:gd name="connsiteY9" fmla="*/ 1137751 h 9804312"/>
              <a:gd name="connsiteX10" fmla="*/ 26305434 w 27127176"/>
              <a:gd name="connsiteY10" fmla="*/ 1818161 h 9804312"/>
              <a:gd name="connsiteX11" fmla="*/ 27127176 w 27127176"/>
              <a:gd name="connsiteY11" fmla="*/ 2662223 h 9804312"/>
              <a:gd name="connsiteX12" fmla="*/ 26306559 w 27127176"/>
              <a:gd name="connsiteY12" fmla="*/ 3435946 h 9804312"/>
              <a:gd name="connsiteX13" fmla="*/ 26317221 w 27127176"/>
              <a:gd name="connsiteY13" fmla="*/ 9464502 h 9804312"/>
              <a:gd name="connsiteX14" fmla="*/ 25977411 w 27127176"/>
              <a:gd name="connsiteY14" fmla="*/ 9804312 h 9804312"/>
              <a:gd name="connsiteX15" fmla="*/ 10521791 w 27127176"/>
              <a:gd name="connsiteY15" fmla="*/ 9798145 h 9804312"/>
              <a:gd name="connsiteX16" fmla="*/ 10254146 w 27127176"/>
              <a:gd name="connsiteY16" fmla="*/ 9548188 h 9804312"/>
              <a:gd name="connsiteX17" fmla="*/ 10266803 w 27127176"/>
              <a:gd name="connsiteY17" fmla="*/ 7474639 h 9804312"/>
              <a:gd name="connsiteX18" fmla="*/ 9897342 w 27127176"/>
              <a:gd name="connsiteY18" fmla="*/ 7175352 h 9804312"/>
              <a:gd name="connsiteX19" fmla="*/ 320376 w 27127176"/>
              <a:gd name="connsiteY19" fmla="*/ 7186472 h 9804312"/>
              <a:gd name="connsiteX20" fmla="*/ 2069 w 27127176"/>
              <a:gd name="connsiteY20" fmla="*/ 6953079 h 9804312"/>
              <a:gd name="connsiteX21" fmla="*/ 2068 w 27127176"/>
              <a:gd name="connsiteY21" fmla="*/ 1137751 h 9804312"/>
              <a:gd name="connsiteX0" fmla="*/ 2068 w 27127176"/>
              <a:gd name="connsiteY0" fmla="*/ 1137751 h 9815264"/>
              <a:gd name="connsiteX1" fmla="*/ 341878 w 27127176"/>
              <a:gd name="connsiteY1" fmla="*/ 797941 h 9815264"/>
              <a:gd name="connsiteX2" fmla="*/ 7182851 w 27127176"/>
              <a:gd name="connsiteY2" fmla="*/ 774720 h 9815264"/>
              <a:gd name="connsiteX3" fmla="*/ 7998615 w 27127176"/>
              <a:gd name="connsiteY3" fmla="*/ 1630147 h 9815264"/>
              <a:gd name="connsiteX4" fmla="*/ 8788551 w 27127176"/>
              <a:gd name="connsiteY4" fmla="*/ 810577 h 9815264"/>
              <a:gd name="connsiteX5" fmla="*/ 16199994 w 27127176"/>
              <a:gd name="connsiteY5" fmla="*/ 822960 h 9815264"/>
              <a:gd name="connsiteX6" fmla="*/ 17010642 w 27127176"/>
              <a:gd name="connsiteY6" fmla="*/ 0 h 9815264"/>
              <a:gd name="connsiteX7" fmla="*/ 17742842 w 27127176"/>
              <a:gd name="connsiteY7" fmla="*/ 809896 h 9815264"/>
              <a:gd name="connsiteX8" fmla="*/ 25977411 w 27127176"/>
              <a:gd name="connsiteY8" fmla="*/ 797941 h 9815264"/>
              <a:gd name="connsiteX9" fmla="*/ 26317221 w 27127176"/>
              <a:gd name="connsiteY9" fmla="*/ 1137751 h 9815264"/>
              <a:gd name="connsiteX10" fmla="*/ 26305434 w 27127176"/>
              <a:gd name="connsiteY10" fmla="*/ 1818161 h 9815264"/>
              <a:gd name="connsiteX11" fmla="*/ 27127176 w 27127176"/>
              <a:gd name="connsiteY11" fmla="*/ 2662223 h 9815264"/>
              <a:gd name="connsiteX12" fmla="*/ 26306559 w 27127176"/>
              <a:gd name="connsiteY12" fmla="*/ 3435946 h 9815264"/>
              <a:gd name="connsiteX13" fmla="*/ 26317221 w 27127176"/>
              <a:gd name="connsiteY13" fmla="*/ 9464502 h 9815264"/>
              <a:gd name="connsiteX14" fmla="*/ 25977411 w 27127176"/>
              <a:gd name="connsiteY14" fmla="*/ 9804312 h 9815264"/>
              <a:gd name="connsiteX15" fmla="*/ 10478554 w 27127176"/>
              <a:gd name="connsiteY15" fmla="*/ 9815264 h 9815264"/>
              <a:gd name="connsiteX16" fmla="*/ 10254146 w 27127176"/>
              <a:gd name="connsiteY16" fmla="*/ 9548188 h 9815264"/>
              <a:gd name="connsiteX17" fmla="*/ 10266803 w 27127176"/>
              <a:gd name="connsiteY17" fmla="*/ 7474639 h 9815264"/>
              <a:gd name="connsiteX18" fmla="*/ 9897342 w 27127176"/>
              <a:gd name="connsiteY18" fmla="*/ 7175352 h 9815264"/>
              <a:gd name="connsiteX19" fmla="*/ 320376 w 27127176"/>
              <a:gd name="connsiteY19" fmla="*/ 7186472 h 9815264"/>
              <a:gd name="connsiteX20" fmla="*/ 2069 w 27127176"/>
              <a:gd name="connsiteY20" fmla="*/ 6953079 h 9815264"/>
              <a:gd name="connsiteX21" fmla="*/ 2068 w 27127176"/>
              <a:gd name="connsiteY21" fmla="*/ 1137751 h 9815264"/>
              <a:gd name="connsiteX0" fmla="*/ 2068 w 27127176"/>
              <a:gd name="connsiteY0" fmla="*/ 1137751 h 9815264"/>
              <a:gd name="connsiteX1" fmla="*/ 341878 w 27127176"/>
              <a:gd name="connsiteY1" fmla="*/ 797941 h 9815264"/>
              <a:gd name="connsiteX2" fmla="*/ 7182851 w 27127176"/>
              <a:gd name="connsiteY2" fmla="*/ 774720 h 9815264"/>
              <a:gd name="connsiteX3" fmla="*/ 7998615 w 27127176"/>
              <a:gd name="connsiteY3" fmla="*/ 1630147 h 9815264"/>
              <a:gd name="connsiteX4" fmla="*/ 8788551 w 27127176"/>
              <a:gd name="connsiteY4" fmla="*/ 810577 h 9815264"/>
              <a:gd name="connsiteX5" fmla="*/ 16199994 w 27127176"/>
              <a:gd name="connsiteY5" fmla="*/ 822960 h 9815264"/>
              <a:gd name="connsiteX6" fmla="*/ 17010642 w 27127176"/>
              <a:gd name="connsiteY6" fmla="*/ 0 h 9815264"/>
              <a:gd name="connsiteX7" fmla="*/ 17742842 w 27127176"/>
              <a:gd name="connsiteY7" fmla="*/ 809896 h 9815264"/>
              <a:gd name="connsiteX8" fmla="*/ 25977411 w 27127176"/>
              <a:gd name="connsiteY8" fmla="*/ 797941 h 9815264"/>
              <a:gd name="connsiteX9" fmla="*/ 26317221 w 27127176"/>
              <a:gd name="connsiteY9" fmla="*/ 1137751 h 9815264"/>
              <a:gd name="connsiteX10" fmla="*/ 26305434 w 27127176"/>
              <a:gd name="connsiteY10" fmla="*/ 1818161 h 9815264"/>
              <a:gd name="connsiteX11" fmla="*/ 27127176 w 27127176"/>
              <a:gd name="connsiteY11" fmla="*/ 2662223 h 9815264"/>
              <a:gd name="connsiteX12" fmla="*/ 26306559 w 27127176"/>
              <a:gd name="connsiteY12" fmla="*/ 3435946 h 9815264"/>
              <a:gd name="connsiteX13" fmla="*/ 26317221 w 27127176"/>
              <a:gd name="connsiteY13" fmla="*/ 9464502 h 9815264"/>
              <a:gd name="connsiteX14" fmla="*/ 25977411 w 27127176"/>
              <a:gd name="connsiteY14" fmla="*/ 9804312 h 9815264"/>
              <a:gd name="connsiteX15" fmla="*/ 10478554 w 27127176"/>
              <a:gd name="connsiteY15" fmla="*/ 9815264 h 9815264"/>
              <a:gd name="connsiteX16" fmla="*/ 10254146 w 27127176"/>
              <a:gd name="connsiteY16" fmla="*/ 9548188 h 9815264"/>
              <a:gd name="connsiteX17" fmla="*/ 10266803 w 27127176"/>
              <a:gd name="connsiteY17" fmla="*/ 7474639 h 9815264"/>
              <a:gd name="connsiteX18" fmla="*/ 9897342 w 27127176"/>
              <a:gd name="connsiteY18" fmla="*/ 7175352 h 9815264"/>
              <a:gd name="connsiteX19" fmla="*/ 320376 w 27127176"/>
              <a:gd name="connsiteY19" fmla="*/ 7186472 h 9815264"/>
              <a:gd name="connsiteX20" fmla="*/ 2069 w 27127176"/>
              <a:gd name="connsiteY20" fmla="*/ 6953079 h 9815264"/>
              <a:gd name="connsiteX21" fmla="*/ 2068 w 27127176"/>
              <a:gd name="connsiteY21" fmla="*/ 1137751 h 9815264"/>
              <a:gd name="connsiteX0" fmla="*/ 2068 w 27127176"/>
              <a:gd name="connsiteY0" fmla="*/ 1137751 h 9806705"/>
              <a:gd name="connsiteX1" fmla="*/ 341878 w 27127176"/>
              <a:gd name="connsiteY1" fmla="*/ 797941 h 9806705"/>
              <a:gd name="connsiteX2" fmla="*/ 7182851 w 27127176"/>
              <a:gd name="connsiteY2" fmla="*/ 774720 h 9806705"/>
              <a:gd name="connsiteX3" fmla="*/ 7998615 w 27127176"/>
              <a:gd name="connsiteY3" fmla="*/ 1630147 h 9806705"/>
              <a:gd name="connsiteX4" fmla="*/ 8788551 w 27127176"/>
              <a:gd name="connsiteY4" fmla="*/ 810577 h 9806705"/>
              <a:gd name="connsiteX5" fmla="*/ 16199994 w 27127176"/>
              <a:gd name="connsiteY5" fmla="*/ 822960 h 9806705"/>
              <a:gd name="connsiteX6" fmla="*/ 17010642 w 27127176"/>
              <a:gd name="connsiteY6" fmla="*/ 0 h 9806705"/>
              <a:gd name="connsiteX7" fmla="*/ 17742842 w 27127176"/>
              <a:gd name="connsiteY7" fmla="*/ 809896 h 9806705"/>
              <a:gd name="connsiteX8" fmla="*/ 25977411 w 27127176"/>
              <a:gd name="connsiteY8" fmla="*/ 797941 h 9806705"/>
              <a:gd name="connsiteX9" fmla="*/ 26317221 w 27127176"/>
              <a:gd name="connsiteY9" fmla="*/ 1137751 h 9806705"/>
              <a:gd name="connsiteX10" fmla="*/ 26305434 w 27127176"/>
              <a:gd name="connsiteY10" fmla="*/ 1818161 h 9806705"/>
              <a:gd name="connsiteX11" fmla="*/ 27127176 w 27127176"/>
              <a:gd name="connsiteY11" fmla="*/ 2662223 h 9806705"/>
              <a:gd name="connsiteX12" fmla="*/ 26306559 w 27127176"/>
              <a:gd name="connsiteY12" fmla="*/ 3435946 h 9806705"/>
              <a:gd name="connsiteX13" fmla="*/ 26317221 w 27127176"/>
              <a:gd name="connsiteY13" fmla="*/ 9464502 h 9806705"/>
              <a:gd name="connsiteX14" fmla="*/ 25977411 w 27127176"/>
              <a:gd name="connsiteY14" fmla="*/ 9804312 h 9806705"/>
              <a:gd name="connsiteX15" fmla="*/ 10539086 w 27127176"/>
              <a:gd name="connsiteY15" fmla="*/ 9806705 h 9806705"/>
              <a:gd name="connsiteX16" fmla="*/ 10254146 w 27127176"/>
              <a:gd name="connsiteY16" fmla="*/ 9548188 h 9806705"/>
              <a:gd name="connsiteX17" fmla="*/ 10266803 w 27127176"/>
              <a:gd name="connsiteY17" fmla="*/ 7474639 h 9806705"/>
              <a:gd name="connsiteX18" fmla="*/ 9897342 w 27127176"/>
              <a:gd name="connsiteY18" fmla="*/ 7175352 h 9806705"/>
              <a:gd name="connsiteX19" fmla="*/ 320376 w 27127176"/>
              <a:gd name="connsiteY19" fmla="*/ 7186472 h 9806705"/>
              <a:gd name="connsiteX20" fmla="*/ 2069 w 27127176"/>
              <a:gd name="connsiteY20" fmla="*/ 6953079 h 9806705"/>
              <a:gd name="connsiteX21" fmla="*/ 2068 w 27127176"/>
              <a:gd name="connsiteY21" fmla="*/ 1137751 h 9806705"/>
              <a:gd name="connsiteX0" fmla="*/ 2068 w 27127176"/>
              <a:gd name="connsiteY0" fmla="*/ 1137751 h 9806705"/>
              <a:gd name="connsiteX1" fmla="*/ 341878 w 27127176"/>
              <a:gd name="connsiteY1" fmla="*/ 797941 h 9806705"/>
              <a:gd name="connsiteX2" fmla="*/ 7182851 w 27127176"/>
              <a:gd name="connsiteY2" fmla="*/ 774720 h 9806705"/>
              <a:gd name="connsiteX3" fmla="*/ 7998615 w 27127176"/>
              <a:gd name="connsiteY3" fmla="*/ 1630147 h 9806705"/>
              <a:gd name="connsiteX4" fmla="*/ 8788551 w 27127176"/>
              <a:gd name="connsiteY4" fmla="*/ 810577 h 9806705"/>
              <a:gd name="connsiteX5" fmla="*/ 16199994 w 27127176"/>
              <a:gd name="connsiteY5" fmla="*/ 822960 h 9806705"/>
              <a:gd name="connsiteX6" fmla="*/ 17010642 w 27127176"/>
              <a:gd name="connsiteY6" fmla="*/ 0 h 9806705"/>
              <a:gd name="connsiteX7" fmla="*/ 17742842 w 27127176"/>
              <a:gd name="connsiteY7" fmla="*/ 809896 h 9806705"/>
              <a:gd name="connsiteX8" fmla="*/ 25977411 w 27127176"/>
              <a:gd name="connsiteY8" fmla="*/ 797941 h 9806705"/>
              <a:gd name="connsiteX9" fmla="*/ 26317221 w 27127176"/>
              <a:gd name="connsiteY9" fmla="*/ 1137751 h 9806705"/>
              <a:gd name="connsiteX10" fmla="*/ 26305434 w 27127176"/>
              <a:gd name="connsiteY10" fmla="*/ 1818161 h 9806705"/>
              <a:gd name="connsiteX11" fmla="*/ 27127176 w 27127176"/>
              <a:gd name="connsiteY11" fmla="*/ 2662223 h 9806705"/>
              <a:gd name="connsiteX12" fmla="*/ 26306559 w 27127176"/>
              <a:gd name="connsiteY12" fmla="*/ 3435946 h 9806705"/>
              <a:gd name="connsiteX13" fmla="*/ 26317221 w 27127176"/>
              <a:gd name="connsiteY13" fmla="*/ 9464502 h 9806705"/>
              <a:gd name="connsiteX14" fmla="*/ 25977411 w 27127176"/>
              <a:gd name="connsiteY14" fmla="*/ 9804312 h 9806705"/>
              <a:gd name="connsiteX15" fmla="*/ 10539086 w 27127176"/>
              <a:gd name="connsiteY15" fmla="*/ 9806705 h 9806705"/>
              <a:gd name="connsiteX16" fmla="*/ 10245498 w 27127176"/>
              <a:gd name="connsiteY16" fmla="*/ 9522509 h 9806705"/>
              <a:gd name="connsiteX17" fmla="*/ 10266803 w 27127176"/>
              <a:gd name="connsiteY17" fmla="*/ 7474639 h 9806705"/>
              <a:gd name="connsiteX18" fmla="*/ 9897342 w 27127176"/>
              <a:gd name="connsiteY18" fmla="*/ 7175352 h 9806705"/>
              <a:gd name="connsiteX19" fmla="*/ 320376 w 27127176"/>
              <a:gd name="connsiteY19" fmla="*/ 7186472 h 9806705"/>
              <a:gd name="connsiteX20" fmla="*/ 2069 w 27127176"/>
              <a:gd name="connsiteY20" fmla="*/ 6953079 h 9806705"/>
              <a:gd name="connsiteX21" fmla="*/ 2068 w 27127176"/>
              <a:gd name="connsiteY21" fmla="*/ 1137751 h 9806705"/>
              <a:gd name="connsiteX0" fmla="*/ 2068 w 27127176"/>
              <a:gd name="connsiteY0" fmla="*/ 1137751 h 9823824"/>
              <a:gd name="connsiteX1" fmla="*/ 341878 w 27127176"/>
              <a:gd name="connsiteY1" fmla="*/ 797941 h 9823824"/>
              <a:gd name="connsiteX2" fmla="*/ 7182851 w 27127176"/>
              <a:gd name="connsiteY2" fmla="*/ 774720 h 9823824"/>
              <a:gd name="connsiteX3" fmla="*/ 7998615 w 27127176"/>
              <a:gd name="connsiteY3" fmla="*/ 1630147 h 9823824"/>
              <a:gd name="connsiteX4" fmla="*/ 8788551 w 27127176"/>
              <a:gd name="connsiteY4" fmla="*/ 810577 h 9823824"/>
              <a:gd name="connsiteX5" fmla="*/ 16199994 w 27127176"/>
              <a:gd name="connsiteY5" fmla="*/ 822960 h 9823824"/>
              <a:gd name="connsiteX6" fmla="*/ 17010642 w 27127176"/>
              <a:gd name="connsiteY6" fmla="*/ 0 h 9823824"/>
              <a:gd name="connsiteX7" fmla="*/ 17742842 w 27127176"/>
              <a:gd name="connsiteY7" fmla="*/ 809896 h 9823824"/>
              <a:gd name="connsiteX8" fmla="*/ 25977411 w 27127176"/>
              <a:gd name="connsiteY8" fmla="*/ 797941 h 9823824"/>
              <a:gd name="connsiteX9" fmla="*/ 26317221 w 27127176"/>
              <a:gd name="connsiteY9" fmla="*/ 1137751 h 9823824"/>
              <a:gd name="connsiteX10" fmla="*/ 26305434 w 27127176"/>
              <a:gd name="connsiteY10" fmla="*/ 1818161 h 9823824"/>
              <a:gd name="connsiteX11" fmla="*/ 27127176 w 27127176"/>
              <a:gd name="connsiteY11" fmla="*/ 2662223 h 9823824"/>
              <a:gd name="connsiteX12" fmla="*/ 26306559 w 27127176"/>
              <a:gd name="connsiteY12" fmla="*/ 3435946 h 9823824"/>
              <a:gd name="connsiteX13" fmla="*/ 26317221 w 27127176"/>
              <a:gd name="connsiteY13" fmla="*/ 9464502 h 9823824"/>
              <a:gd name="connsiteX14" fmla="*/ 25977411 w 27127176"/>
              <a:gd name="connsiteY14" fmla="*/ 9804312 h 9823824"/>
              <a:gd name="connsiteX15" fmla="*/ 10556381 w 27127176"/>
              <a:gd name="connsiteY15" fmla="*/ 9823824 h 9823824"/>
              <a:gd name="connsiteX16" fmla="*/ 10245498 w 27127176"/>
              <a:gd name="connsiteY16" fmla="*/ 9522509 h 9823824"/>
              <a:gd name="connsiteX17" fmla="*/ 10266803 w 27127176"/>
              <a:gd name="connsiteY17" fmla="*/ 7474639 h 9823824"/>
              <a:gd name="connsiteX18" fmla="*/ 9897342 w 27127176"/>
              <a:gd name="connsiteY18" fmla="*/ 7175352 h 9823824"/>
              <a:gd name="connsiteX19" fmla="*/ 320376 w 27127176"/>
              <a:gd name="connsiteY19" fmla="*/ 7186472 h 9823824"/>
              <a:gd name="connsiteX20" fmla="*/ 2069 w 27127176"/>
              <a:gd name="connsiteY20" fmla="*/ 6953079 h 9823824"/>
              <a:gd name="connsiteX21" fmla="*/ 2068 w 27127176"/>
              <a:gd name="connsiteY21" fmla="*/ 1137751 h 9823824"/>
              <a:gd name="connsiteX0" fmla="*/ 2068 w 27127176"/>
              <a:gd name="connsiteY0" fmla="*/ 1137751 h 9823824"/>
              <a:gd name="connsiteX1" fmla="*/ 341878 w 27127176"/>
              <a:gd name="connsiteY1" fmla="*/ 797941 h 9823824"/>
              <a:gd name="connsiteX2" fmla="*/ 7182851 w 27127176"/>
              <a:gd name="connsiteY2" fmla="*/ 774720 h 9823824"/>
              <a:gd name="connsiteX3" fmla="*/ 7998615 w 27127176"/>
              <a:gd name="connsiteY3" fmla="*/ 1630147 h 9823824"/>
              <a:gd name="connsiteX4" fmla="*/ 8788551 w 27127176"/>
              <a:gd name="connsiteY4" fmla="*/ 810577 h 9823824"/>
              <a:gd name="connsiteX5" fmla="*/ 16199994 w 27127176"/>
              <a:gd name="connsiteY5" fmla="*/ 822960 h 9823824"/>
              <a:gd name="connsiteX6" fmla="*/ 17010642 w 27127176"/>
              <a:gd name="connsiteY6" fmla="*/ 0 h 9823824"/>
              <a:gd name="connsiteX7" fmla="*/ 17742842 w 27127176"/>
              <a:gd name="connsiteY7" fmla="*/ 809896 h 9823824"/>
              <a:gd name="connsiteX8" fmla="*/ 25977411 w 27127176"/>
              <a:gd name="connsiteY8" fmla="*/ 797941 h 9823824"/>
              <a:gd name="connsiteX9" fmla="*/ 26317221 w 27127176"/>
              <a:gd name="connsiteY9" fmla="*/ 1137751 h 9823824"/>
              <a:gd name="connsiteX10" fmla="*/ 26305434 w 27127176"/>
              <a:gd name="connsiteY10" fmla="*/ 1818161 h 9823824"/>
              <a:gd name="connsiteX11" fmla="*/ 27127176 w 27127176"/>
              <a:gd name="connsiteY11" fmla="*/ 2662223 h 9823824"/>
              <a:gd name="connsiteX12" fmla="*/ 26306559 w 27127176"/>
              <a:gd name="connsiteY12" fmla="*/ 3435946 h 9823824"/>
              <a:gd name="connsiteX13" fmla="*/ 26317221 w 27127176"/>
              <a:gd name="connsiteY13" fmla="*/ 9464502 h 9823824"/>
              <a:gd name="connsiteX14" fmla="*/ 25977411 w 27127176"/>
              <a:gd name="connsiteY14" fmla="*/ 9804312 h 9823824"/>
              <a:gd name="connsiteX15" fmla="*/ 10556381 w 27127176"/>
              <a:gd name="connsiteY15" fmla="*/ 9823824 h 9823824"/>
              <a:gd name="connsiteX16" fmla="*/ 10245498 w 27127176"/>
              <a:gd name="connsiteY16" fmla="*/ 9522509 h 9823824"/>
              <a:gd name="connsiteX17" fmla="*/ 10266803 w 27127176"/>
              <a:gd name="connsiteY17" fmla="*/ 7474639 h 9823824"/>
              <a:gd name="connsiteX18" fmla="*/ 9897342 w 27127176"/>
              <a:gd name="connsiteY18" fmla="*/ 7175352 h 9823824"/>
              <a:gd name="connsiteX19" fmla="*/ 320376 w 27127176"/>
              <a:gd name="connsiteY19" fmla="*/ 7186472 h 9823824"/>
              <a:gd name="connsiteX20" fmla="*/ 2069 w 27127176"/>
              <a:gd name="connsiteY20" fmla="*/ 6953079 h 9823824"/>
              <a:gd name="connsiteX21" fmla="*/ 2068 w 27127176"/>
              <a:gd name="connsiteY21" fmla="*/ 1137751 h 9823824"/>
              <a:gd name="connsiteX0" fmla="*/ 2068 w 27127176"/>
              <a:gd name="connsiteY0" fmla="*/ 1137751 h 9823824"/>
              <a:gd name="connsiteX1" fmla="*/ 341878 w 27127176"/>
              <a:gd name="connsiteY1" fmla="*/ 797941 h 9823824"/>
              <a:gd name="connsiteX2" fmla="*/ 7182851 w 27127176"/>
              <a:gd name="connsiteY2" fmla="*/ 774720 h 9823824"/>
              <a:gd name="connsiteX3" fmla="*/ 7998615 w 27127176"/>
              <a:gd name="connsiteY3" fmla="*/ 1630147 h 9823824"/>
              <a:gd name="connsiteX4" fmla="*/ 8788551 w 27127176"/>
              <a:gd name="connsiteY4" fmla="*/ 810577 h 9823824"/>
              <a:gd name="connsiteX5" fmla="*/ 16199994 w 27127176"/>
              <a:gd name="connsiteY5" fmla="*/ 822960 h 9823824"/>
              <a:gd name="connsiteX6" fmla="*/ 17010642 w 27127176"/>
              <a:gd name="connsiteY6" fmla="*/ 0 h 9823824"/>
              <a:gd name="connsiteX7" fmla="*/ 17742842 w 27127176"/>
              <a:gd name="connsiteY7" fmla="*/ 809896 h 9823824"/>
              <a:gd name="connsiteX8" fmla="*/ 25977411 w 27127176"/>
              <a:gd name="connsiteY8" fmla="*/ 797941 h 9823824"/>
              <a:gd name="connsiteX9" fmla="*/ 26317221 w 27127176"/>
              <a:gd name="connsiteY9" fmla="*/ 1137751 h 9823824"/>
              <a:gd name="connsiteX10" fmla="*/ 26305434 w 27127176"/>
              <a:gd name="connsiteY10" fmla="*/ 1818161 h 9823824"/>
              <a:gd name="connsiteX11" fmla="*/ 27127176 w 27127176"/>
              <a:gd name="connsiteY11" fmla="*/ 2662223 h 9823824"/>
              <a:gd name="connsiteX12" fmla="*/ 26306559 w 27127176"/>
              <a:gd name="connsiteY12" fmla="*/ 3435946 h 9823824"/>
              <a:gd name="connsiteX13" fmla="*/ 26317221 w 27127176"/>
              <a:gd name="connsiteY13" fmla="*/ 9464502 h 9823824"/>
              <a:gd name="connsiteX14" fmla="*/ 25977411 w 27127176"/>
              <a:gd name="connsiteY14" fmla="*/ 9804312 h 9823824"/>
              <a:gd name="connsiteX15" fmla="*/ 10556381 w 27127176"/>
              <a:gd name="connsiteY15" fmla="*/ 9823824 h 9823824"/>
              <a:gd name="connsiteX16" fmla="*/ 10245498 w 27127176"/>
              <a:gd name="connsiteY16" fmla="*/ 9522509 h 9823824"/>
              <a:gd name="connsiteX17" fmla="*/ 10266803 w 27127176"/>
              <a:gd name="connsiteY17" fmla="*/ 7474639 h 9823824"/>
              <a:gd name="connsiteX18" fmla="*/ 9897342 w 27127176"/>
              <a:gd name="connsiteY18" fmla="*/ 7175352 h 9823824"/>
              <a:gd name="connsiteX19" fmla="*/ 320376 w 27127176"/>
              <a:gd name="connsiteY19" fmla="*/ 7186472 h 9823824"/>
              <a:gd name="connsiteX20" fmla="*/ 2069 w 27127176"/>
              <a:gd name="connsiteY20" fmla="*/ 6953079 h 9823824"/>
              <a:gd name="connsiteX21" fmla="*/ 2068 w 27127176"/>
              <a:gd name="connsiteY21" fmla="*/ 1137751 h 9823824"/>
              <a:gd name="connsiteX0" fmla="*/ 2068 w 27127176"/>
              <a:gd name="connsiteY0" fmla="*/ 1137751 h 9823824"/>
              <a:gd name="connsiteX1" fmla="*/ 341878 w 27127176"/>
              <a:gd name="connsiteY1" fmla="*/ 797941 h 9823824"/>
              <a:gd name="connsiteX2" fmla="*/ 7182851 w 27127176"/>
              <a:gd name="connsiteY2" fmla="*/ 774720 h 9823824"/>
              <a:gd name="connsiteX3" fmla="*/ 7998615 w 27127176"/>
              <a:gd name="connsiteY3" fmla="*/ 1630147 h 9823824"/>
              <a:gd name="connsiteX4" fmla="*/ 11301969 w 27127176"/>
              <a:gd name="connsiteY4" fmla="*/ 1047553 h 9823824"/>
              <a:gd name="connsiteX5" fmla="*/ 16199994 w 27127176"/>
              <a:gd name="connsiteY5" fmla="*/ 822960 h 9823824"/>
              <a:gd name="connsiteX6" fmla="*/ 17010642 w 27127176"/>
              <a:gd name="connsiteY6" fmla="*/ 0 h 9823824"/>
              <a:gd name="connsiteX7" fmla="*/ 17742842 w 27127176"/>
              <a:gd name="connsiteY7" fmla="*/ 809896 h 9823824"/>
              <a:gd name="connsiteX8" fmla="*/ 25977411 w 27127176"/>
              <a:gd name="connsiteY8" fmla="*/ 797941 h 9823824"/>
              <a:gd name="connsiteX9" fmla="*/ 26317221 w 27127176"/>
              <a:gd name="connsiteY9" fmla="*/ 1137751 h 9823824"/>
              <a:gd name="connsiteX10" fmla="*/ 26305434 w 27127176"/>
              <a:gd name="connsiteY10" fmla="*/ 1818161 h 9823824"/>
              <a:gd name="connsiteX11" fmla="*/ 27127176 w 27127176"/>
              <a:gd name="connsiteY11" fmla="*/ 2662223 h 9823824"/>
              <a:gd name="connsiteX12" fmla="*/ 26306559 w 27127176"/>
              <a:gd name="connsiteY12" fmla="*/ 3435946 h 9823824"/>
              <a:gd name="connsiteX13" fmla="*/ 26317221 w 27127176"/>
              <a:gd name="connsiteY13" fmla="*/ 9464502 h 9823824"/>
              <a:gd name="connsiteX14" fmla="*/ 25977411 w 27127176"/>
              <a:gd name="connsiteY14" fmla="*/ 9804312 h 9823824"/>
              <a:gd name="connsiteX15" fmla="*/ 10556381 w 27127176"/>
              <a:gd name="connsiteY15" fmla="*/ 9823824 h 9823824"/>
              <a:gd name="connsiteX16" fmla="*/ 10245498 w 27127176"/>
              <a:gd name="connsiteY16" fmla="*/ 9522509 h 9823824"/>
              <a:gd name="connsiteX17" fmla="*/ 10266803 w 27127176"/>
              <a:gd name="connsiteY17" fmla="*/ 7474639 h 9823824"/>
              <a:gd name="connsiteX18" fmla="*/ 9897342 w 27127176"/>
              <a:gd name="connsiteY18" fmla="*/ 7175352 h 9823824"/>
              <a:gd name="connsiteX19" fmla="*/ 320376 w 27127176"/>
              <a:gd name="connsiteY19" fmla="*/ 7186472 h 9823824"/>
              <a:gd name="connsiteX20" fmla="*/ 2069 w 27127176"/>
              <a:gd name="connsiteY20" fmla="*/ 6953079 h 9823824"/>
              <a:gd name="connsiteX21" fmla="*/ 2068 w 27127176"/>
              <a:gd name="connsiteY21" fmla="*/ 1137751 h 9823824"/>
              <a:gd name="connsiteX0" fmla="*/ 2068 w 27127176"/>
              <a:gd name="connsiteY0" fmla="*/ 1137751 h 9823824"/>
              <a:gd name="connsiteX1" fmla="*/ 341878 w 27127176"/>
              <a:gd name="connsiteY1" fmla="*/ 797941 h 9823824"/>
              <a:gd name="connsiteX2" fmla="*/ 7182851 w 27127176"/>
              <a:gd name="connsiteY2" fmla="*/ 774720 h 9823824"/>
              <a:gd name="connsiteX3" fmla="*/ 9315168 w 27127176"/>
              <a:gd name="connsiteY3" fmla="*/ 2090159 h 9823824"/>
              <a:gd name="connsiteX4" fmla="*/ 11301969 w 27127176"/>
              <a:gd name="connsiteY4" fmla="*/ 1047553 h 9823824"/>
              <a:gd name="connsiteX5" fmla="*/ 16199994 w 27127176"/>
              <a:gd name="connsiteY5" fmla="*/ 822960 h 9823824"/>
              <a:gd name="connsiteX6" fmla="*/ 17010642 w 27127176"/>
              <a:gd name="connsiteY6" fmla="*/ 0 h 9823824"/>
              <a:gd name="connsiteX7" fmla="*/ 17742842 w 27127176"/>
              <a:gd name="connsiteY7" fmla="*/ 809896 h 9823824"/>
              <a:gd name="connsiteX8" fmla="*/ 25977411 w 27127176"/>
              <a:gd name="connsiteY8" fmla="*/ 797941 h 9823824"/>
              <a:gd name="connsiteX9" fmla="*/ 26317221 w 27127176"/>
              <a:gd name="connsiteY9" fmla="*/ 1137751 h 9823824"/>
              <a:gd name="connsiteX10" fmla="*/ 26305434 w 27127176"/>
              <a:gd name="connsiteY10" fmla="*/ 1818161 h 9823824"/>
              <a:gd name="connsiteX11" fmla="*/ 27127176 w 27127176"/>
              <a:gd name="connsiteY11" fmla="*/ 2662223 h 9823824"/>
              <a:gd name="connsiteX12" fmla="*/ 26306559 w 27127176"/>
              <a:gd name="connsiteY12" fmla="*/ 3435946 h 9823824"/>
              <a:gd name="connsiteX13" fmla="*/ 26317221 w 27127176"/>
              <a:gd name="connsiteY13" fmla="*/ 9464502 h 9823824"/>
              <a:gd name="connsiteX14" fmla="*/ 25977411 w 27127176"/>
              <a:gd name="connsiteY14" fmla="*/ 9804312 h 9823824"/>
              <a:gd name="connsiteX15" fmla="*/ 10556381 w 27127176"/>
              <a:gd name="connsiteY15" fmla="*/ 9823824 h 9823824"/>
              <a:gd name="connsiteX16" fmla="*/ 10245498 w 27127176"/>
              <a:gd name="connsiteY16" fmla="*/ 9522509 h 9823824"/>
              <a:gd name="connsiteX17" fmla="*/ 10266803 w 27127176"/>
              <a:gd name="connsiteY17" fmla="*/ 7474639 h 9823824"/>
              <a:gd name="connsiteX18" fmla="*/ 9897342 w 27127176"/>
              <a:gd name="connsiteY18" fmla="*/ 7175352 h 9823824"/>
              <a:gd name="connsiteX19" fmla="*/ 320376 w 27127176"/>
              <a:gd name="connsiteY19" fmla="*/ 7186472 h 9823824"/>
              <a:gd name="connsiteX20" fmla="*/ 2069 w 27127176"/>
              <a:gd name="connsiteY20" fmla="*/ 6953079 h 9823824"/>
              <a:gd name="connsiteX21" fmla="*/ 2068 w 27127176"/>
              <a:gd name="connsiteY21" fmla="*/ 1137751 h 9823824"/>
              <a:gd name="connsiteX0" fmla="*/ 2068 w 27127176"/>
              <a:gd name="connsiteY0" fmla="*/ 1137751 h 9823824"/>
              <a:gd name="connsiteX1" fmla="*/ 341878 w 27127176"/>
              <a:gd name="connsiteY1" fmla="*/ 797941 h 9823824"/>
              <a:gd name="connsiteX2" fmla="*/ 8283450 w 27127176"/>
              <a:gd name="connsiteY2" fmla="*/ 815528 h 9823824"/>
              <a:gd name="connsiteX3" fmla="*/ 9315168 w 27127176"/>
              <a:gd name="connsiteY3" fmla="*/ 2090159 h 9823824"/>
              <a:gd name="connsiteX4" fmla="*/ 11301969 w 27127176"/>
              <a:gd name="connsiteY4" fmla="*/ 1047553 h 9823824"/>
              <a:gd name="connsiteX5" fmla="*/ 16199994 w 27127176"/>
              <a:gd name="connsiteY5" fmla="*/ 822960 h 9823824"/>
              <a:gd name="connsiteX6" fmla="*/ 17010642 w 27127176"/>
              <a:gd name="connsiteY6" fmla="*/ 0 h 9823824"/>
              <a:gd name="connsiteX7" fmla="*/ 17742842 w 27127176"/>
              <a:gd name="connsiteY7" fmla="*/ 809896 h 9823824"/>
              <a:gd name="connsiteX8" fmla="*/ 25977411 w 27127176"/>
              <a:gd name="connsiteY8" fmla="*/ 797941 h 9823824"/>
              <a:gd name="connsiteX9" fmla="*/ 26317221 w 27127176"/>
              <a:gd name="connsiteY9" fmla="*/ 1137751 h 9823824"/>
              <a:gd name="connsiteX10" fmla="*/ 26305434 w 27127176"/>
              <a:gd name="connsiteY10" fmla="*/ 1818161 h 9823824"/>
              <a:gd name="connsiteX11" fmla="*/ 27127176 w 27127176"/>
              <a:gd name="connsiteY11" fmla="*/ 2662223 h 9823824"/>
              <a:gd name="connsiteX12" fmla="*/ 26306559 w 27127176"/>
              <a:gd name="connsiteY12" fmla="*/ 3435946 h 9823824"/>
              <a:gd name="connsiteX13" fmla="*/ 26317221 w 27127176"/>
              <a:gd name="connsiteY13" fmla="*/ 9464502 h 9823824"/>
              <a:gd name="connsiteX14" fmla="*/ 25977411 w 27127176"/>
              <a:gd name="connsiteY14" fmla="*/ 9804312 h 9823824"/>
              <a:gd name="connsiteX15" fmla="*/ 10556381 w 27127176"/>
              <a:gd name="connsiteY15" fmla="*/ 9823824 h 9823824"/>
              <a:gd name="connsiteX16" fmla="*/ 10245498 w 27127176"/>
              <a:gd name="connsiteY16" fmla="*/ 9522509 h 9823824"/>
              <a:gd name="connsiteX17" fmla="*/ 10266803 w 27127176"/>
              <a:gd name="connsiteY17" fmla="*/ 7474639 h 9823824"/>
              <a:gd name="connsiteX18" fmla="*/ 9897342 w 27127176"/>
              <a:gd name="connsiteY18" fmla="*/ 7175352 h 9823824"/>
              <a:gd name="connsiteX19" fmla="*/ 320376 w 27127176"/>
              <a:gd name="connsiteY19" fmla="*/ 7186472 h 9823824"/>
              <a:gd name="connsiteX20" fmla="*/ 2069 w 27127176"/>
              <a:gd name="connsiteY20" fmla="*/ 6953079 h 9823824"/>
              <a:gd name="connsiteX21" fmla="*/ 2068 w 27127176"/>
              <a:gd name="connsiteY21" fmla="*/ 1137751 h 9823824"/>
              <a:gd name="connsiteX0" fmla="*/ 2068 w 27127176"/>
              <a:gd name="connsiteY0" fmla="*/ 1137751 h 9823824"/>
              <a:gd name="connsiteX1" fmla="*/ 341878 w 27127176"/>
              <a:gd name="connsiteY1" fmla="*/ 797941 h 9823824"/>
              <a:gd name="connsiteX2" fmla="*/ 8283450 w 27127176"/>
              <a:gd name="connsiteY2" fmla="*/ 815528 h 9823824"/>
              <a:gd name="connsiteX3" fmla="*/ 9092576 w 27127176"/>
              <a:gd name="connsiteY3" fmla="*/ 1669836 h 9823824"/>
              <a:gd name="connsiteX4" fmla="*/ 11301969 w 27127176"/>
              <a:gd name="connsiteY4" fmla="*/ 1047553 h 9823824"/>
              <a:gd name="connsiteX5" fmla="*/ 16199994 w 27127176"/>
              <a:gd name="connsiteY5" fmla="*/ 822960 h 9823824"/>
              <a:gd name="connsiteX6" fmla="*/ 17010642 w 27127176"/>
              <a:gd name="connsiteY6" fmla="*/ 0 h 9823824"/>
              <a:gd name="connsiteX7" fmla="*/ 17742842 w 27127176"/>
              <a:gd name="connsiteY7" fmla="*/ 809896 h 9823824"/>
              <a:gd name="connsiteX8" fmla="*/ 25977411 w 27127176"/>
              <a:gd name="connsiteY8" fmla="*/ 797941 h 9823824"/>
              <a:gd name="connsiteX9" fmla="*/ 26317221 w 27127176"/>
              <a:gd name="connsiteY9" fmla="*/ 1137751 h 9823824"/>
              <a:gd name="connsiteX10" fmla="*/ 26305434 w 27127176"/>
              <a:gd name="connsiteY10" fmla="*/ 1818161 h 9823824"/>
              <a:gd name="connsiteX11" fmla="*/ 27127176 w 27127176"/>
              <a:gd name="connsiteY11" fmla="*/ 2662223 h 9823824"/>
              <a:gd name="connsiteX12" fmla="*/ 26306559 w 27127176"/>
              <a:gd name="connsiteY12" fmla="*/ 3435946 h 9823824"/>
              <a:gd name="connsiteX13" fmla="*/ 26317221 w 27127176"/>
              <a:gd name="connsiteY13" fmla="*/ 9464502 h 9823824"/>
              <a:gd name="connsiteX14" fmla="*/ 25977411 w 27127176"/>
              <a:gd name="connsiteY14" fmla="*/ 9804312 h 9823824"/>
              <a:gd name="connsiteX15" fmla="*/ 10556381 w 27127176"/>
              <a:gd name="connsiteY15" fmla="*/ 9823824 h 9823824"/>
              <a:gd name="connsiteX16" fmla="*/ 10245498 w 27127176"/>
              <a:gd name="connsiteY16" fmla="*/ 9522509 h 9823824"/>
              <a:gd name="connsiteX17" fmla="*/ 10266803 w 27127176"/>
              <a:gd name="connsiteY17" fmla="*/ 7474639 h 9823824"/>
              <a:gd name="connsiteX18" fmla="*/ 9897342 w 27127176"/>
              <a:gd name="connsiteY18" fmla="*/ 7175352 h 9823824"/>
              <a:gd name="connsiteX19" fmla="*/ 320376 w 27127176"/>
              <a:gd name="connsiteY19" fmla="*/ 7186472 h 9823824"/>
              <a:gd name="connsiteX20" fmla="*/ 2069 w 27127176"/>
              <a:gd name="connsiteY20" fmla="*/ 6953079 h 9823824"/>
              <a:gd name="connsiteX21" fmla="*/ 2068 w 27127176"/>
              <a:gd name="connsiteY21" fmla="*/ 1137751 h 9823824"/>
              <a:gd name="connsiteX0" fmla="*/ 2068 w 27127176"/>
              <a:gd name="connsiteY0" fmla="*/ 1137751 h 9823824"/>
              <a:gd name="connsiteX1" fmla="*/ 341878 w 27127176"/>
              <a:gd name="connsiteY1" fmla="*/ 797941 h 9823824"/>
              <a:gd name="connsiteX2" fmla="*/ 8283450 w 27127176"/>
              <a:gd name="connsiteY2" fmla="*/ 815528 h 9823824"/>
              <a:gd name="connsiteX3" fmla="*/ 9092576 w 27127176"/>
              <a:gd name="connsiteY3" fmla="*/ 1669836 h 9823824"/>
              <a:gd name="connsiteX4" fmla="*/ 9900458 w 27127176"/>
              <a:gd name="connsiteY4" fmla="*/ 798624 h 9823824"/>
              <a:gd name="connsiteX5" fmla="*/ 16199994 w 27127176"/>
              <a:gd name="connsiteY5" fmla="*/ 822960 h 9823824"/>
              <a:gd name="connsiteX6" fmla="*/ 17010642 w 27127176"/>
              <a:gd name="connsiteY6" fmla="*/ 0 h 9823824"/>
              <a:gd name="connsiteX7" fmla="*/ 17742842 w 27127176"/>
              <a:gd name="connsiteY7" fmla="*/ 809896 h 9823824"/>
              <a:gd name="connsiteX8" fmla="*/ 25977411 w 27127176"/>
              <a:gd name="connsiteY8" fmla="*/ 797941 h 9823824"/>
              <a:gd name="connsiteX9" fmla="*/ 26317221 w 27127176"/>
              <a:gd name="connsiteY9" fmla="*/ 1137751 h 9823824"/>
              <a:gd name="connsiteX10" fmla="*/ 26305434 w 27127176"/>
              <a:gd name="connsiteY10" fmla="*/ 1818161 h 9823824"/>
              <a:gd name="connsiteX11" fmla="*/ 27127176 w 27127176"/>
              <a:gd name="connsiteY11" fmla="*/ 2662223 h 9823824"/>
              <a:gd name="connsiteX12" fmla="*/ 26306559 w 27127176"/>
              <a:gd name="connsiteY12" fmla="*/ 3435946 h 9823824"/>
              <a:gd name="connsiteX13" fmla="*/ 26317221 w 27127176"/>
              <a:gd name="connsiteY13" fmla="*/ 9464502 h 9823824"/>
              <a:gd name="connsiteX14" fmla="*/ 25977411 w 27127176"/>
              <a:gd name="connsiteY14" fmla="*/ 9804312 h 9823824"/>
              <a:gd name="connsiteX15" fmla="*/ 10556381 w 27127176"/>
              <a:gd name="connsiteY15" fmla="*/ 9823824 h 9823824"/>
              <a:gd name="connsiteX16" fmla="*/ 10245498 w 27127176"/>
              <a:gd name="connsiteY16" fmla="*/ 9522509 h 9823824"/>
              <a:gd name="connsiteX17" fmla="*/ 10266803 w 27127176"/>
              <a:gd name="connsiteY17" fmla="*/ 7474639 h 9823824"/>
              <a:gd name="connsiteX18" fmla="*/ 9897342 w 27127176"/>
              <a:gd name="connsiteY18" fmla="*/ 7175352 h 9823824"/>
              <a:gd name="connsiteX19" fmla="*/ 320376 w 27127176"/>
              <a:gd name="connsiteY19" fmla="*/ 7186472 h 9823824"/>
              <a:gd name="connsiteX20" fmla="*/ 2069 w 27127176"/>
              <a:gd name="connsiteY20" fmla="*/ 6953079 h 9823824"/>
              <a:gd name="connsiteX21" fmla="*/ 2068 w 27127176"/>
              <a:gd name="connsiteY21" fmla="*/ 1137751 h 9823824"/>
              <a:gd name="connsiteX0" fmla="*/ 2068 w 27127176"/>
              <a:gd name="connsiteY0" fmla="*/ 1137751 h 9823824"/>
              <a:gd name="connsiteX1" fmla="*/ 341878 w 27127176"/>
              <a:gd name="connsiteY1" fmla="*/ 797941 h 9823824"/>
              <a:gd name="connsiteX2" fmla="*/ 8283450 w 27127176"/>
              <a:gd name="connsiteY2" fmla="*/ 815528 h 9823824"/>
              <a:gd name="connsiteX3" fmla="*/ 9125553 w 27127176"/>
              <a:gd name="connsiteY3" fmla="*/ 1857553 h 9823824"/>
              <a:gd name="connsiteX4" fmla="*/ 9900458 w 27127176"/>
              <a:gd name="connsiteY4" fmla="*/ 798624 h 9823824"/>
              <a:gd name="connsiteX5" fmla="*/ 16199994 w 27127176"/>
              <a:gd name="connsiteY5" fmla="*/ 822960 h 9823824"/>
              <a:gd name="connsiteX6" fmla="*/ 17010642 w 27127176"/>
              <a:gd name="connsiteY6" fmla="*/ 0 h 9823824"/>
              <a:gd name="connsiteX7" fmla="*/ 17742842 w 27127176"/>
              <a:gd name="connsiteY7" fmla="*/ 809896 h 9823824"/>
              <a:gd name="connsiteX8" fmla="*/ 25977411 w 27127176"/>
              <a:gd name="connsiteY8" fmla="*/ 797941 h 9823824"/>
              <a:gd name="connsiteX9" fmla="*/ 26317221 w 27127176"/>
              <a:gd name="connsiteY9" fmla="*/ 1137751 h 9823824"/>
              <a:gd name="connsiteX10" fmla="*/ 26305434 w 27127176"/>
              <a:gd name="connsiteY10" fmla="*/ 1818161 h 9823824"/>
              <a:gd name="connsiteX11" fmla="*/ 27127176 w 27127176"/>
              <a:gd name="connsiteY11" fmla="*/ 2662223 h 9823824"/>
              <a:gd name="connsiteX12" fmla="*/ 26306559 w 27127176"/>
              <a:gd name="connsiteY12" fmla="*/ 3435946 h 9823824"/>
              <a:gd name="connsiteX13" fmla="*/ 26317221 w 27127176"/>
              <a:gd name="connsiteY13" fmla="*/ 9464502 h 9823824"/>
              <a:gd name="connsiteX14" fmla="*/ 25977411 w 27127176"/>
              <a:gd name="connsiteY14" fmla="*/ 9804312 h 9823824"/>
              <a:gd name="connsiteX15" fmla="*/ 10556381 w 27127176"/>
              <a:gd name="connsiteY15" fmla="*/ 9823824 h 9823824"/>
              <a:gd name="connsiteX16" fmla="*/ 10245498 w 27127176"/>
              <a:gd name="connsiteY16" fmla="*/ 9522509 h 9823824"/>
              <a:gd name="connsiteX17" fmla="*/ 10266803 w 27127176"/>
              <a:gd name="connsiteY17" fmla="*/ 7474639 h 9823824"/>
              <a:gd name="connsiteX18" fmla="*/ 9897342 w 27127176"/>
              <a:gd name="connsiteY18" fmla="*/ 7175352 h 9823824"/>
              <a:gd name="connsiteX19" fmla="*/ 320376 w 27127176"/>
              <a:gd name="connsiteY19" fmla="*/ 7186472 h 9823824"/>
              <a:gd name="connsiteX20" fmla="*/ 2069 w 27127176"/>
              <a:gd name="connsiteY20" fmla="*/ 6953079 h 9823824"/>
              <a:gd name="connsiteX21" fmla="*/ 2068 w 27127176"/>
              <a:gd name="connsiteY21" fmla="*/ 1137751 h 9823824"/>
              <a:gd name="connsiteX0" fmla="*/ 2068 w 27127176"/>
              <a:gd name="connsiteY0" fmla="*/ 1137751 h 9823824"/>
              <a:gd name="connsiteX1" fmla="*/ 341878 w 27127176"/>
              <a:gd name="connsiteY1" fmla="*/ 797941 h 9823824"/>
              <a:gd name="connsiteX2" fmla="*/ 8283450 w 27127176"/>
              <a:gd name="connsiteY2" fmla="*/ 815528 h 9823824"/>
              <a:gd name="connsiteX3" fmla="*/ 9100820 w 27127176"/>
              <a:gd name="connsiteY3" fmla="*/ 1682078 h 9823824"/>
              <a:gd name="connsiteX4" fmla="*/ 9900458 w 27127176"/>
              <a:gd name="connsiteY4" fmla="*/ 798624 h 9823824"/>
              <a:gd name="connsiteX5" fmla="*/ 16199994 w 27127176"/>
              <a:gd name="connsiteY5" fmla="*/ 822960 h 9823824"/>
              <a:gd name="connsiteX6" fmla="*/ 17010642 w 27127176"/>
              <a:gd name="connsiteY6" fmla="*/ 0 h 9823824"/>
              <a:gd name="connsiteX7" fmla="*/ 17742842 w 27127176"/>
              <a:gd name="connsiteY7" fmla="*/ 809896 h 9823824"/>
              <a:gd name="connsiteX8" fmla="*/ 25977411 w 27127176"/>
              <a:gd name="connsiteY8" fmla="*/ 797941 h 9823824"/>
              <a:gd name="connsiteX9" fmla="*/ 26317221 w 27127176"/>
              <a:gd name="connsiteY9" fmla="*/ 1137751 h 9823824"/>
              <a:gd name="connsiteX10" fmla="*/ 26305434 w 27127176"/>
              <a:gd name="connsiteY10" fmla="*/ 1818161 h 9823824"/>
              <a:gd name="connsiteX11" fmla="*/ 27127176 w 27127176"/>
              <a:gd name="connsiteY11" fmla="*/ 2662223 h 9823824"/>
              <a:gd name="connsiteX12" fmla="*/ 26306559 w 27127176"/>
              <a:gd name="connsiteY12" fmla="*/ 3435946 h 9823824"/>
              <a:gd name="connsiteX13" fmla="*/ 26317221 w 27127176"/>
              <a:gd name="connsiteY13" fmla="*/ 9464502 h 9823824"/>
              <a:gd name="connsiteX14" fmla="*/ 25977411 w 27127176"/>
              <a:gd name="connsiteY14" fmla="*/ 9804312 h 9823824"/>
              <a:gd name="connsiteX15" fmla="*/ 10556381 w 27127176"/>
              <a:gd name="connsiteY15" fmla="*/ 9823824 h 9823824"/>
              <a:gd name="connsiteX16" fmla="*/ 10245498 w 27127176"/>
              <a:gd name="connsiteY16" fmla="*/ 9522509 h 9823824"/>
              <a:gd name="connsiteX17" fmla="*/ 10266803 w 27127176"/>
              <a:gd name="connsiteY17" fmla="*/ 7474639 h 9823824"/>
              <a:gd name="connsiteX18" fmla="*/ 9897342 w 27127176"/>
              <a:gd name="connsiteY18" fmla="*/ 7175352 h 9823824"/>
              <a:gd name="connsiteX19" fmla="*/ 320376 w 27127176"/>
              <a:gd name="connsiteY19" fmla="*/ 7186472 h 9823824"/>
              <a:gd name="connsiteX20" fmla="*/ 2069 w 27127176"/>
              <a:gd name="connsiteY20" fmla="*/ 6953079 h 9823824"/>
              <a:gd name="connsiteX21" fmla="*/ 2068 w 27127176"/>
              <a:gd name="connsiteY21" fmla="*/ 1137751 h 9823824"/>
              <a:gd name="connsiteX0" fmla="*/ 2068 w 27127176"/>
              <a:gd name="connsiteY0" fmla="*/ 1680921 h 10366994"/>
              <a:gd name="connsiteX1" fmla="*/ 341878 w 27127176"/>
              <a:gd name="connsiteY1" fmla="*/ 1341111 h 10366994"/>
              <a:gd name="connsiteX2" fmla="*/ 8283450 w 27127176"/>
              <a:gd name="connsiteY2" fmla="*/ 1358698 h 10366994"/>
              <a:gd name="connsiteX3" fmla="*/ 9100820 w 27127176"/>
              <a:gd name="connsiteY3" fmla="*/ 2225248 h 10366994"/>
              <a:gd name="connsiteX4" fmla="*/ 9900458 w 27127176"/>
              <a:gd name="connsiteY4" fmla="*/ 1341794 h 10366994"/>
              <a:gd name="connsiteX5" fmla="*/ 16199994 w 27127176"/>
              <a:gd name="connsiteY5" fmla="*/ 1366130 h 10366994"/>
              <a:gd name="connsiteX6" fmla="*/ 17028930 w 27127176"/>
              <a:gd name="connsiteY6" fmla="*/ 0 h 10366994"/>
              <a:gd name="connsiteX7" fmla="*/ 17742842 w 27127176"/>
              <a:gd name="connsiteY7" fmla="*/ 1353066 h 10366994"/>
              <a:gd name="connsiteX8" fmla="*/ 25977411 w 27127176"/>
              <a:gd name="connsiteY8" fmla="*/ 1341111 h 10366994"/>
              <a:gd name="connsiteX9" fmla="*/ 26317221 w 27127176"/>
              <a:gd name="connsiteY9" fmla="*/ 1680921 h 10366994"/>
              <a:gd name="connsiteX10" fmla="*/ 26305434 w 27127176"/>
              <a:gd name="connsiteY10" fmla="*/ 2361331 h 10366994"/>
              <a:gd name="connsiteX11" fmla="*/ 27127176 w 27127176"/>
              <a:gd name="connsiteY11" fmla="*/ 3205393 h 10366994"/>
              <a:gd name="connsiteX12" fmla="*/ 26306559 w 27127176"/>
              <a:gd name="connsiteY12" fmla="*/ 3979116 h 10366994"/>
              <a:gd name="connsiteX13" fmla="*/ 26317221 w 27127176"/>
              <a:gd name="connsiteY13" fmla="*/ 10007672 h 10366994"/>
              <a:gd name="connsiteX14" fmla="*/ 25977411 w 27127176"/>
              <a:gd name="connsiteY14" fmla="*/ 10347482 h 10366994"/>
              <a:gd name="connsiteX15" fmla="*/ 10556381 w 27127176"/>
              <a:gd name="connsiteY15" fmla="*/ 10366994 h 10366994"/>
              <a:gd name="connsiteX16" fmla="*/ 10245498 w 27127176"/>
              <a:gd name="connsiteY16" fmla="*/ 10065679 h 10366994"/>
              <a:gd name="connsiteX17" fmla="*/ 10266803 w 27127176"/>
              <a:gd name="connsiteY17" fmla="*/ 8017809 h 10366994"/>
              <a:gd name="connsiteX18" fmla="*/ 9897342 w 27127176"/>
              <a:gd name="connsiteY18" fmla="*/ 7718522 h 10366994"/>
              <a:gd name="connsiteX19" fmla="*/ 320376 w 27127176"/>
              <a:gd name="connsiteY19" fmla="*/ 7729642 h 10366994"/>
              <a:gd name="connsiteX20" fmla="*/ 2069 w 27127176"/>
              <a:gd name="connsiteY20" fmla="*/ 7496249 h 10366994"/>
              <a:gd name="connsiteX21" fmla="*/ 2068 w 27127176"/>
              <a:gd name="connsiteY21" fmla="*/ 1680921 h 10366994"/>
              <a:gd name="connsiteX0" fmla="*/ 2068 w 27127176"/>
              <a:gd name="connsiteY0" fmla="*/ 694163 h 9380236"/>
              <a:gd name="connsiteX1" fmla="*/ 341878 w 27127176"/>
              <a:gd name="connsiteY1" fmla="*/ 354353 h 9380236"/>
              <a:gd name="connsiteX2" fmla="*/ 8283450 w 27127176"/>
              <a:gd name="connsiteY2" fmla="*/ 371940 h 9380236"/>
              <a:gd name="connsiteX3" fmla="*/ 9100820 w 27127176"/>
              <a:gd name="connsiteY3" fmla="*/ 1238490 h 9380236"/>
              <a:gd name="connsiteX4" fmla="*/ 9900458 w 27127176"/>
              <a:gd name="connsiteY4" fmla="*/ 355036 h 9380236"/>
              <a:gd name="connsiteX5" fmla="*/ 16199994 w 27127176"/>
              <a:gd name="connsiteY5" fmla="*/ 379372 h 9380236"/>
              <a:gd name="connsiteX6" fmla="*/ 17166096 w 27127176"/>
              <a:gd name="connsiteY6" fmla="*/ 0 h 9380236"/>
              <a:gd name="connsiteX7" fmla="*/ 17742842 w 27127176"/>
              <a:gd name="connsiteY7" fmla="*/ 366308 h 9380236"/>
              <a:gd name="connsiteX8" fmla="*/ 25977411 w 27127176"/>
              <a:gd name="connsiteY8" fmla="*/ 354353 h 9380236"/>
              <a:gd name="connsiteX9" fmla="*/ 26317221 w 27127176"/>
              <a:gd name="connsiteY9" fmla="*/ 694163 h 9380236"/>
              <a:gd name="connsiteX10" fmla="*/ 26305434 w 27127176"/>
              <a:gd name="connsiteY10" fmla="*/ 1374573 h 9380236"/>
              <a:gd name="connsiteX11" fmla="*/ 27127176 w 27127176"/>
              <a:gd name="connsiteY11" fmla="*/ 2218635 h 9380236"/>
              <a:gd name="connsiteX12" fmla="*/ 26306559 w 27127176"/>
              <a:gd name="connsiteY12" fmla="*/ 2992358 h 9380236"/>
              <a:gd name="connsiteX13" fmla="*/ 26317221 w 27127176"/>
              <a:gd name="connsiteY13" fmla="*/ 9020914 h 9380236"/>
              <a:gd name="connsiteX14" fmla="*/ 25977411 w 27127176"/>
              <a:gd name="connsiteY14" fmla="*/ 9360724 h 9380236"/>
              <a:gd name="connsiteX15" fmla="*/ 10556381 w 27127176"/>
              <a:gd name="connsiteY15" fmla="*/ 9380236 h 9380236"/>
              <a:gd name="connsiteX16" fmla="*/ 10245498 w 27127176"/>
              <a:gd name="connsiteY16" fmla="*/ 9078921 h 9380236"/>
              <a:gd name="connsiteX17" fmla="*/ 10266803 w 27127176"/>
              <a:gd name="connsiteY17" fmla="*/ 7031051 h 9380236"/>
              <a:gd name="connsiteX18" fmla="*/ 9897342 w 27127176"/>
              <a:gd name="connsiteY18" fmla="*/ 6731764 h 9380236"/>
              <a:gd name="connsiteX19" fmla="*/ 320376 w 27127176"/>
              <a:gd name="connsiteY19" fmla="*/ 6742884 h 9380236"/>
              <a:gd name="connsiteX20" fmla="*/ 2069 w 27127176"/>
              <a:gd name="connsiteY20" fmla="*/ 6509491 h 9380236"/>
              <a:gd name="connsiteX21" fmla="*/ 2068 w 27127176"/>
              <a:gd name="connsiteY21" fmla="*/ 694163 h 9380236"/>
              <a:gd name="connsiteX0" fmla="*/ 2068 w 27127176"/>
              <a:gd name="connsiteY0" fmla="*/ 694163 h 9380236"/>
              <a:gd name="connsiteX1" fmla="*/ 341878 w 27127176"/>
              <a:gd name="connsiteY1" fmla="*/ 354353 h 9380236"/>
              <a:gd name="connsiteX2" fmla="*/ 8283450 w 27127176"/>
              <a:gd name="connsiteY2" fmla="*/ 371940 h 9380236"/>
              <a:gd name="connsiteX3" fmla="*/ 9100820 w 27127176"/>
              <a:gd name="connsiteY3" fmla="*/ 1238490 h 9380236"/>
              <a:gd name="connsiteX4" fmla="*/ 9900458 w 27127176"/>
              <a:gd name="connsiteY4" fmla="*/ 355036 h 9380236"/>
              <a:gd name="connsiteX5" fmla="*/ 16456036 w 27127176"/>
              <a:gd name="connsiteY5" fmla="*/ 660009 h 9380236"/>
              <a:gd name="connsiteX6" fmla="*/ 17166096 w 27127176"/>
              <a:gd name="connsiteY6" fmla="*/ 0 h 9380236"/>
              <a:gd name="connsiteX7" fmla="*/ 17742842 w 27127176"/>
              <a:gd name="connsiteY7" fmla="*/ 366308 h 9380236"/>
              <a:gd name="connsiteX8" fmla="*/ 25977411 w 27127176"/>
              <a:gd name="connsiteY8" fmla="*/ 354353 h 9380236"/>
              <a:gd name="connsiteX9" fmla="*/ 26317221 w 27127176"/>
              <a:gd name="connsiteY9" fmla="*/ 694163 h 9380236"/>
              <a:gd name="connsiteX10" fmla="*/ 26305434 w 27127176"/>
              <a:gd name="connsiteY10" fmla="*/ 1374573 h 9380236"/>
              <a:gd name="connsiteX11" fmla="*/ 27127176 w 27127176"/>
              <a:gd name="connsiteY11" fmla="*/ 2218635 h 9380236"/>
              <a:gd name="connsiteX12" fmla="*/ 26306559 w 27127176"/>
              <a:gd name="connsiteY12" fmla="*/ 2992358 h 9380236"/>
              <a:gd name="connsiteX13" fmla="*/ 26317221 w 27127176"/>
              <a:gd name="connsiteY13" fmla="*/ 9020914 h 9380236"/>
              <a:gd name="connsiteX14" fmla="*/ 25977411 w 27127176"/>
              <a:gd name="connsiteY14" fmla="*/ 9360724 h 9380236"/>
              <a:gd name="connsiteX15" fmla="*/ 10556381 w 27127176"/>
              <a:gd name="connsiteY15" fmla="*/ 9380236 h 9380236"/>
              <a:gd name="connsiteX16" fmla="*/ 10245498 w 27127176"/>
              <a:gd name="connsiteY16" fmla="*/ 9078921 h 9380236"/>
              <a:gd name="connsiteX17" fmla="*/ 10266803 w 27127176"/>
              <a:gd name="connsiteY17" fmla="*/ 7031051 h 9380236"/>
              <a:gd name="connsiteX18" fmla="*/ 9897342 w 27127176"/>
              <a:gd name="connsiteY18" fmla="*/ 6731764 h 9380236"/>
              <a:gd name="connsiteX19" fmla="*/ 320376 w 27127176"/>
              <a:gd name="connsiteY19" fmla="*/ 6742884 h 9380236"/>
              <a:gd name="connsiteX20" fmla="*/ 2069 w 27127176"/>
              <a:gd name="connsiteY20" fmla="*/ 6509491 h 9380236"/>
              <a:gd name="connsiteX21" fmla="*/ 2068 w 27127176"/>
              <a:gd name="connsiteY21" fmla="*/ 694163 h 9380236"/>
              <a:gd name="connsiteX0" fmla="*/ 2068 w 27127176"/>
              <a:gd name="connsiteY0" fmla="*/ 694163 h 9380236"/>
              <a:gd name="connsiteX1" fmla="*/ 341878 w 27127176"/>
              <a:gd name="connsiteY1" fmla="*/ 354353 h 9380236"/>
              <a:gd name="connsiteX2" fmla="*/ 8283450 w 27127176"/>
              <a:gd name="connsiteY2" fmla="*/ 371940 h 9380236"/>
              <a:gd name="connsiteX3" fmla="*/ 9100820 w 27127176"/>
              <a:gd name="connsiteY3" fmla="*/ 1238490 h 9380236"/>
              <a:gd name="connsiteX4" fmla="*/ 9900458 w 27127176"/>
              <a:gd name="connsiteY4" fmla="*/ 355036 h 9380236"/>
              <a:gd name="connsiteX5" fmla="*/ 16456036 w 27127176"/>
              <a:gd name="connsiteY5" fmla="*/ 660009 h 9380236"/>
              <a:gd name="connsiteX6" fmla="*/ 17166096 w 27127176"/>
              <a:gd name="connsiteY6" fmla="*/ 0 h 9380236"/>
              <a:gd name="connsiteX7" fmla="*/ 17806808 w 27127176"/>
              <a:gd name="connsiteY7" fmla="*/ 572112 h 9380236"/>
              <a:gd name="connsiteX8" fmla="*/ 25977411 w 27127176"/>
              <a:gd name="connsiteY8" fmla="*/ 354353 h 9380236"/>
              <a:gd name="connsiteX9" fmla="*/ 26317221 w 27127176"/>
              <a:gd name="connsiteY9" fmla="*/ 694163 h 9380236"/>
              <a:gd name="connsiteX10" fmla="*/ 26305434 w 27127176"/>
              <a:gd name="connsiteY10" fmla="*/ 1374573 h 9380236"/>
              <a:gd name="connsiteX11" fmla="*/ 27127176 w 27127176"/>
              <a:gd name="connsiteY11" fmla="*/ 2218635 h 9380236"/>
              <a:gd name="connsiteX12" fmla="*/ 26306559 w 27127176"/>
              <a:gd name="connsiteY12" fmla="*/ 2992358 h 9380236"/>
              <a:gd name="connsiteX13" fmla="*/ 26317221 w 27127176"/>
              <a:gd name="connsiteY13" fmla="*/ 9020914 h 9380236"/>
              <a:gd name="connsiteX14" fmla="*/ 25977411 w 27127176"/>
              <a:gd name="connsiteY14" fmla="*/ 9360724 h 9380236"/>
              <a:gd name="connsiteX15" fmla="*/ 10556381 w 27127176"/>
              <a:gd name="connsiteY15" fmla="*/ 9380236 h 9380236"/>
              <a:gd name="connsiteX16" fmla="*/ 10245498 w 27127176"/>
              <a:gd name="connsiteY16" fmla="*/ 9078921 h 9380236"/>
              <a:gd name="connsiteX17" fmla="*/ 10266803 w 27127176"/>
              <a:gd name="connsiteY17" fmla="*/ 7031051 h 9380236"/>
              <a:gd name="connsiteX18" fmla="*/ 9897342 w 27127176"/>
              <a:gd name="connsiteY18" fmla="*/ 6731764 h 9380236"/>
              <a:gd name="connsiteX19" fmla="*/ 320376 w 27127176"/>
              <a:gd name="connsiteY19" fmla="*/ 6742884 h 9380236"/>
              <a:gd name="connsiteX20" fmla="*/ 2069 w 27127176"/>
              <a:gd name="connsiteY20" fmla="*/ 6509491 h 9380236"/>
              <a:gd name="connsiteX21" fmla="*/ 2068 w 27127176"/>
              <a:gd name="connsiteY21" fmla="*/ 694163 h 9380236"/>
              <a:gd name="connsiteX0" fmla="*/ 2068 w 27127176"/>
              <a:gd name="connsiteY0" fmla="*/ 694163 h 9380236"/>
              <a:gd name="connsiteX1" fmla="*/ 341878 w 27127176"/>
              <a:gd name="connsiteY1" fmla="*/ 354353 h 9380236"/>
              <a:gd name="connsiteX2" fmla="*/ 8283450 w 27127176"/>
              <a:gd name="connsiteY2" fmla="*/ 371940 h 9380236"/>
              <a:gd name="connsiteX3" fmla="*/ 9100820 w 27127176"/>
              <a:gd name="connsiteY3" fmla="*/ 1238490 h 9380236"/>
              <a:gd name="connsiteX4" fmla="*/ 9900458 w 27127176"/>
              <a:gd name="connsiteY4" fmla="*/ 355036 h 9380236"/>
              <a:gd name="connsiteX5" fmla="*/ 16456036 w 27127176"/>
              <a:gd name="connsiteY5" fmla="*/ 660009 h 9380236"/>
              <a:gd name="connsiteX6" fmla="*/ 17166096 w 27127176"/>
              <a:gd name="connsiteY6" fmla="*/ 0 h 9380236"/>
              <a:gd name="connsiteX7" fmla="*/ 17802810 w 27127176"/>
              <a:gd name="connsiteY7" fmla="*/ 374223 h 9380236"/>
              <a:gd name="connsiteX8" fmla="*/ 25977411 w 27127176"/>
              <a:gd name="connsiteY8" fmla="*/ 354353 h 9380236"/>
              <a:gd name="connsiteX9" fmla="*/ 26317221 w 27127176"/>
              <a:gd name="connsiteY9" fmla="*/ 694163 h 9380236"/>
              <a:gd name="connsiteX10" fmla="*/ 26305434 w 27127176"/>
              <a:gd name="connsiteY10" fmla="*/ 1374573 h 9380236"/>
              <a:gd name="connsiteX11" fmla="*/ 27127176 w 27127176"/>
              <a:gd name="connsiteY11" fmla="*/ 2218635 h 9380236"/>
              <a:gd name="connsiteX12" fmla="*/ 26306559 w 27127176"/>
              <a:gd name="connsiteY12" fmla="*/ 2992358 h 9380236"/>
              <a:gd name="connsiteX13" fmla="*/ 26317221 w 27127176"/>
              <a:gd name="connsiteY13" fmla="*/ 9020914 h 9380236"/>
              <a:gd name="connsiteX14" fmla="*/ 25977411 w 27127176"/>
              <a:gd name="connsiteY14" fmla="*/ 9360724 h 9380236"/>
              <a:gd name="connsiteX15" fmla="*/ 10556381 w 27127176"/>
              <a:gd name="connsiteY15" fmla="*/ 9380236 h 9380236"/>
              <a:gd name="connsiteX16" fmla="*/ 10245498 w 27127176"/>
              <a:gd name="connsiteY16" fmla="*/ 9078921 h 9380236"/>
              <a:gd name="connsiteX17" fmla="*/ 10266803 w 27127176"/>
              <a:gd name="connsiteY17" fmla="*/ 7031051 h 9380236"/>
              <a:gd name="connsiteX18" fmla="*/ 9897342 w 27127176"/>
              <a:gd name="connsiteY18" fmla="*/ 6731764 h 9380236"/>
              <a:gd name="connsiteX19" fmla="*/ 320376 w 27127176"/>
              <a:gd name="connsiteY19" fmla="*/ 6742884 h 9380236"/>
              <a:gd name="connsiteX20" fmla="*/ 2069 w 27127176"/>
              <a:gd name="connsiteY20" fmla="*/ 6509491 h 9380236"/>
              <a:gd name="connsiteX21" fmla="*/ 2068 w 27127176"/>
              <a:gd name="connsiteY21" fmla="*/ 694163 h 9380236"/>
              <a:gd name="connsiteX0" fmla="*/ 2068 w 27127176"/>
              <a:gd name="connsiteY0" fmla="*/ 1180969 h 9867042"/>
              <a:gd name="connsiteX1" fmla="*/ 341878 w 27127176"/>
              <a:gd name="connsiteY1" fmla="*/ 841159 h 9867042"/>
              <a:gd name="connsiteX2" fmla="*/ 8283450 w 27127176"/>
              <a:gd name="connsiteY2" fmla="*/ 858746 h 9867042"/>
              <a:gd name="connsiteX3" fmla="*/ 9100820 w 27127176"/>
              <a:gd name="connsiteY3" fmla="*/ 1725296 h 9867042"/>
              <a:gd name="connsiteX4" fmla="*/ 9900458 w 27127176"/>
              <a:gd name="connsiteY4" fmla="*/ 841842 h 9867042"/>
              <a:gd name="connsiteX5" fmla="*/ 16456036 w 27127176"/>
              <a:gd name="connsiteY5" fmla="*/ 1146815 h 9867042"/>
              <a:gd name="connsiteX6" fmla="*/ 17002185 w 27127176"/>
              <a:gd name="connsiteY6" fmla="*/ 0 h 9867042"/>
              <a:gd name="connsiteX7" fmla="*/ 17802810 w 27127176"/>
              <a:gd name="connsiteY7" fmla="*/ 861029 h 9867042"/>
              <a:gd name="connsiteX8" fmla="*/ 25977411 w 27127176"/>
              <a:gd name="connsiteY8" fmla="*/ 841159 h 9867042"/>
              <a:gd name="connsiteX9" fmla="*/ 26317221 w 27127176"/>
              <a:gd name="connsiteY9" fmla="*/ 1180969 h 9867042"/>
              <a:gd name="connsiteX10" fmla="*/ 26305434 w 27127176"/>
              <a:gd name="connsiteY10" fmla="*/ 1861379 h 9867042"/>
              <a:gd name="connsiteX11" fmla="*/ 27127176 w 27127176"/>
              <a:gd name="connsiteY11" fmla="*/ 2705441 h 9867042"/>
              <a:gd name="connsiteX12" fmla="*/ 26306559 w 27127176"/>
              <a:gd name="connsiteY12" fmla="*/ 3479164 h 9867042"/>
              <a:gd name="connsiteX13" fmla="*/ 26317221 w 27127176"/>
              <a:gd name="connsiteY13" fmla="*/ 9507720 h 9867042"/>
              <a:gd name="connsiteX14" fmla="*/ 25977411 w 27127176"/>
              <a:gd name="connsiteY14" fmla="*/ 9847530 h 9867042"/>
              <a:gd name="connsiteX15" fmla="*/ 10556381 w 27127176"/>
              <a:gd name="connsiteY15" fmla="*/ 9867042 h 9867042"/>
              <a:gd name="connsiteX16" fmla="*/ 10245498 w 27127176"/>
              <a:gd name="connsiteY16" fmla="*/ 9565727 h 9867042"/>
              <a:gd name="connsiteX17" fmla="*/ 10266803 w 27127176"/>
              <a:gd name="connsiteY17" fmla="*/ 7517857 h 9867042"/>
              <a:gd name="connsiteX18" fmla="*/ 9897342 w 27127176"/>
              <a:gd name="connsiteY18" fmla="*/ 7218570 h 9867042"/>
              <a:gd name="connsiteX19" fmla="*/ 320376 w 27127176"/>
              <a:gd name="connsiteY19" fmla="*/ 7229690 h 9867042"/>
              <a:gd name="connsiteX20" fmla="*/ 2069 w 27127176"/>
              <a:gd name="connsiteY20" fmla="*/ 6996297 h 9867042"/>
              <a:gd name="connsiteX21" fmla="*/ 2068 w 27127176"/>
              <a:gd name="connsiteY21" fmla="*/ 1180969 h 9867042"/>
              <a:gd name="connsiteX0" fmla="*/ 2068 w 27127176"/>
              <a:gd name="connsiteY0" fmla="*/ 1180969 h 9867042"/>
              <a:gd name="connsiteX1" fmla="*/ 341878 w 27127176"/>
              <a:gd name="connsiteY1" fmla="*/ 841159 h 9867042"/>
              <a:gd name="connsiteX2" fmla="*/ 8283450 w 27127176"/>
              <a:gd name="connsiteY2" fmla="*/ 858746 h 9867042"/>
              <a:gd name="connsiteX3" fmla="*/ 9100820 w 27127176"/>
              <a:gd name="connsiteY3" fmla="*/ 1725296 h 9867042"/>
              <a:gd name="connsiteX4" fmla="*/ 9900458 w 27127176"/>
              <a:gd name="connsiteY4" fmla="*/ 841842 h 9867042"/>
              <a:gd name="connsiteX5" fmla="*/ 16212169 w 27127176"/>
              <a:gd name="connsiteY5" fmla="*/ 873729 h 9867042"/>
              <a:gd name="connsiteX6" fmla="*/ 17002185 w 27127176"/>
              <a:gd name="connsiteY6" fmla="*/ 0 h 9867042"/>
              <a:gd name="connsiteX7" fmla="*/ 17802810 w 27127176"/>
              <a:gd name="connsiteY7" fmla="*/ 861029 h 9867042"/>
              <a:gd name="connsiteX8" fmla="*/ 25977411 w 27127176"/>
              <a:gd name="connsiteY8" fmla="*/ 841159 h 9867042"/>
              <a:gd name="connsiteX9" fmla="*/ 26317221 w 27127176"/>
              <a:gd name="connsiteY9" fmla="*/ 1180969 h 9867042"/>
              <a:gd name="connsiteX10" fmla="*/ 26305434 w 27127176"/>
              <a:gd name="connsiteY10" fmla="*/ 1861379 h 9867042"/>
              <a:gd name="connsiteX11" fmla="*/ 27127176 w 27127176"/>
              <a:gd name="connsiteY11" fmla="*/ 2705441 h 9867042"/>
              <a:gd name="connsiteX12" fmla="*/ 26306559 w 27127176"/>
              <a:gd name="connsiteY12" fmla="*/ 3479164 h 9867042"/>
              <a:gd name="connsiteX13" fmla="*/ 26317221 w 27127176"/>
              <a:gd name="connsiteY13" fmla="*/ 9507720 h 9867042"/>
              <a:gd name="connsiteX14" fmla="*/ 25977411 w 27127176"/>
              <a:gd name="connsiteY14" fmla="*/ 9847530 h 9867042"/>
              <a:gd name="connsiteX15" fmla="*/ 10556381 w 27127176"/>
              <a:gd name="connsiteY15" fmla="*/ 9867042 h 9867042"/>
              <a:gd name="connsiteX16" fmla="*/ 10245498 w 27127176"/>
              <a:gd name="connsiteY16" fmla="*/ 9565727 h 9867042"/>
              <a:gd name="connsiteX17" fmla="*/ 10266803 w 27127176"/>
              <a:gd name="connsiteY17" fmla="*/ 7517857 h 9867042"/>
              <a:gd name="connsiteX18" fmla="*/ 9897342 w 27127176"/>
              <a:gd name="connsiteY18" fmla="*/ 7218570 h 9867042"/>
              <a:gd name="connsiteX19" fmla="*/ 320376 w 27127176"/>
              <a:gd name="connsiteY19" fmla="*/ 7229690 h 9867042"/>
              <a:gd name="connsiteX20" fmla="*/ 2069 w 27127176"/>
              <a:gd name="connsiteY20" fmla="*/ 6996297 h 9867042"/>
              <a:gd name="connsiteX21" fmla="*/ 2068 w 27127176"/>
              <a:gd name="connsiteY21" fmla="*/ 1180969 h 9867042"/>
              <a:gd name="connsiteX0" fmla="*/ 2068 w 27127176"/>
              <a:gd name="connsiteY0" fmla="*/ 1180969 h 9867042"/>
              <a:gd name="connsiteX1" fmla="*/ 341878 w 27127176"/>
              <a:gd name="connsiteY1" fmla="*/ 841159 h 9867042"/>
              <a:gd name="connsiteX2" fmla="*/ 8283450 w 27127176"/>
              <a:gd name="connsiteY2" fmla="*/ 858746 h 9867042"/>
              <a:gd name="connsiteX3" fmla="*/ 9100820 w 27127176"/>
              <a:gd name="connsiteY3" fmla="*/ 1725296 h 9867042"/>
              <a:gd name="connsiteX4" fmla="*/ 9900458 w 27127176"/>
              <a:gd name="connsiteY4" fmla="*/ 841842 h 9867042"/>
              <a:gd name="connsiteX5" fmla="*/ 16212169 w 27127176"/>
              <a:gd name="connsiteY5" fmla="*/ 873729 h 9867042"/>
              <a:gd name="connsiteX6" fmla="*/ 17002185 w 27127176"/>
              <a:gd name="connsiteY6" fmla="*/ 0 h 9867042"/>
              <a:gd name="connsiteX7" fmla="*/ 17802810 w 27127176"/>
              <a:gd name="connsiteY7" fmla="*/ 861029 h 9867042"/>
              <a:gd name="connsiteX8" fmla="*/ 25977411 w 27127176"/>
              <a:gd name="connsiteY8" fmla="*/ 841159 h 9867042"/>
              <a:gd name="connsiteX9" fmla="*/ 26317221 w 27127176"/>
              <a:gd name="connsiteY9" fmla="*/ 1180969 h 9867042"/>
              <a:gd name="connsiteX10" fmla="*/ 26572970 w 27127176"/>
              <a:gd name="connsiteY10" fmla="*/ 1826530 h 9867042"/>
              <a:gd name="connsiteX11" fmla="*/ 27127176 w 27127176"/>
              <a:gd name="connsiteY11" fmla="*/ 2705441 h 9867042"/>
              <a:gd name="connsiteX12" fmla="*/ 26306559 w 27127176"/>
              <a:gd name="connsiteY12" fmla="*/ 3479164 h 9867042"/>
              <a:gd name="connsiteX13" fmla="*/ 26317221 w 27127176"/>
              <a:gd name="connsiteY13" fmla="*/ 9507720 h 9867042"/>
              <a:gd name="connsiteX14" fmla="*/ 25977411 w 27127176"/>
              <a:gd name="connsiteY14" fmla="*/ 9847530 h 9867042"/>
              <a:gd name="connsiteX15" fmla="*/ 10556381 w 27127176"/>
              <a:gd name="connsiteY15" fmla="*/ 9867042 h 9867042"/>
              <a:gd name="connsiteX16" fmla="*/ 10245498 w 27127176"/>
              <a:gd name="connsiteY16" fmla="*/ 9565727 h 9867042"/>
              <a:gd name="connsiteX17" fmla="*/ 10266803 w 27127176"/>
              <a:gd name="connsiteY17" fmla="*/ 7517857 h 9867042"/>
              <a:gd name="connsiteX18" fmla="*/ 9897342 w 27127176"/>
              <a:gd name="connsiteY18" fmla="*/ 7218570 h 9867042"/>
              <a:gd name="connsiteX19" fmla="*/ 320376 w 27127176"/>
              <a:gd name="connsiteY19" fmla="*/ 7229690 h 9867042"/>
              <a:gd name="connsiteX20" fmla="*/ 2069 w 27127176"/>
              <a:gd name="connsiteY20" fmla="*/ 6996297 h 9867042"/>
              <a:gd name="connsiteX21" fmla="*/ 2068 w 27127176"/>
              <a:gd name="connsiteY21" fmla="*/ 1180969 h 9867042"/>
              <a:gd name="connsiteX0" fmla="*/ 2068 w 27380631"/>
              <a:gd name="connsiteY0" fmla="*/ 1180969 h 9867042"/>
              <a:gd name="connsiteX1" fmla="*/ 341878 w 27380631"/>
              <a:gd name="connsiteY1" fmla="*/ 841159 h 9867042"/>
              <a:gd name="connsiteX2" fmla="*/ 8283450 w 27380631"/>
              <a:gd name="connsiteY2" fmla="*/ 858746 h 9867042"/>
              <a:gd name="connsiteX3" fmla="*/ 9100820 w 27380631"/>
              <a:gd name="connsiteY3" fmla="*/ 1725296 h 9867042"/>
              <a:gd name="connsiteX4" fmla="*/ 9900458 w 27380631"/>
              <a:gd name="connsiteY4" fmla="*/ 841842 h 9867042"/>
              <a:gd name="connsiteX5" fmla="*/ 16212169 w 27380631"/>
              <a:gd name="connsiteY5" fmla="*/ 873729 h 9867042"/>
              <a:gd name="connsiteX6" fmla="*/ 17002185 w 27380631"/>
              <a:gd name="connsiteY6" fmla="*/ 0 h 9867042"/>
              <a:gd name="connsiteX7" fmla="*/ 17802810 w 27380631"/>
              <a:gd name="connsiteY7" fmla="*/ 861029 h 9867042"/>
              <a:gd name="connsiteX8" fmla="*/ 25977411 w 27380631"/>
              <a:gd name="connsiteY8" fmla="*/ 841159 h 9867042"/>
              <a:gd name="connsiteX9" fmla="*/ 26317221 w 27380631"/>
              <a:gd name="connsiteY9" fmla="*/ 1180969 h 9867042"/>
              <a:gd name="connsiteX10" fmla="*/ 26572970 w 27380631"/>
              <a:gd name="connsiteY10" fmla="*/ 1826530 h 9867042"/>
              <a:gd name="connsiteX11" fmla="*/ 27380631 w 27380631"/>
              <a:gd name="connsiteY11" fmla="*/ 2663622 h 9867042"/>
              <a:gd name="connsiteX12" fmla="*/ 26306559 w 27380631"/>
              <a:gd name="connsiteY12" fmla="*/ 3479164 h 9867042"/>
              <a:gd name="connsiteX13" fmla="*/ 26317221 w 27380631"/>
              <a:gd name="connsiteY13" fmla="*/ 9507720 h 9867042"/>
              <a:gd name="connsiteX14" fmla="*/ 25977411 w 27380631"/>
              <a:gd name="connsiteY14" fmla="*/ 9847530 h 9867042"/>
              <a:gd name="connsiteX15" fmla="*/ 10556381 w 27380631"/>
              <a:gd name="connsiteY15" fmla="*/ 9867042 h 9867042"/>
              <a:gd name="connsiteX16" fmla="*/ 10245498 w 27380631"/>
              <a:gd name="connsiteY16" fmla="*/ 9565727 h 9867042"/>
              <a:gd name="connsiteX17" fmla="*/ 10266803 w 27380631"/>
              <a:gd name="connsiteY17" fmla="*/ 7517857 h 9867042"/>
              <a:gd name="connsiteX18" fmla="*/ 9897342 w 27380631"/>
              <a:gd name="connsiteY18" fmla="*/ 7218570 h 9867042"/>
              <a:gd name="connsiteX19" fmla="*/ 320376 w 27380631"/>
              <a:gd name="connsiteY19" fmla="*/ 7229690 h 9867042"/>
              <a:gd name="connsiteX20" fmla="*/ 2069 w 27380631"/>
              <a:gd name="connsiteY20" fmla="*/ 6996297 h 9867042"/>
              <a:gd name="connsiteX21" fmla="*/ 2068 w 27380631"/>
              <a:gd name="connsiteY21" fmla="*/ 1180969 h 9867042"/>
              <a:gd name="connsiteX0" fmla="*/ 2068 w 27380631"/>
              <a:gd name="connsiteY0" fmla="*/ 1180969 h 9867042"/>
              <a:gd name="connsiteX1" fmla="*/ 341878 w 27380631"/>
              <a:gd name="connsiteY1" fmla="*/ 841159 h 9867042"/>
              <a:gd name="connsiteX2" fmla="*/ 8283450 w 27380631"/>
              <a:gd name="connsiteY2" fmla="*/ 858746 h 9867042"/>
              <a:gd name="connsiteX3" fmla="*/ 9100820 w 27380631"/>
              <a:gd name="connsiteY3" fmla="*/ 1725296 h 9867042"/>
              <a:gd name="connsiteX4" fmla="*/ 9900458 w 27380631"/>
              <a:gd name="connsiteY4" fmla="*/ 841842 h 9867042"/>
              <a:gd name="connsiteX5" fmla="*/ 16212169 w 27380631"/>
              <a:gd name="connsiteY5" fmla="*/ 873729 h 9867042"/>
              <a:gd name="connsiteX6" fmla="*/ 17002185 w 27380631"/>
              <a:gd name="connsiteY6" fmla="*/ 0 h 9867042"/>
              <a:gd name="connsiteX7" fmla="*/ 17802810 w 27380631"/>
              <a:gd name="connsiteY7" fmla="*/ 861029 h 9867042"/>
              <a:gd name="connsiteX8" fmla="*/ 25977411 w 27380631"/>
              <a:gd name="connsiteY8" fmla="*/ 841159 h 9867042"/>
              <a:gd name="connsiteX9" fmla="*/ 26317221 w 27380631"/>
              <a:gd name="connsiteY9" fmla="*/ 1180969 h 9867042"/>
              <a:gd name="connsiteX10" fmla="*/ 26572970 w 27380631"/>
              <a:gd name="connsiteY10" fmla="*/ 1826530 h 9867042"/>
              <a:gd name="connsiteX11" fmla="*/ 27380631 w 27380631"/>
              <a:gd name="connsiteY11" fmla="*/ 2663622 h 9867042"/>
              <a:gd name="connsiteX12" fmla="*/ 26581135 w 27380631"/>
              <a:gd name="connsiteY12" fmla="*/ 3555834 h 9867042"/>
              <a:gd name="connsiteX13" fmla="*/ 26317221 w 27380631"/>
              <a:gd name="connsiteY13" fmla="*/ 9507720 h 9867042"/>
              <a:gd name="connsiteX14" fmla="*/ 25977411 w 27380631"/>
              <a:gd name="connsiteY14" fmla="*/ 9847530 h 9867042"/>
              <a:gd name="connsiteX15" fmla="*/ 10556381 w 27380631"/>
              <a:gd name="connsiteY15" fmla="*/ 9867042 h 9867042"/>
              <a:gd name="connsiteX16" fmla="*/ 10245498 w 27380631"/>
              <a:gd name="connsiteY16" fmla="*/ 9565727 h 9867042"/>
              <a:gd name="connsiteX17" fmla="*/ 10266803 w 27380631"/>
              <a:gd name="connsiteY17" fmla="*/ 7517857 h 9867042"/>
              <a:gd name="connsiteX18" fmla="*/ 9897342 w 27380631"/>
              <a:gd name="connsiteY18" fmla="*/ 7218570 h 9867042"/>
              <a:gd name="connsiteX19" fmla="*/ 320376 w 27380631"/>
              <a:gd name="connsiteY19" fmla="*/ 7229690 h 9867042"/>
              <a:gd name="connsiteX20" fmla="*/ 2069 w 27380631"/>
              <a:gd name="connsiteY20" fmla="*/ 6996297 h 9867042"/>
              <a:gd name="connsiteX21" fmla="*/ 2068 w 27380631"/>
              <a:gd name="connsiteY21" fmla="*/ 1180969 h 9867042"/>
              <a:gd name="connsiteX0" fmla="*/ 2068 w 27380631"/>
              <a:gd name="connsiteY0" fmla="*/ 1180969 h 9867042"/>
              <a:gd name="connsiteX1" fmla="*/ 341878 w 27380631"/>
              <a:gd name="connsiteY1" fmla="*/ 841159 h 9867042"/>
              <a:gd name="connsiteX2" fmla="*/ 8283450 w 27380631"/>
              <a:gd name="connsiteY2" fmla="*/ 858746 h 9867042"/>
              <a:gd name="connsiteX3" fmla="*/ 9100820 w 27380631"/>
              <a:gd name="connsiteY3" fmla="*/ 1725296 h 9867042"/>
              <a:gd name="connsiteX4" fmla="*/ 9900458 w 27380631"/>
              <a:gd name="connsiteY4" fmla="*/ 841842 h 9867042"/>
              <a:gd name="connsiteX5" fmla="*/ 16212169 w 27380631"/>
              <a:gd name="connsiteY5" fmla="*/ 873729 h 9867042"/>
              <a:gd name="connsiteX6" fmla="*/ 17002185 w 27380631"/>
              <a:gd name="connsiteY6" fmla="*/ 0 h 9867042"/>
              <a:gd name="connsiteX7" fmla="*/ 17802810 w 27380631"/>
              <a:gd name="connsiteY7" fmla="*/ 861029 h 9867042"/>
              <a:gd name="connsiteX8" fmla="*/ 25977411 w 27380631"/>
              <a:gd name="connsiteY8" fmla="*/ 841159 h 9867042"/>
              <a:gd name="connsiteX9" fmla="*/ 26317221 w 27380631"/>
              <a:gd name="connsiteY9" fmla="*/ 1180969 h 9867042"/>
              <a:gd name="connsiteX10" fmla="*/ 26572970 w 27380631"/>
              <a:gd name="connsiteY10" fmla="*/ 1826530 h 9867042"/>
              <a:gd name="connsiteX11" fmla="*/ 27380631 w 27380631"/>
              <a:gd name="connsiteY11" fmla="*/ 2663622 h 9867042"/>
              <a:gd name="connsiteX12" fmla="*/ 26327681 w 27380631"/>
              <a:gd name="connsiteY12" fmla="*/ 3493105 h 9867042"/>
              <a:gd name="connsiteX13" fmla="*/ 26317221 w 27380631"/>
              <a:gd name="connsiteY13" fmla="*/ 9507720 h 9867042"/>
              <a:gd name="connsiteX14" fmla="*/ 25977411 w 27380631"/>
              <a:gd name="connsiteY14" fmla="*/ 9847530 h 9867042"/>
              <a:gd name="connsiteX15" fmla="*/ 10556381 w 27380631"/>
              <a:gd name="connsiteY15" fmla="*/ 9867042 h 9867042"/>
              <a:gd name="connsiteX16" fmla="*/ 10245498 w 27380631"/>
              <a:gd name="connsiteY16" fmla="*/ 9565727 h 9867042"/>
              <a:gd name="connsiteX17" fmla="*/ 10266803 w 27380631"/>
              <a:gd name="connsiteY17" fmla="*/ 7517857 h 9867042"/>
              <a:gd name="connsiteX18" fmla="*/ 9897342 w 27380631"/>
              <a:gd name="connsiteY18" fmla="*/ 7218570 h 9867042"/>
              <a:gd name="connsiteX19" fmla="*/ 320376 w 27380631"/>
              <a:gd name="connsiteY19" fmla="*/ 7229690 h 9867042"/>
              <a:gd name="connsiteX20" fmla="*/ 2069 w 27380631"/>
              <a:gd name="connsiteY20" fmla="*/ 6996297 h 9867042"/>
              <a:gd name="connsiteX21" fmla="*/ 2068 w 27380631"/>
              <a:gd name="connsiteY21" fmla="*/ 1180969 h 9867042"/>
              <a:gd name="connsiteX0" fmla="*/ 2068 w 27204622"/>
              <a:gd name="connsiteY0" fmla="*/ 1180969 h 9867042"/>
              <a:gd name="connsiteX1" fmla="*/ 341878 w 27204622"/>
              <a:gd name="connsiteY1" fmla="*/ 841159 h 9867042"/>
              <a:gd name="connsiteX2" fmla="*/ 8283450 w 27204622"/>
              <a:gd name="connsiteY2" fmla="*/ 858746 h 9867042"/>
              <a:gd name="connsiteX3" fmla="*/ 9100820 w 27204622"/>
              <a:gd name="connsiteY3" fmla="*/ 1725296 h 9867042"/>
              <a:gd name="connsiteX4" fmla="*/ 9900458 w 27204622"/>
              <a:gd name="connsiteY4" fmla="*/ 841842 h 9867042"/>
              <a:gd name="connsiteX5" fmla="*/ 16212169 w 27204622"/>
              <a:gd name="connsiteY5" fmla="*/ 873729 h 9867042"/>
              <a:gd name="connsiteX6" fmla="*/ 17002185 w 27204622"/>
              <a:gd name="connsiteY6" fmla="*/ 0 h 9867042"/>
              <a:gd name="connsiteX7" fmla="*/ 17802810 w 27204622"/>
              <a:gd name="connsiteY7" fmla="*/ 861029 h 9867042"/>
              <a:gd name="connsiteX8" fmla="*/ 25977411 w 27204622"/>
              <a:gd name="connsiteY8" fmla="*/ 841159 h 9867042"/>
              <a:gd name="connsiteX9" fmla="*/ 26317221 w 27204622"/>
              <a:gd name="connsiteY9" fmla="*/ 1180969 h 9867042"/>
              <a:gd name="connsiteX10" fmla="*/ 26572970 w 27204622"/>
              <a:gd name="connsiteY10" fmla="*/ 1826530 h 9867042"/>
              <a:gd name="connsiteX11" fmla="*/ 27204622 w 27204622"/>
              <a:gd name="connsiteY11" fmla="*/ 2698471 h 9867042"/>
              <a:gd name="connsiteX12" fmla="*/ 26327681 w 27204622"/>
              <a:gd name="connsiteY12" fmla="*/ 3493105 h 9867042"/>
              <a:gd name="connsiteX13" fmla="*/ 26317221 w 27204622"/>
              <a:gd name="connsiteY13" fmla="*/ 9507720 h 9867042"/>
              <a:gd name="connsiteX14" fmla="*/ 25977411 w 27204622"/>
              <a:gd name="connsiteY14" fmla="*/ 9847530 h 9867042"/>
              <a:gd name="connsiteX15" fmla="*/ 10556381 w 27204622"/>
              <a:gd name="connsiteY15" fmla="*/ 9867042 h 9867042"/>
              <a:gd name="connsiteX16" fmla="*/ 10245498 w 27204622"/>
              <a:gd name="connsiteY16" fmla="*/ 9565727 h 9867042"/>
              <a:gd name="connsiteX17" fmla="*/ 10266803 w 27204622"/>
              <a:gd name="connsiteY17" fmla="*/ 7517857 h 9867042"/>
              <a:gd name="connsiteX18" fmla="*/ 9897342 w 27204622"/>
              <a:gd name="connsiteY18" fmla="*/ 7218570 h 9867042"/>
              <a:gd name="connsiteX19" fmla="*/ 320376 w 27204622"/>
              <a:gd name="connsiteY19" fmla="*/ 7229690 h 9867042"/>
              <a:gd name="connsiteX20" fmla="*/ 2069 w 27204622"/>
              <a:gd name="connsiteY20" fmla="*/ 6996297 h 9867042"/>
              <a:gd name="connsiteX21" fmla="*/ 2068 w 27204622"/>
              <a:gd name="connsiteY21" fmla="*/ 1180969 h 9867042"/>
              <a:gd name="connsiteX0" fmla="*/ 2068 w 27204622"/>
              <a:gd name="connsiteY0" fmla="*/ 1180969 h 9867042"/>
              <a:gd name="connsiteX1" fmla="*/ 341878 w 27204622"/>
              <a:gd name="connsiteY1" fmla="*/ 841159 h 9867042"/>
              <a:gd name="connsiteX2" fmla="*/ 8283450 w 27204622"/>
              <a:gd name="connsiteY2" fmla="*/ 858746 h 9867042"/>
              <a:gd name="connsiteX3" fmla="*/ 9100820 w 27204622"/>
              <a:gd name="connsiteY3" fmla="*/ 1725296 h 9867042"/>
              <a:gd name="connsiteX4" fmla="*/ 9900458 w 27204622"/>
              <a:gd name="connsiteY4" fmla="*/ 841842 h 9867042"/>
              <a:gd name="connsiteX5" fmla="*/ 16212169 w 27204622"/>
              <a:gd name="connsiteY5" fmla="*/ 873729 h 9867042"/>
              <a:gd name="connsiteX6" fmla="*/ 17002185 w 27204622"/>
              <a:gd name="connsiteY6" fmla="*/ 0 h 9867042"/>
              <a:gd name="connsiteX7" fmla="*/ 17802810 w 27204622"/>
              <a:gd name="connsiteY7" fmla="*/ 861029 h 9867042"/>
              <a:gd name="connsiteX8" fmla="*/ 25977411 w 27204622"/>
              <a:gd name="connsiteY8" fmla="*/ 841159 h 9867042"/>
              <a:gd name="connsiteX9" fmla="*/ 26317221 w 27204622"/>
              <a:gd name="connsiteY9" fmla="*/ 1180969 h 9867042"/>
              <a:gd name="connsiteX10" fmla="*/ 26319516 w 27204622"/>
              <a:gd name="connsiteY10" fmla="*/ 1924108 h 9867042"/>
              <a:gd name="connsiteX11" fmla="*/ 27204622 w 27204622"/>
              <a:gd name="connsiteY11" fmla="*/ 2698471 h 9867042"/>
              <a:gd name="connsiteX12" fmla="*/ 26327681 w 27204622"/>
              <a:gd name="connsiteY12" fmla="*/ 3493105 h 9867042"/>
              <a:gd name="connsiteX13" fmla="*/ 26317221 w 27204622"/>
              <a:gd name="connsiteY13" fmla="*/ 9507720 h 9867042"/>
              <a:gd name="connsiteX14" fmla="*/ 25977411 w 27204622"/>
              <a:gd name="connsiteY14" fmla="*/ 9847530 h 9867042"/>
              <a:gd name="connsiteX15" fmla="*/ 10556381 w 27204622"/>
              <a:gd name="connsiteY15" fmla="*/ 9867042 h 9867042"/>
              <a:gd name="connsiteX16" fmla="*/ 10245498 w 27204622"/>
              <a:gd name="connsiteY16" fmla="*/ 9565727 h 9867042"/>
              <a:gd name="connsiteX17" fmla="*/ 10266803 w 27204622"/>
              <a:gd name="connsiteY17" fmla="*/ 7517857 h 9867042"/>
              <a:gd name="connsiteX18" fmla="*/ 9897342 w 27204622"/>
              <a:gd name="connsiteY18" fmla="*/ 7218570 h 9867042"/>
              <a:gd name="connsiteX19" fmla="*/ 320376 w 27204622"/>
              <a:gd name="connsiteY19" fmla="*/ 7229690 h 9867042"/>
              <a:gd name="connsiteX20" fmla="*/ 2069 w 27204622"/>
              <a:gd name="connsiteY20" fmla="*/ 6996297 h 9867042"/>
              <a:gd name="connsiteX21" fmla="*/ 2068 w 27204622"/>
              <a:gd name="connsiteY21" fmla="*/ 1180969 h 9867042"/>
              <a:gd name="connsiteX0" fmla="*/ 12060 w 27214614"/>
              <a:gd name="connsiteY0" fmla="*/ 1180969 h 9867042"/>
              <a:gd name="connsiteX1" fmla="*/ 351870 w 27214614"/>
              <a:gd name="connsiteY1" fmla="*/ 841159 h 9867042"/>
              <a:gd name="connsiteX2" fmla="*/ 8293442 w 27214614"/>
              <a:gd name="connsiteY2" fmla="*/ 858746 h 9867042"/>
              <a:gd name="connsiteX3" fmla="*/ 9110812 w 27214614"/>
              <a:gd name="connsiteY3" fmla="*/ 1725296 h 9867042"/>
              <a:gd name="connsiteX4" fmla="*/ 9910450 w 27214614"/>
              <a:gd name="connsiteY4" fmla="*/ 841842 h 9867042"/>
              <a:gd name="connsiteX5" fmla="*/ 16222161 w 27214614"/>
              <a:gd name="connsiteY5" fmla="*/ 873729 h 9867042"/>
              <a:gd name="connsiteX6" fmla="*/ 17012177 w 27214614"/>
              <a:gd name="connsiteY6" fmla="*/ 0 h 9867042"/>
              <a:gd name="connsiteX7" fmla="*/ 17812802 w 27214614"/>
              <a:gd name="connsiteY7" fmla="*/ 861029 h 9867042"/>
              <a:gd name="connsiteX8" fmla="*/ 25987403 w 27214614"/>
              <a:gd name="connsiteY8" fmla="*/ 841159 h 9867042"/>
              <a:gd name="connsiteX9" fmla="*/ 26327213 w 27214614"/>
              <a:gd name="connsiteY9" fmla="*/ 1180969 h 9867042"/>
              <a:gd name="connsiteX10" fmla="*/ 26329508 w 27214614"/>
              <a:gd name="connsiteY10" fmla="*/ 1924108 h 9867042"/>
              <a:gd name="connsiteX11" fmla="*/ 27214614 w 27214614"/>
              <a:gd name="connsiteY11" fmla="*/ 2698471 h 9867042"/>
              <a:gd name="connsiteX12" fmla="*/ 26337673 w 27214614"/>
              <a:gd name="connsiteY12" fmla="*/ 3493105 h 9867042"/>
              <a:gd name="connsiteX13" fmla="*/ 26327213 w 27214614"/>
              <a:gd name="connsiteY13" fmla="*/ 9507720 h 9867042"/>
              <a:gd name="connsiteX14" fmla="*/ 25987403 w 27214614"/>
              <a:gd name="connsiteY14" fmla="*/ 9847530 h 9867042"/>
              <a:gd name="connsiteX15" fmla="*/ 10566373 w 27214614"/>
              <a:gd name="connsiteY15" fmla="*/ 9867042 h 9867042"/>
              <a:gd name="connsiteX16" fmla="*/ 10255490 w 27214614"/>
              <a:gd name="connsiteY16" fmla="*/ 9565727 h 9867042"/>
              <a:gd name="connsiteX17" fmla="*/ 10276795 w 27214614"/>
              <a:gd name="connsiteY17" fmla="*/ 7517857 h 9867042"/>
              <a:gd name="connsiteX18" fmla="*/ 9907334 w 27214614"/>
              <a:gd name="connsiteY18" fmla="*/ 7218570 h 9867042"/>
              <a:gd name="connsiteX19" fmla="*/ 131585 w 27214614"/>
              <a:gd name="connsiteY19" fmla="*/ 8804882 h 9867042"/>
              <a:gd name="connsiteX20" fmla="*/ 12061 w 27214614"/>
              <a:gd name="connsiteY20" fmla="*/ 6996297 h 9867042"/>
              <a:gd name="connsiteX21" fmla="*/ 12060 w 27214614"/>
              <a:gd name="connsiteY21" fmla="*/ 1180969 h 9867042"/>
              <a:gd name="connsiteX0" fmla="*/ 2069 w 27204623"/>
              <a:gd name="connsiteY0" fmla="*/ 1180969 h 9867042"/>
              <a:gd name="connsiteX1" fmla="*/ 341879 w 27204623"/>
              <a:gd name="connsiteY1" fmla="*/ 841159 h 9867042"/>
              <a:gd name="connsiteX2" fmla="*/ 8283451 w 27204623"/>
              <a:gd name="connsiteY2" fmla="*/ 858746 h 9867042"/>
              <a:gd name="connsiteX3" fmla="*/ 9100821 w 27204623"/>
              <a:gd name="connsiteY3" fmla="*/ 1725296 h 9867042"/>
              <a:gd name="connsiteX4" fmla="*/ 9900459 w 27204623"/>
              <a:gd name="connsiteY4" fmla="*/ 841842 h 9867042"/>
              <a:gd name="connsiteX5" fmla="*/ 16212170 w 27204623"/>
              <a:gd name="connsiteY5" fmla="*/ 873729 h 9867042"/>
              <a:gd name="connsiteX6" fmla="*/ 17002186 w 27204623"/>
              <a:gd name="connsiteY6" fmla="*/ 0 h 9867042"/>
              <a:gd name="connsiteX7" fmla="*/ 17802811 w 27204623"/>
              <a:gd name="connsiteY7" fmla="*/ 861029 h 9867042"/>
              <a:gd name="connsiteX8" fmla="*/ 25977412 w 27204623"/>
              <a:gd name="connsiteY8" fmla="*/ 841159 h 9867042"/>
              <a:gd name="connsiteX9" fmla="*/ 26317222 w 27204623"/>
              <a:gd name="connsiteY9" fmla="*/ 1180969 h 9867042"/>
              <a:gd name="connsiteX10" fmla="*/ 26319517 w 27204623"/>
              <a:gd name="connsiteY10" fmla="*/ 1924108 h 9867042"/>
              <a:gd name="connsiteX11" fmla="*/ 27204623 w 27204623"/>
              <a:gd name="connsiteY11" fmla="*/ 2698471 h 9867042"/>
              <a:gd name="connsiteX12" fmla="*/ 26327682 w 27204623"/>
              <a:gd name="connsiteY12" fmla="*/ 3493105 h 9867042"/>
              <a:gd name="connsiteX13" fmla="*/ 26317222 w 27204623"/>
              <a:gd name="connsiteY13" fmla="*/ 9507720 h 9867042"/>
              <a:gd name="connsiteX14" fmla="*/ 25977412 w 27204623"/>
              <a:gd name="connsiteY14" fmla="*/ 9847530 h 9867042"/>
              <a:gd name="connsiteX15" fmla="*/ 10556382 w 27204623"/>
              <a:gd name="connsiteY15" fmla="*/ 9867042 h 9867042"/>
              <a:gd name="connsiteX16" fmla="*/ 10245499 w 27204623"/>
              <a:gd name="connsiteY16" fmla="*/ 9565727 h 9867042"/>
              <a:gd name="connsiteX17" fmla="*/ 10266804 w 27204623"/>
              <a:gd name="connsiteY17" fmla="*/ 7517857 h 9867042"/>
              <a:gd name="connsiteX18" fmla="*/ 9897343 w 27204623"/>
              <a:gd name="connsiteY18" fmla="*/ 7218570 h 9867042"/>
              <a:gd name="connsiteX19" fmla="*/ 263582 w 27204623"/>
              <a:gd name="connsiteY19" fmla="*/ 8776754 h 9867042"/>
              <a:gd name="connsiteX20" fmla="*/ 2070 w 27204623"/>
              <a:gd name="connsiteY20" fmla="*/ 6996297 h 9867042"/>
              <a:gd name="connsiteX21" fmla="*/ 2069 w 27204623"/>
              <a:gd name="connsiteY21" fmla="*/ 1180969 h 9867042"/>
              <a:gd name="connsiteX0" fmla="*/ 0 w 27202554"/>
              <a:gd name="connsiteY0" fmla="*/ 1180969 h 9867042"/>
              <a:gd name="connsiteX1" fmla="*/ 339810 w 27202554"/>
              <a:gd name="connsiteY1" fmla="*/ 841159 h 9867042"/>
              <a:gd name="connsiteX2" fmla="*/ 8281382 w 27202554"/>
              <a:gd name="connsiteY2" fmla="*/ 858746 h 9867042"/>
              <a:gd name="connsiteX3" fmla="*/ 9098752 w 27202554"/>
              <a:gd name="connsiteY3" fmla="*/ 1725296 h 9867042"/>
              <a:gd name="connsiteX4" fmla="*/ 9898390 w 27202554"/>
              <a:gd name="connsiteY4" fmla="*/ 841842 h 9867042"/>
              <a:gd name="connsiteX5" fmla="*/ 16210101 w 27202554"/>
              <a:gd name="connsiteY5" fmla="*/ 873729 h 9867042"/>
              <a:gd name="connsiteX6" fmla="*/ 17000117 w 27202554"/>
              <a:gd name="connsiteY6" fmla="*/ 0 h 9867042"/>
              <a:gd name="connsiteX7" fmla="*/ 17800742 w 27202554"/>
              <a:gd name="connsiteY7" fmla="*/ 861029 h 9867042"/>
              <a:gd name="connsiteX8" fmla="*/ 25975343 w 27202554"/>
              <a:gd name="connsiteY8" fmla="*/ 841159 h 9867042"/>
              <a:gd name="connsiteX9" fmla="*/ 26315153 w 27202554"/>
              <a:gd name="connsiteY9" fmla="*/ 1180969 h 9867042"/>
              <a:gd name="connsiteX10" fmla="*/ 26317448 w 27202554"/>
              <a:gd name="connsiteY10" fmla="*/ 1924108 h 9867042"/>
              <a:gd name="connsiteX11" fmla="*/ 27202554 w 27202554"/>
              <a:gd name="connsiteY11" fmla="*/ 2698471 h 9867042"/>
              <a:gd name="connsiteX12" fmla="*/ 26325613 w 27202554"/>
              <a:gd name="connsiteY12" fmla="*/ 3493105 h 9867042"/>
              <a:gd name="connsiteX13" fmla="*/ 26315153 w 27202554"/>
              <a:gd name="connsiteY13" fmla="*/ 9507720 h 9867042"/>
              <a:gd name="connsiteX14" fmla="*/ 25975343 w 27202554"/>
              <a:gd name="connsiteY14" fmla="*/ 9847530 h 9867042"/>
              <a:gd name="connsiteX15" fmla="*/ 10554313 w 27202554"/>
              <a:gd name="connsiteY15" fmla="*/ 9867042 h 9867042"/>
              <a:gd name="connsiteX16" fmla="*/ 10243430 w 27202554"/>
              <a:gd name="connsiteY16" fmla="*/ 9565727 h 9867042"/>
              <a:gd name="connsiteX17" fmla="*/ 10264735 w 27202554"/>
              <a:gd name="connsiteY17" fmla="*/ 7517857 h 9867042"/>
              <a:gd name="connsiteX18" fmla="*/ 9895274 w 27202554"/>
              <a:gd name="connsiteY18" fmla="*/ 7218570 h 9867042"/>
              <a:gd name="connsiteX19" fmla="*/ 261513 w 27202554"/>
              <a:gd name="connsiteY19" fmla="*/ 8776754 h 9867042"/>
              <a:gd name="connsiteX20" fmla="*/ 56796 w 27202554"/>
              <a:gd name="connsiteY20" fmla="*/ 8458975 h 9867042"/>
              <a:gd name="connsiteX21" fmla="*/ 0 w 27202554"/>
              <a:gd name="connsiteY21" fmla="*/ 1180969 h 9867042"/>
              <a:gd name="connsiteX0" fmla="*/ 0 w 27202554"/>
              <a:gd name="connsiteY0" fmla="*/ 1180969 h 9867042"/>
              <a:gd name="connsiteX1" fmla="*/ 339810 w 27202554"/>
              <a:gd name="connsiteY1" fmla="*/ 841159 h 9867042"/>
              <a:gd name="connsiteX2" fmla="*/ 8281382 w 27202554"/>
              <a:gd name="connsiteY2" fmla="*/ 858746 h 9867042"/>
              <a:gd name="connsiteX3" fmla="*/ 9098752 w 27202554"/>
              <a:gd name="connsiteY3" fmla="*/ 1725296 h 9867042"/>
              <a:gd name="connsiteX4" fmla="*/ 9898390 w 27202554"/>
              <a:gd name="connsiteY4" fmla="*/ 841842 h 9867042"/>
              <a:gd name="connsiteX5" fmla="*/ 16210101 w 27202554"/>
              <a:gd name="connsiteY5" fmla="*/ 873729 h 9867042"/>
              <a:gd name="connsiteX6" fmla="*/ 17000117 w 27202554"/>
              <a:gd name="connsiteY6" fmla="*/ 0 h 9867042"/>
              <a:gd name="connsiteX7" fmla="*/ 17800742 w 27202554"/>
              <a:gd name="connsiteY7" fmla="*/ 861029 h 9867042"/>
              <a:gd name="connsiteX8" fmla="*/ 25975343 w 27202554"/>
              <a:gd name="connsiteY8" fmla="*/ 841159 h 9867042"/>
              <a:gd name="connsiteX9" fmla="*/ 26315153 w 27202554"/>
              <a:gd name="connsiteY9" fmla="*/ 1180969 h 9867042"/>
              <a:gd name="connsiteX10" fmla="*/ 26317448 w 27202554"/>
              <a:gd name="connsiteY10" fmla="*/ 1924108 h 9867042"/>
              <a:gd name="connsiteX11" fmla="*/ 27202554 w 27202554"/>
              <a:gd name="connsiteY11" fmla="*/ 2698471 h 9867042"/>
              <a:gd name="connsiteX12" fmla="*/ 26325613 w 27202554"/>
              <a:gd name="connsiteY12" fmla="*/ 3493105 h 9867042"/>
              <a:gd name="connsiteX13" fmla="*/ 26315153 w 27202554"/>
              <a:gd name="connsiteY13" fmla="*/ 9507720 h 9867042"/>
              <a:gd name="connsiteX14" fmla="*/ 25975343 w 27202554"/>
              <a:gd name="connsiteY14" fmla="*/ 9847530 h 9867042"/>
              <a:gd name="connsiteX15" fmla="*/ 10554313 w 27202554"/>
              <a:gd name="connsiteY15" fmla="*/ 9867042 h 9867042"/>
              <a:gd name="connsiteX16" fmla="*/ 10243430 w 27202554"/>
              <a:gd name="connsiteY16" fmla="*/ 9565727 h 9867042"/>
              <a:gd name="connsiteX17" fmla="*/ 10264735 w 27202554"/>
              <a:gd name="connsiteY17" fmla="*/ 7517857 h 9867042"/>
              <a:gd name="connsiteX18" fmla="*/ 10008863 w 27202554"/>
              <a:gd name="connsiteY18" fmla="*/ 8793762 h 9867042"/>
              <a:gd name="connsiteX19" fmla="*/ 261513 w 27202554"/>
              <a:gd name="connsiteY19" fmla="*/ 8776754 h 9867042"/>
              <a:gd name="connsiteX20" fmla="*/ 56796 w 27202554"/>
              <a:gd name="connsiteY20" fmla="*/ 8458975 h 9867042"/>
              <a:gd name="connsiteX21" fmla="*/ 0 w 27202554"/>
              <a:gd name="connsiteY21" fmla="*/ 1180969 h 9867042"/>
              <a:gd name="connsiteX0" fmla="*/ 0 w 27202554"/>
              <a:gd name="connsiteY0" fmla="*/ 1180969 h 9867042"/>
              <a:gd name="connsiteX1" fmla="*/ 339810 w 27202554"/>
              <a:gd name="connsiteY1" fmla="*/ 841159 h 9867042"/>
              <a:gd name="connsiteX2" fmla="*/ 8281382 w 27202554"/>
              <a:gd name="connsiteY2" fmla="*/ 858746 h 9867042"/>
              <a:gd name="connsiteX3" fmla="*/ 9098752 w 27202554"/>
              <a:gd name="connsiteY3" fmla="*/ 1725296 h 9867042"/>
              <a:gd name="connsiteX4" fmla="*/ 9898390 w 27202554"/>
              <a:gd name="connsiteY4" fmla="*/ 841842 h 9867042"/>
              <a:gd name="connsiteX5" fmla="*/ 16210101 w 27202554"/>
              <a:gd name="connsiteY5" fmla="*/ 873729 h 9867042"/>
              <a:gd name="connsiteX6" fmla="*/ 17000117 w 27202554"/>
              <a:gd name="connsiteY6" fmla="*/ 0 h 9867042"/>
              <a:gd name="connsiteX7" fmla="*/ 17800742 w 27202554"/>
              <a:gd name="connsiteY7" fmla="*/ 861029 h 9867042"/>
              <a:gd name="connsiteX8" fmla="*/ 25975343 w 27202554"/>
              <a:gd name="connsiteY8" fmla="*/ 841159 h 9867042"/>
              <a:gd name="connsiteX9" fmla="*/ 26315153 w 27202554"/>
              <a:gd name="connsiteY9" fmla="*/ 1180969 h 9867042"/>
              <a:gd name="connsiteX10" fmla="*/ 26317448 w 27202554"/>
              <a:gd name="connsiteY10" fmla="*/ 1924108 h 9867042"/>
              <a:gd name="connsiteX11" fmla="*/ 27202554 w 27202554"/>
              <a:gd name="connsiteY11" fmla="*/ 2698471 h 9867042"/>
              <a:gd name="connsiteX12" fmla="*/ 26325613 w 27202554"/>
              <a:gd name="connsiteY12" fmla="*/ 3493105 h 9867042"/>
              <a:gd name="connsiteX13" fmla="*/ 26315153 w 27202554"/>
              <a:gd name="connsiteY13" fmla="*/ 9507720 h 9867042"/>
              <a:gd name="connsiteX14" fmla="*/ 25975343 w 27202554"/>
              <a:gd name="connsiteY14" fmla="*/ 9847530 h 9867042"/>
              <a:gd name="connsiteX15" fmla="*/ 10554313 w 27202554"/>
              <a:gd name="connsiteY15" fmla="*/ 9867042 h 9867042"/>
              <a:gd name="connsiteX16" fmla="*/ 10243430 w 27202554"/>
              <a:gd name="connsiteY16" fmla="*/ 9565727 h 9867042"/>
              <a:gd name="connsiteX17" fmla="*/ 10321530 w 27202554"/>
              <a:gd name="connsiteY17" fmla="*/ 9121178 h 9867042"/>
              <a:gd name="connsiteX18" fmla="*/ 10008863 w 27202554"/>
              <a:gd name="connsiteY18" fmla="*/ 8793762 h 9867042"/>
              <a:gd name="connsiteX19" fmla="*/ 261513 w 27202554"/>
              <a:gd name="connsiteY19" fmla="*/ 8776754 h 9867042"/>
              <a:gd name="connsiteX20" fmla="*/ 56796 w 27202554"/>
              <a:gd name="connsiteY20" fmla="*/ 8458975 h 9867042"/>
              <a:gd name="connsiteX21" fmla="*/ 0 w 27202554"/>
              <a:gd name="connsiteY21" fmla="*/ 1180969 h 9867042"/>
              <a:gd name="connsiteX0" fmla="*/ 0 w 27202554"/>
              <a:gd name="connsiteY0" fmla="*/ 1180969 h 9867042"/>
              <a:gd name="connsiteX1" fmla="*/ 339810 w 27202554"/>
              <a:gd name="connsiteY1" fmla="*/ 841159 h 9867042"/>
              <a:gd name="connsiteX2" fmla="*/ 8281382 w 27202554"/>
              <a:gd name="connsiteY2" fmla="*/ 858746 h 9867042"/>
              <a:gd name="connsiteX3" fmla="*/ 9098752 w 27202554"/>
              <a:gd name="connsiteY3" fmla="*/ 1725296 h 9867042"/>
              <a:gd name="connsiteX4" fmla="*/ 9898390 w 27202554"/>
              <a:gd name="connsiteY4" fmla="*/ 841842 h 9867042"/>
              <a:gd name="connsiteX5" fmla="*/ 16210101 w 27202554"/>
              <a:gd name="connsiteY5" fmla="*/ 873729 h 9867042"/>
              <a:gd name="connsiteX6" fmla="*/ 17000117 w 27202554"/>
              <a:gd name="connsiteY6" fmla="*/ 0 h 9867042"/>
              <a:gd name="connsiteX7" fmla="*/ 17800742 w 27202554"/>
              <a:gd name="connsiteY7" fmla="*/ 861029 h 9867042"/>
              <a:gd name="connsiteX8" fmla="*/ 25975343 w 27202554"/>
              <a:gd name="connsiteY8" fmla="*/ 841159 h 9867042"/>
              <a:gd name="connsiteX9" fmla="*/ 26315153 w 27202554"/>
              <a:gd name="connsiteY9" fmla="*/ 1180969 h 9867042"/>
              <a:gd name="connsiteX10" fmla="*/ 26317448 w 27202554"/>
              <a:gd name="connsiteY10" fmla="*/ 1924108 h 9867042"/>
              <a:gd name="connsiteX11" fmla="*/ 27202554 w 27202554"/>
              <a:gd name="connsiteY11" fmla="*/ 2698471 h 9867042"/>
              <a:gd name="connsiteX12" fmla="*/ 26325613 w 27202554"/>
              <a:gd name="connsiteY12" fmla="*/ 3493105 h 9867042"/>
              <a:gd name="connsiteX13" fmla="*/ 26315153 w 27202554"/>
              <a:gd name="connsiteY13" fmla="*/ 9507720 h 9867042"/>
              <a:gd name="connsiteX14" fmla="*/ 25975343 w 27202554"/>
              <a:gd name="connsiteY14" fmla="*/ 9847530 h 9867042"/>
              <a:gd name="connsiteX15" fmla="*/ 10554313 w 27202554"/>
              <a:gd name="connsiteY15" fmla="*/ 9867042 h 9867042"/>
              <a:gd name="connsiteX16" fmla="*/ 10243430 w 27202554"/>
              <a:gd name="connsiteY16" fmla="*/ 9565727 h 9867042"/>
              <a:gd name="connsiteX17" fmla="*/ 10254572 w 27202554"/>
              <a:gd name="connsiteY17" fmla="*/ 9079725 h 9867042"/>
              <a:gd name="connsiteX18" fmla="*/ 10008863 w 27202554"/>
              <a:gd name="connsiteY18" fmla="*/ 8793762 h 9867042"/>
              <a:gd name="connsiteX19" fmla="*/ 261513 w 27202554"/>
              <a:gd name="connsiteY19" fmla="*/ 8776754 h 9867042"/>
              <a:gd name="connsiteX20" fmla="*/ 56796 w 27202554"/>
              <a:gd name="connsiteY20" fmla="*/ 8458975 h 9867042"/>
              <a:gd name="connsiteX21" fmla="*/ 0 w 27202554"/>
              <a:gd name="connsiteY21" fmla="*/ 1180969 h 9867042"/>
              <a:gd name="connsiteX0" fmla="*/ 0 w 27202554"/>
              <a:gd name="connsiteY0" fmla="*/ 1180969 h 9867042"/>
              <a:gd name="connsiteX1" fmla="*/ 339810 w 27202554"/>
              <a:gd name="connsiteY1" fmla="*/ 841159 h 9867042"/>
              <a:gd name="connsiteX2" fmla="*/ 8281382 w 27202554"/>
              <a:gd name="connsiteY2" fmla="*/ 858746 h 9867042"/>
              <a:gd name="connsiteX3" fmla="*/ 9098752 w 27202554"/>
              <a:gd name="connsiteY3" fmla="*/ 1725296 h 9867042"/>
              <a:gd name="connsiteX4" fmla="*/ 9898390 w 27202554"/>
              <a:gd name="connsiteY4" fmla="*/ 841842 h 9867042"/>
              <a:gd name="connsiteX5" fmla="*/ 16210101 w 27202554"/>
              <a:gd name="connsiteY5" fmla="*/ 873729 h 9867042"/>
              <a:gd name="connsiteX6" fmla="*/ 17000117 w 27202554"/>
              <a:gd name="connsiteY6" fmla="*/ 0 h 9867042"/>
              <a:gd name="connsiteX7" fmla="*/ 17800742 w 27202554"/>
              <a:gd name="connsiteY7" fmla="*/ 861029 h 9867042"/>
              <a:gd name="connsiteX8" fmla="*/ 25975343 w 27202554"/>
              <a:gd name="connsiteY8" fmla="*/ 841159 h 9867042"/>
              <a:gd name="connsiteX9" fmla="*/ 26315153 w 27202554"/>
              <a:gd name="connsiteY9" fmla="*/ 1180969 h 9867042"/>
              <a:gd name="connsiteX10" fmla="*/ 26317448 w 27202554"/>
              <a:gd name="connsiteY10" fmla="*/ 1924108 h 9867042"/>
              <a:gd name="connsiteX11" fmla="*/ 27202554 w 27202554"/>
              <a:gd name="connsiteY11" fmla="*/ 2698471 h 9867042"/>
              <a:gd name="connsiteX12" fmla="*/ 26325613 w 27202554"/>
              <a:gd name="connsiteY12" fmla="*/ 3493105 h 9867042"/>
              <a:gd name="connsiteX13" fmla="*/ 26315153 w 27202554"/>
              <a:gd name="connsiteY13" fmla="*/ 9507720 h 9867042"/>
              <a:gd name="connsiteX14" fmla="*/ 25975343 w 27202554"/>
              <a:gd name="connsiteY14" fmla="*/ 9847530 h 9867042"/>
              <a:gd name="connsiteX15" fmla="*/ 10554313 w 27202554"/>
              <a:gd name="connsiteY15" fmla="*/ 9867042 h 9867042"/>
              <a:gd name="connsiteX16" fmla="*/ 10260169 w 27202554"/>
              <a:gd name="connsiteY16" fmla="*/ 9557437 h 9867042"/>
              <a:gd name="connsiteX17" fmla="*/ 10254572 w 27202554"/>
              <a:gd name="connsiteY17" fmla="*/ 9079725 h 9867042"/>
              <a:gd name="connsiteX18" fmla="*/ 10008863 w 27202554"/>
              <a:gd name="connsiteY18" fmla="*/ 8793762 h 9867042"/>
              <a:gd name="connsiteX19" fmla="*/ 261513 w 27202554"/>
              <a:gd name="connsiteY19" fmla="*/ 8776754 h 9867042"/>
              <a:gd name="connsiteX20" fmla="*/ 56796 w 27202554"/>
              <a:gd name="connsiteY20" fmla="*/ 8458975 h 9867042"/>
              <a:gd name="connsiteX21" fmla="*/ 0 w 27202554"/>
              <a:gd name="connsiteY21" fmla="*/ 1180969 h 9867042"/>
              <a:gd name="connsiteX0" fmla="*/ 0 w 27202554"/>
              <a:gd name="connsiteY0" fmla="*/ 1180969 h 12009379"/>
              <a:gd name="connsiteX1" fmla="*/ 339810 w 27202554"/>
              <a:gd name="connsiteY1" fmla="*/ 841159 h 12009379"/>
              <a:gd name="connsiteX2" fmla="*/ 8281382 w 27202554"/>
              <a:gd name="connsiteY2" fmla="*/ 858746 h 12009379"/>
              <a:gd name="connsiteX3" fmla="*/ 9098752 w 27202554"/>
              <a:gd name="connsiteY3" fmla="*/ 1725296 h 12009379"/>
              <a:gd name="connsiteX4" fmla="*/ 9898390 w 27202554"/>
              <a:gd name="connsiteY4" fmla="*/ 841842 h 12009379"/>
              <a:gd name="connsiteX5" fmla="*/ 16210101 w 27202554"/>
              <a:gd name="connsiteY5" fmla="*/ 873729 h 12009379"/>
              <a:gd name="connsiteX6" fmla="*/ 17000117 w 27202554"/>
              <a:gd name="connsiteY6" fmla="*/ 0 h 12009379"/>
              <a:gd name="connsiteX7" fmla="*/ 17800742 w 27202554"/>
              <a:gd name="connsiteY7" fmla="*/ 861029 h 12009379"/>
              <a:gd name="connsiteX8" fmla="*/ 25975343 w 27202554"/>
              <a:gd name="connsiteY8" fmla="*/ 841159 h 12009379"/>
              <a:gd name="connsiteX9" fmla="*/ 26315153 w 27202554"/>
              <a:gd name="connsiteY9" fmla="*/ 1180969 h 12009379"/>
              <a:gd name="connsiteX10" fmla="*/ 26317448 w 27202554"/>
              <a:gd name="connsiteY10" fmla="*/ 1924108 h 12009379"/>
              <a:gd name="connsiteX11" fmla="*/ 27202554 w 27202554"/>
              <a:gd name="connsiteY11" fmla="*/ 2698471 h 12009379"/>
              <a:gd name="connsiteX12" fmla="*/ 26325613 w 27202554"/>
              <a:gd name="connsiteY12" fmla="*/ 3493105 h 12009379"/>
              <a:gd name="connsiteX13" fmla="*/ 26315153 w 27202554"/>
              <a:gd name="connsiteY13" fmla="*/ 9507720 h 12009379"/>
              <a:gd name="connsiteX14" fmla="*/ 25975343 w 27202554"/>
              <a:gd name="connsiteY14" fmla="*/ 9847530 h 12009379"/>
              <a:gd name="connsiteX15" fmla="*/ 10554313 w 27202554"/>
              <a:gd name="connsiteY15" fmla="*/ 9867042 h 12009379"/>
              <a:gd name="connsiteX16" fmla="*/ 10288566 w 27202554"/>
              <a:gd name="connsiteY16" fmla="*/ 12004610 h 12009379"/>
              <a:gd name="connsiteX17" fmla="*/ 10254572 w 27202554"/>
              <a:gd name="connsiteY17" fmla="*/ 9079725 h 12009379"/>
              <a:gd name="connsiteX18" fmla="*/ 10008863 w 27202554"/>
              <a:gd name="connsiteY18" fmla="*/ 8793762 h 12009379"/>
              <a:gd name="connsiteX19" fmla="*/ 261513 w 27202554"/>
              <a:gd name="connsiteY19" fmla="*/ 8776754 h 12009379"/>
              <a:gd name="connsiteX20" fmla="*/ 56796 w 27202554"/>
              <a:gd name="connsiteY20" fmla="*/ 8458975 h 12009379"/>
              <a:gd name="connsiteX21" fmla="*/ 0 w 27202554"/>
              <a:gd name="connsiteY21" fmla="*/ 1180969 h 12009379"/>
              <a:gd name="connsiteX0" fmla="*/ 0 w 27202554"/>
              <a:gd name="connsiteY0" fmla="*/ 1180969 h 12173573"/>
              <a:gd name="connsiteX1" fmla="*/ 339810 w 27202554"/>
              <a:gd name="connsiteY1" fmla="*/ 841159 h 12173573"/>
              <a:gd name="connsiteX2" fmla="*/ 8281382 w 27202554"/>
              <a:gd name="connsiteY2" fmla="*/ 858746 h 12173573"/>
              <a:gd name="connsiteX3" fmla="*/ 9098752 w 27202554"/>
              <a:gd name="connsiteY3" fmla="*/ 1725296 h 12173573"/>
              <a:gd name="connsiteX4" fmla="*/ 9898390 w 27202554"/>
              <a:gd name="connsiteY4" fmla="*/ 841842 h 12173573"/>
              <a:gd name="connsiteX5" fmla="*/ 16210101 w 27202554"/>
              <a:gd name="connsiteY5" fmla="*/ 873729 h 12173573"/>
              <a:gd name="connsiteX6" fmla="*/ 17000117 w 27202554"/>
              <a:gd name="connsiteY6" fmla="*/ 0 h 12173573"/>
              <a:gd name="connsiteX7" fmla="*/ 17800742 w 27202554"/>
              <a:gd name="connsiteY7" fmla="*/ 861029 h 12173573"/>
              <a:gd name="connsiteX8" fmla="*/ 25975343 w 27202554"/>
              <a:gd name="connsiteY8" fmla="*/ 841159 h 12173573"/>
              <a:gd name="connsiteX9" fmla="*/ 26315153 w 27202554"/>
              <a:gd name="connsiteY9" fmla="*/ 1180969 h 12173573"/>
              <a:gd name="connsiteX10" fmla="*/ 26317448 w 27202554"/>
              <a:gd name="connsiteY10" fmla="*/ 1924108 h 12173573"/>
              <a:gd name="connsiteX11" fmla="*/ 27202554 w 27202554"/>
              <a:gd name="connsiteY11" fmla="*/ 2698471 h 12173573"/>
              <a:gd name="connsiteX12" fmla="*/ 26325613 w 27202554"/>
              <a:gd name="connsiteY12" fmla="*/ 3493105 h 12173573"/>
              <a:gd name="connsiteX13" fmla="*/ 26315153 w 27202554"/>
              <a:gd name="connsiteY13" fmla="*/ 9507720 h 12173573"/>
              <a:gd name="connsiteX14" fmla="*/ 25975343 w 27202554"/>
              <a:gd name="connsiteY14" fmla="*/ 9847530 h 12173573"/>
              <a:gd name="connsiteX15" fmla="*/ 10525915 w 27202554"/>
              <a:gd name="connsiteY15" fmla="*/ 12173573 h 12173573"/>
              <a:gd name="connsiteX16" fmla="*/ 10288566 w 27202554"/>
              <a:gd name="connsiteY16" fmla="*/ 12004610 h 12173573"/>
              <a:gd name="connsiteX17" fmla="*/ 10254572 w 27202554"/>
              <a:gd name="connsiteY17" fmla="*/ 9079725 h 12173573"/>
              <a:gd name="connsiteX18" fmla="*/ 10008863 w 27202554"/>
              <a:gd name="connsiteY18" fmla="*/ 8793762 h 12173573"/>
              <a:gd name="connsiteX19" fmla="*/ 261513 w 27202554"/>
              <a:gd name="connsiteY19" fmla="*/ 8776754 h 12173573"/>
              <a:gd name="connsiteX20" fmla="*/ 56796 w 27202554"/>
              <a:gd name="connsiteY20" fmla="*/ 8458975 h 12173573"/>
              <a:gd name="connsiteX21" fmla="*/ 0 w 27202554"/>
              <a:gd name="connsiteY21" fmla="*/ 1180969 h 12173573"/>
              <a:gd name="connsiteX0" fmla="*/ 0 w 27202554"/>
              <a:gd name="connsiteY0" fmla="*/ 1180969 h 12342344"/>
              <a:gd name="connsiteX1" fmla="*/ 339810 w 27202554"/>
              <a:gd name="connsiteY1" fmla="*/ 841159 h 12342344"/>
              <a:gd name="connsiteX2" fmla="*/ 8281382 w 27202554"/>
              <a:gd name="connsiteY2" fmla="*/ 858746 h 12342344"/>
              <a:gd name="connsiteX3" fmla="*/ 9098752 w 27202554"/>
              <a:gd name="connsiteY3" fmla="*/ 1725296 h 12342344"/>
              <a:gd name="connsiteX4" fmla="*/ 9898390 w 27202554"/>
              <a:gd name="connsiteY4" fmla="*/ 841842 h 12342344"/>
              <a:gd name="connsiteX5" fmla="*/ 16210101 w 27202554"/>
              <a:gd name="connsiteY5" fmla="*/ 873729 h 12342344"/>
              <a:gd name="connsiteX6" fmla="*/ 17000117 w 27202554"/>
              <a:gd name="connsiteY6" fmla="*/ 0 h 12342344"/>
              <a:gd name="connsiteX7" fmla="*/ 17800742 w 27202554"/>
              <a:gd name="connsiteY7" fmla="*/ 861029 h 12342344"/>
              <a:gd name="connsiteX8" fmla="*/ 25975343 w 27202554"/>
              <a:gd name="connsiteY8" fmla="*/ 841159 h 12342344"/>
              <a:gd name="connsiteX9" fmla="*/ 26315153 w 27202554"/>
              <a:gd name="connsiteY9" fmla="*/ 1180969 h 12342344"/>
              <a:gd name="connsiteX10" fmla="*/ 26317448 w 27202554"/>
              <a:gd name="connsiteY10" fmla="*/ 1924108 h 12342344"/>
              <a:gd name="connsiteX11" fmla="*/ 27202554 w 27202554"/>
              <a:gd name="connsiteY11" fmla="*/ 2698471 h 12342344"/>
              <a:gd name="connsiteX12" fmla="*/ 26325613 w 27202554"/>
              <a:gd name="connsiteY12" fmla="*/ 3493105 h 12342344"/>
              <a:gd name="connsiteX13" fmla="*/ 26315153 w 27202554"/>
              <a:gd name="connsiteY13" fmla="*/ 9507720 h 12342344"/>
              <a:gd name="connsiteX14" fmla="*/ 25975343 w 27202554"/>
              <a:gd name="connsiteY14" fmla="*/ 9847530 h 12342344"/>
              <a:gd name="connsiteX15" fmla="*/ 10469120 w 27202554"/>
              <a:gd name="connsiteY15" fmla="*/ 12342344 h 12342344"/>
              <a:gd name="connsiteX16" fmla="*/ 10288566 w 27202554"/>
              <a:gd name="connsiteY16" fmla="*/ 12004610 h 12342344"/>
              <a:gd name="connsiteX17" fmla="*/ 10254572 w 27202554"/>
              <a:gd name="connsiteY17" fmla="*/ 9079725 h 12342344"/>
              <a:gd name="connsiteX18" fmla="*/ 10008863 w 27202554"/>
              <a:gd name="connsiteY18" fmla="*/ 8793762 h 12342344"/>
              <a:gd name="connsiteX19" fmla="*/ 261513 w 27202554"/>
              <a:gd name="connsiteY19" fmla="*/ 8776754 h 12342344"/>
              <a:gd name="connsiteX20" fmla="*/ 56796 w 27202554"/>
              <a:gd name="connsiteY20" fmla="*/ 8458975 h 12342344"/>
              <a:gd name="connsiteX21" fmla="*/ 0 w 27202554"/>
              <a:gd name="connsiteY21" fmla="*/ 1180969 h 12342344"/>
              <a:gd name="connsiteX0" fmla="*/ 0 w 27202554"/>
              <a:gd name="connsiteY0" fmla="*/ 1180969 h 12342344"/>
              <a:gd name="connsiteX1" fmla="*/ 339810 w 27202554"/>
              <a:gd name="connsiteY1" fmla="*/ 841159 h 12342344"/>
              <a:gd name="connsiteX2" fmla="*/ 8281382 w 27202554"/>
              <a:gd name="connsiteY2" fmla="*/ 858746 h 12342344"/>
              <a:gd name="connsiteX3" fmla="*/ 9098752 w 27202554"/>
              <a:gd name="connsiteY3" fmla="*/ 1725296 h 12342344"/>
              <a:gd name="connsiteX4" fmla="*/ 9898390 w 27202554"/>
              <a:gd name="connsiteY4" fmla="*/ 841842 h 12342344"/>
              <a:gd name="connsiteX5" fmla="*/ 16210101 w 27202554"/>
              <a:gd name="connsiteY5" fmla="*/ 873729 h 12342344"/>
              <a:gd name="connsiteX6" fmla="*/ 17000117 w 27202554"/>
              <a:gd name="connsiteY6" fmla="*/ 0 h 12342344"/>
              <a:gd name="connsiteX7" fmla="*/ 17800742 w 27202554"/>
              <a:gd name="connsiteY7" fmla="*/ 861029 h 12342344"/>
              <a:gd name="connsiteX8" fmla="*/ 25975343 w 27202554"/>
              <a:gd name="connsiteY8" fmla="*/ 841159 h 12342344"/>
              <a:gd name="connsiteX9" fmla="*/ 26315153 w 27202554"/>
              <a:gd name="connsiteY9" fmla="*/ 1180969 h 12342344"/>
              <a:gd name="connsiteX10" fmla="*/ 26317448 w 27202554"/>
              <a:gd name="connsiteY10" fmla="*/ 1924108 h 12342344"/>
              <a:gd name="connsiteX11" fmla="*/ 27202554 w 27202554"/>
              <a:gd name="connsiteY11" fmla="*/ 2698471 h 12342344"/>
              <a:gd name="connsiteX12" fmla="*/ 26325613 w 27202554"/>
              <a:gd name="connsiteY12" fmla="*/ 3493105 h 12342344"/>
              <a:gd name="connsiteX13" fmla="*/ 26315153 w 27202554"/>
              <a:gd name="connsiteY13" fmla="*/ 9507720 h 12342344"/>
              <a:gd name="connsiteX14" fmla="*/ 26032139 w 27202554"/>
              <a:gd name="connsiteY14" fmla="*/ 12266575 h 12342344"/>
              <a:gd name="connsiteX15" fmla="*/ 10469120 w 27202554"/>
              <a:gd name="connsiteY15" fmla="*/ 12342344 h 12342344"/>
              <a:gd name="connsiteX16" fmla="*/ 10288566 w 27202554"/>
              <a:gd name="connsiteY16" fmla="*/ 12004610 h 12342344"/>
              <a:gd name="connsiteX17" fmla="*/ 10254572 w 27202554"/>
              <a:gd name="connsiteY17" fmla="*/ 9079725 h 12342344"/>
              <a:gd name="connsiteX18" fmla="*/ 10008863 w 27202554"/>
              <a:gd name="connsiteY18" fmla="*/ 8793762 h 12342344"/>
              <a:gd name="connsiteX19" fmla="*/ 261513 w 27202554"/>
              <a:gd name="connsiteY19" fmla="*/ 8776754 h 12342344"/>
              <a:gd name="connsiteX20" fmla="*/ 56796 w 27202554"/>
              <a:gd name="connsiteY20" fmla="*/ 8458975 h 12342344"/>
              <a:gd name="connsiteX21" fmla="*/ 0 w 27202554"/>
              <a:gd name="connsiteY21" fmla="*/ 1180969 h 12342344"/>
              <a:gd name="connsiteX0" fmla="*/ 0 w 27202554"/>
              <a:gd name="connsiteY0" fmla="*/ 1180969 h 12407217"/>
              <a:gd name="connsiteX1" fmla="*/ 339810 w 27202554"/>
              <a:gd name="connsiteY1" fmla="*/ 841159 h 12407217"/>
              <a:gd name="connsiteX2" fmla="*/ 8281382 w 27202554"/>
              <a:gd name="connsiteY2" fmla="*/ 858746 h 12407217"/>
              <a:gd name="connsiteX3" fmla="*/ 9098752 w 27202554"/>
              <a:gd name="connsiteY3" fmla="*/ 1725296 h 12407217"/>
              <a:gd name="connsiteX4" fmla="*/ 9898390 w 27202554"/>
              <a:gd name="connsiteY4" fmla="*/ 841842 h 12407217"/>
              <a:gd name="connsiteX5" fmla="*/ 16210101 w 27202554"/>
              <a:gd name="connsiteY5" fmla="*/ 873729 h 12407217"/>
              <a:gd name="connsiteX6" fmla="*/ 17000117 w 27202554"/>
              <a:gd name="connsiteY6" fmla="*/ 0 h 12407217"/>
              <a:gd name="connsiteX7" fmla="*/ 17800742 w 27202554"/>
              <a:gd name="connsiteY7" fmla="*/ 861029 h 12407217"/>
              <a:gd name="connsiteX8" fmla="*/ 25975343 w 27202554"/>
              <a:gd name="connsiteY8" fmla="*/ 841159 h 12407217"/>
              <a:gd name="connsiteX9" fmla="*/ 26315153 w 27202554"/>
              <a:gd name="connsiteY9" fmla="*/ 1180969 h 12407217"/>
              <a:gd name="connsiteX10" fmla="*/ 26317448 w 27202554"/>
              <a:gd name="connsiteY10" fmla="*/ 1924108 h 12407217"/>
              <a:gd name="connsiteX11" fmla="*/ 27202554 w 27202554"/>
              <a:gd name="connsiteY11" fmla="*/ 2698471 h 12407217"/>
              <a:gd name="connsiteX12" fmla="*/ 26325613 w 27202554"/>
              <a:gd name="connsiteY12" fmla="*/ 3493105 h 12407217"/>
              <a:gd name="connsiteX13" fmla="*/ 26315153 w 27202554"/>
              <a:gd name="connsiteY13" fmla="*/ 9507720 h 12407217"/>
              <a:gd name="connsiteX14" fmla="*/ 26088935 w 27202554"/>
              <a:gd name="connsiteY14" fmla="*/ 12407217 h 12407217"/>
              <a:gd name="connsiteX15" fmla="*/ 10469120 w 27202554"/>
              <a:gd name="connsiteY15" fmla="*/ 12342344 h 12407217"/>
              <a:gd name="connsiteX16" fmla="*/ 10288566 w 27202554"/>
              <a:gd name="connsiteY16" fmla="*/ 12004610 h 12407217"/>
              <a:gd name="connsiteX17" fmla="*/ 10254572 w 27202554"/>
              <a:gd name="connsiteY17" fmla="*/ 9079725 h 12407217"/>
              <a:gd name="connsiteX18" fmla="*/ 10008863 w 27202554"/>
              <a:gd name="connsiteY18" fmla="*/ 8793762 h 12407217"/>
              <a:gd name="connsiteX19" fmla="*/ 261513 w 27202554"/>
              <a:gd name="connsiteY19" fmla="*/ 8776754 h 12407217"/>
              <a:gd name="connsiteX20" fmla="*/ 56796 w 27202554"/>
              <a:gd name="connsiteY20" fmla="*/ 8458975 h 12407217"/>
              <a:gd name="connsiteX21" fmla="*/ 0 w 27202554"/>
              <a:gd name="connsiteY21" fmla="*/ 1180969 h 12407217"/>
              <a:gd name="connsiteX0" fmla="*/ 0 w 27202554"/>
              <a:gd name="connsiteY0" fmla="*/ 1180969 h 12407217"/>
              <a:gd name="connsiteX1" fmla="*/ 339810 w 27202554"/>
              <a:gd name="connsiteY1" fmla="*/ 841159 h 12407217"/>
              <a:gd name="connsiteX2" fmla="*/ 8281382 w 27202554"/>
              <a:gd name="connsiteY2" fmla="*/ 858746 h 12407217"/>
              <a:gd name="connsiteX3" fmla="*/ 9098752 w 27202554"/>
              <a:gd name="connsiteY3" fmla="*/ 1725296 h 12407217"/>
              <a:gd name="connsiteX4" fmla="*/ 9898390 w 27202554"/>
              <a:gd name="connsiteY4" fmla="*/ 841842 h 12407217"/>
              <a:gd name="connsiteX5" fmla="*/ 16210101 w 27202554"/>
              <a:gd name="connsiteY5" fmla="*/ 873729 h 12407217"/>
              <a:gd name="connsiteX6" fmla="*/ 17000117 w 27202554"/>
              <a:gd name="connsiteY6" fmla="*/ 0 h 12407217"/>
              <a:gd name="connsiteX7" fmla="*/ 17800742 w 27202554"/>
              <a:gd name="connsiteY7" fmla="*/ 861029 h 12407217"/>
              <a:gd name="connsiteX8" fmla="*/ 25975343 w 27202554"/>
              <a:gd name="connsiteY8" fmla="*/ 841159 h 12407217"/>
              <a:gd name="connsiteX9" fmla="*/ 26315153 w 27202554"/>
              <a:gd name="connsiteY9" fmla="*/ 1180969 h 12407217"/>
              <a:gd name="connsiteX10" fmla="*/ 26317448 w 27202554"/>
              <a:gd name="connsiteY10" fmla="*/ 1924108 h 12407217"/>
              <a:gd name="connsiteX11" fmla="*/ 27202554 w 27202554"/>
              <a:gd name="connsiteY11" fmla="*/ 2698471 h 12407217"/>
              <a:gd name="connsiteX12" fmla="*/ 26325613 w 27202554"/>
              <a:gd name="connsiteY12" fmla="*/ 3493105 h 12407217"/>
              <a:gd name="connsiteX13" fmla="*/ 26371946 w 27202554"/>
              <a:gd name="connsiteY13" fmla="*/ 12011150 h 12407217"/>
              <a:gd name="connsiteX14" fmla="*/ 26088935 w 27202554"/>
              <a:gd name="connsiteY14" fmla="*/ 12407217 h 12407217"/>
              <a:gd name="connsiteX15" fmla="*/ 10469120 w 27202554"/>
              <a:gd name="connsiteY15" fmla="*/ 12342344 h 12407217"/>
              <a:gd name="connsiteX16" fmla="*/ 10288566 w 27202554"/>
              <a:gd name="connsiteY16" fmla="*/ 12004610 h 12407217"/>
              <a:gd name="connsiteX17" fmla="*/ 10254572 w 27202554"/>
              <a:gd name="connsiteY17" fmla="*/ 9079725 h 12407217"/>
              <a:gd name="connsiteX18" fmla="*/ 10008863 w 27202554"/>
              <a:gd name="connsiteY18" fmla="*/ 8793762 h 12407217"/>
              <a:gd name="connsiteX19" fmla="*/ 261513 w 27202554"/>
              <a:gd name="connsiteY19" fmla="*/ 8776754 h 12407217"/>
              <a:gd name="connsiteX20" fmla="*/ 56796 w 27202554"/>
              <a:gd name="connsiteY20" fmla="*/ 8458975 h 12407217"/>
              <a:gd name="connsiteX21" fmla="*/ 0 w 27202554"/>
              <a:gd name="connsiteY21" fmla="*/ 1180969 h 12407217"/>
              <a:gd name="connsiteX0" fmla="*/ 2068 w 27204622"/>
              <a:gd name="connsiteY0" fmla="*/ 1180969 h 12407217"/>
              <a:gd name="connsiteX1" fmla="*/ 341878 w 27204622"/>
              <a:gd name="connsiteY1" fmla="*/ 841159 h 12407217"/>
              <a:gd name="connsiteX2" fmla="*/ 8283450 w 27204622"/>
              <a:gd name="connsiteY2" fmla="*/ 858746 h 12407217"/>
              <a:gd name="connsiteX3" fmla="*/ 9100820 w 27204622"/>
              <a:gd name="connsiteY3" fmla="*/ 1725296 h 12407217"/>
              <a:gd name="connsiteX4" fmla="*/ 9900458 w 27204622"/>
              <a:gd name="connsiteY4" fmla="*/ 841842 h 12407217"/>
              <a:gd name="connsiteX5" fmla="*/ 16212169 w 27204622"/>
              <a:gd name="connsiteY5" fmla="*/ 873729 h 12407217"/>
              <a:gd name="connsiteX6" fmla="*/ 17002185 w 27204622"/>
              <a:gd name="connsiteY6" fmla="*/ 0 h 12407217"/>
              <a:gd name="connsiteX7" fmla="*/ 17802810 w 27204622"/>
              <a:gd name="connsiteY7" fmla="*/ 861029 h 12407217"/>
              <a:gd name="connsiteX8" fmla="*/ 25977411 w 27204622"/>
              <a:gd name="connsiteY8" fmla="*/ 841159 h 12407217"/>
              <a:gd name="connsiteX9" fmla="*/ 26317221 w 27204622"/>
              <a:gd name="connsiteY9" fmla="*/ 1180969 h 12407217"/>
              <a:gd name="connsiteX10" fmla="*/ 26319516 w 27204622"/>
              <a:gd name="connsiteY10" fmla="*/ 1924108 h 12407217"/>
              <a:gd name="connsiteX11" fmla="*/ 27204622 w 27204622"/>
              <a:gd name="connsiteY11" fmla="*/ 2698471 h 12407217"/>
              <a:gd name="connsiteX12" fmla="*/ 26327681 w 27204622"/>
              <a:gd name="connsiteY12" fmla="*/ 3493105 h 12407217"/>
              <a:gd name="connsiteX13" fmla="*/ 26374014 w 27204622"/>
              <a:gd name="connsiteY13" fmla="*/ 12011150 h 12407217"/>
              <a:gd name="connsiteX14" fmla="*/ 26091003 w 27204622"/>
              <a:gd name="connsiteY14" fmla="*/ 12407217 h 12407217"/>
              <a:gd name="connsiteX15" fmla="*/ 10471188 w 27204622"/>
              <a:gd name="connsiteY15" fmla="*/ 12342344 h 12407217"/>
              <a:gd name="connsiteX16" fmla="*/ 10290634 w 27204622"/>
              <a:gd name="connsiteY16" fmla="*/ 12004610 h 12407217"/>
              <a:gd name="connsiteX17" fmla="*/ 10256640 w 27204622"/>
              <a:gd name="connsiteY17" fmla="*/ 9079725 h 12407217"/>
              <a:gd name="connsiteX18" fmla="*/ 10010931 w 27204622"/>
              <a:gd name="connsiteY18" fmla="*/ 8793762 h 12407217"/>
              <a:gd name="connsiteX19" fmla="*/ 263581 w 27204622"/>
              <a:gd name="connsiteY19" fmla="*/ 8776754 h 12407217"/>
              <a:gd name="connsiteX20" fmla="*/ 2069 w 27204622"/>
              <a:gd name="connsiteY20" fmla="*/ 8458975 h 12407217"/>
              <a:gd name="connsiteX21" fmla="*/ 2068 w 27204622"/>
              <a:gd name="connsiteY21" fmla="*/ 1180969 h 12407217"/>
              <a:gd name="connsiteX0" fmla="*/ 2068 w 27204622"/>
              <a:gd name="connsiteY0" fmla="*/ 1180969 h 12407217"/>
              <a:gd name="connsiteX1" fmla="*/ 341878 w 27204622"/>
              <a:gd name="connsiteY1" fmla="*/ 841159 h 12407217"/>
              <a:gd name="connsiteX2" fmla="*/ 8126516 w 27204622"/>
              <a:gd name="connsiteY2" fmla="*/ 1046699 h 12407217"/>
              <a:gd name="connsiteX3" fmla="*/ 9100820 w 27204622"/>
              <a:gd name="connsiteY3" fmla="*/ 1725296 h 12407217"/>
              <a:gd name="connsiteX4" fmla="*/ 9900458 w 27204622"/>
              <a:gd name="connsiteY4" fmla="*/ 841842 h 12407217"/>
              <a:gd name="connsiteX5" fmla="*/ 16212169 w 27204622"/>
              <a:gd name="connsiteY5" fmla="*/ 873729 h 12407217"/>
              <a:gd name="connsiteX6" fmla="*/ 17002185 w 27204622"/>
              <a:gd name="connsiteY6" fmla="*/ 0 h 12407217"/>
              <a:gd name="connsiteX7" fmla="*/ 17802810 w 27204622"/>
              <a:gd name="connsiteY7" fmla="*/ 861029 h 12407217"/>
              <a:gd name="connsiteX8" fmla="*/ 25977411 w 27204622"/>
              <a:gd name="connsiteY8" fmla="*/ 841159 h 12407217"/>
              <a:gd name="connsiteX9" fmla="*/ 26317221 w 27204622"/>
              <a:gd name="connsiteY9" fmla="*/ 1180969 h 12407217"/>
              <a:gd name="connsiteX10" fmla="*/ 26319516 w 27204622"/>
              <a:gd name="connsiteY10" fmla="*/ 1924108 h 12407217"/>
              <a:gd name="connsiteX11" fmla="*/ 27204622 w 27204622"/>
              <a:gd name="connsiteY11" fmla="*/ 2698471 h 12407217"/>
              <a:gd name="connsiteX12" fmla="*/ 26327681 w 27204622"/>
              <a:gd name="connsiteY12" fmla="*/ 3493105 h 12407217"/>
              <a:gd name="connsiteX13" fmla="*/ 26374014 w 27204622"/>
              <a:gd name="connsiteY13" fmla="*/ 12011150 h 12407217"/>
              <a:gd name="connsiteX14" fmla="*/ 26091003 w 27204622"/>
              <a:gd name="connsiteY14" fmla="*/ 12407217 h 12407217"/>
              <a:gd name="connsiteX15" fmla="*/ 10471188 w 27204622"/>
              <a:gd name="connsiteY15" fmla="*/ 12342344 h 12407217"/>
              <a:gd name="connsiteX16" fmla="*/ 10290634 w 27204622"/>
              <a:gd name="connsiteY16" fmla="*/ 12004610 h 12407217"/>
              <a:gd name="connsiteX17" fmla="*/ 10256640 w 27204622"/>
              <a:gd name="connsiteY17" fmla="*/ 9079725 h 12407217"/>
              <a:gd name="connsiteX18" fmla="*/ 10010931 w 27204622"/>
              <a:gd name="connsiteY18" fmla="*/ 8793762 h 12407217"/>
              <a:gd name="connsiteX19" fmla="*/ 263581 w 27204622"/>
              <a:gd name="connsiteY19" fmla="*/ 8776754 h 12407217"/>
              <a:gd name="connsiteX20" fmla="*/ 2069 w 27204622"/>
              <a:gd name="connsiteY20" fmla="*/ 8458975 h 12407217"/>
              <a:gd name="connsiteX21" fmla="*/ 2068 w 27204622"/>
              <a:gd name="connsiteY21" fmla="*/ 1180969 h 12407217"/>
              <a:gd name="connsiteX0" fmla="*/ 2068 w 27204622"/>
              <a:gd name="connsiteY0" fmla="*/ 1180969 h 12407217"/>
              <a:gd name="connsiteX1" fmla="*/ 341878 w 27204622"/>
              <a:gd name="connsiteY1" fmla="*/ 841159 h 12407217"/>
              <a:gd name="connsiteX2" fmla="*/ 8314837 w 27204622"/>
              <a:gd name="connsiteY2" fmla="*/ 869188 h 12407217"/>
              <a:gd name="connsiteX3" fmla="*/ 9100820 w 27204622"/>
              <a:gd name="connsiteY3" fmla="*/ 1725296 h 12407217"/>
              <a:gd name="connsiteX4" fmla="*/ 9900458 w 27204622"/>
              <a:gd name="connsiteY4" fmla="*/ 841842 h 12407217"/>
              <a:gd name="connsiteX5" fmla="*/ 16212169 w 27204622"/>
              <a:gd name="connsiteY5" fmla="*/ 873729 h 12407217"/>
              <a:gd name="connsiteX6" fmla="*/ 17002185 w 27204622"/>
              <a:gd name="connsiteY6" fmla="*/ 0 h 12407217"/>
              <a:gd name="connsiteX7" fmla="*/ 17802810 w 27204622"/>
              <a:gd name="connsiteY7" fmla="*/ 861029 h 12407217"/>
              <a:gd name="connsiteX8" fmla="*/ 25977411 w 27204622"/>
              <a:gd name="connsiteY8" fmla="*/ 841159 h 12407217"/>
              <a:gd name="connsiteX9" fmla="*/ 26317221 w 27204622"/>
              <a:gd name="connsiteY9" fmla="*/ 1180969 h 12407217"/>
              <a:gd name="connsiteX10" fmla="*/ 26319516 w 27204622"/>
              <a:gd name="connsiteY10" fmla="*/ 1924108 h 12407217"/>
              <a:gd name="connsiteX11" fmla="*/ 27204622 w 27204622"/>
              <a:gd name="connsiteY11" fmla="*/ 2698471 h 12407217"/>
              <a:gd name="connsiteX12" fmla="*/ 26327681 w 27204622"/>
              <a:gd name="connsiteY12" fmla="*/ 3493105 h 12407217"/>
              <a:gd name="connsiteX13" fmla="*/ 26374014 w 27204622"/>
              <a:gd name="connsiteY13" fmla="*/ 12011150 h 12407217"/>
              <a:gd name="connsiteX14" fmla="*/ 26091003 w 27204622"/>
              <a:gd name="connsiteY14" fmla="*/ 12407217 h 12407217"/>
              <a:gd name="connsiteX15" fmla="*/ 10471188 w 27204622"/>
              <a:gd name="connsiteY15" fmla="*/ 12342344 h 12407217"/>
              <a:gd name="connsiteX16" fmla="*/ 10290634 w 27204622"/>
              <a:gd name="connsiteY16" fmla="*/ 12004610 h 12407217"/>
              <a:gd name="connsiteX17" fmla="*/ 10256640 w 27204622"/>
              <a:gd name="connsiteY17" fmla="*/ 9079725 h 12407217"/>
              <a:gd name="connsiteX18" fmla="*/ 10010931 w 27204622"/>
              <a:gd name="connsiteY18" fmla="*/ 8793762 h 12407217"/>
              <a:gd name="connsiteX19" fmla="*/ 263581 w 27204622"/>
              <a:gd name="connsiteY19" fmla="*/ 8776754 h 12407217"/>
              <a:gd name="connsiteX20" fmla="*/ 2069 w 27204622"/>
              <a:gd name="connsiteY20" fmla="*/ 8458975 h 12407217"/>
              <a:gd name="connsiteX21" fmla="*/ 2068 w 27204622"/>
              <a:gd name="connsiteY21" fmla="*/ 1180969 h 12407217"/>
              <a:gd name="connsiteX0" fmla="*/ 2068 w 27204622"/>
              <a:gd name="connsiteY0" fmla="*/ 1180969 h 12407217"/>
              <a:gd name="connsiteX1" fmla="*/ 341878 w 27204622"/>
              <a:gd name="connsiteY1" fmla="*/ 841159 h 12407217"/>
              <a:gd name="connsiteX2" fmla="*/ 8314837 w 27204622"/>
              <a:gd name="connsiteY2" fmla="*/ 869188 h 12407217"/>
              <a:gd name="connsiteX3" fmla="*/ 9082471 w 27204622"/>
              <a:gd name="connsiteY3" fmla="*/ 1945056 h 12407217"/>
              <a:gd name="connsiteX4" fmla="*/ 9900458 w 27204622"/>
              <a:gd name="connsiteY4" fmla="*/ 841842 h 12407217"/>
              <a:gd name="connsiteX5" fmla="*/ 16212169 w 27204622"/>
              <a:gd name="connsiteY5" fmla="*/ 873729 h 12407217"/>
              <a:gd name="connsiteX6" fmla="*/ 17002185 w 27204622"/>
              <a:gd name="connsiteY6" fmla="*/ 0 h 12407217"/>
              <a:gd name="connsiteX7" fmla="*/ 17802810 w 27204622"/>
              <a:gd name="connsiteY7" fmla="*/ 861029 h 12407217"/>
              <a:gd name="connsiteX8" fmla="*/ 25977411 w 27204622"/>
              <a:gd name="connsiteY8" fmla="*/ 841159 h 12407217"/>
              <a:gd name="connsiteX9" fmla="*/ 26317221 w 27204622"/>
              <a:gd name="connsiteY9" fmla="*/ 1180969 h 12407217"/>
              <a:gd name="connsiteX10" fmla="*/ 26319516 w 27204622"/>
              <a:gd name="connsiteY10" fmla="*/ 1924108 h 12407217"/>
              <a:gd name="connsiteX11" fmla="*/ 27204622 w 27204622"/>
              <a:gd name="connsiteY11" fmla="*/ 2698471 h 12407217"/>
              <a:gd name="connsiteX12" fmla="*/ 26327681 w 27204622"/>
              <a:gd name="connsiteY12" fmla="*/ 3493105 h 12407217"/>
              <a:gd name="connsiteX13" fmla="*/ 26374014 w 27204622"/>
              <a:gd name="connsiteY13" fmla="*/ 12011150 h 12407217"/>
              <a:gd name="connsiteX14" fmla="*/ 26091003 w 27204622"/>
              <a:gd name="connsiteY14" fmla="*/ 12407217 h 12407217"/>
              <a:gd name="connsiteX15" fmla="*/ 10471188 w 27204622"/>
              <a:gd name="connsiteY15" fmla="*/ 12342344 h 12407217"/>
              <a:gd name="connsiteX16" fmla="*/ 10290634 w 27204622"/>
              <a:gd name="connsiteY16" fmla="*/ 12004610 h 12407217"/>
              <a:gd name="connsiteX17" fmla="*/ 10256640 w 27204622"/>
              <a:gd name="connsiteY17" fmla="*/ 9079725 h 12407217"/>
              <a:gd name="connsiteX18" fmla="*/ 10010931 w 27204622"/>
              <a:gd name="connsiteY18" fmla="*/ 8793762 h 12407217"/>
              <a:gd name="connsiteX19" fmla="*/ 263581 w 27204622"/>
              <a:gd name="connsiteY19" fmla="*/ 8776754 h 12407217"/>
              <a:gd name="connsiteX20" fmla="*/ 2069 w 27204622"/>
              <a:gd name="connsiteY20" fmla="*/ 8458975 h 12407217"/>
              <a:gd name="connsiteX21" fmla="*/ 2068 w 27204622"/>
              <a:gd name="connsiteY21" fmla="*/ 1180969 h 12407217"/>
              <a:gd name="connsiteX0" fmla="*/ 2068 w 27204622"/>
              <a:gd name="connsiteY0" fmla="*/ 1180969 h 12407217"/>
              <a:gd name="connsiteX1" fmla="*/ 341878 w 27204622"/>
              <a:gd name="connsiteY1" fmla="*/ 841159 h 12407217"/>
              <a:gd name="connsiteX2" fmla="*/ 8314837 w 27204622"/>
              <a:gd name="connsiteY2" fmla="*/ 869188 h 12407217"/>
              <a:gd name="connsiteX3" fmla="*/ 9131402 w 27204622"/>
              <a:gd name="connsiteY3" fmla="*/ 1774132 h 12407217"/>
              <a:gd name="connsiteX4" fmla="*/ 9900458 w 27204622"/>
              <a:gd name="connsiteY4" fmla="*/ 841842 h 12407217"/>
              <a:gd name="connsiteX5" fmla="*/ 16212169 w 27204622"/>
              <a:gd name="connsiteY5" fmla="*/ 873729 h 12407217"/>
              <a:gd name="connsiteX6" fmla="*/ 17002185 w 27204622"/>
              <a:gd name="connsiteY6" fmla="*/ 0 h 12407217"/>
              <a:gd name="connsiteX7" fmla="*/ 17802810 w 27204622"/>
              <a:gd name="connsiteY7" fmla="*/ 861029 h 12407217"/>
              <a:gd name="connsiteX8" fmla="*/ 25977411 w 27204622"/>
              <a:gd name="connsiteY8" fmla="*/ 841159 h 12407217"/>
              <a:gd name="connsiteX9" fmla="*/ 26317221 w 27204622"/>
              <a:gd name="connsiteY9" fmla="*/ 1180969 h 12407217"/>
              <a:gd name="connsiteX10" fmla="*/ 26319516 w 27204622"/>
              <a:gd name="connsiteY10" fmla="*/ 1924108 h 12407217"/>
              <a:gd name="connsiteX11" fmla="*/ 27204622 w 27204622"/>
              <a:gd name="connsiteY11" fmla="*/ 2698471 h 12407217"/>
              <a:gd name="connsiteX12" fmla="*/ 26327681 w 27204622"/>
              <a:gd name="connsiteY12" fmla="*/ 3493105 h 12407217"/>
              <a:gd name="connsiteX13" fmla="*/ 26374014 w 27204622"/>
              <a:gd name="connsiteY13" fmla="*/ 12011150 h 12407217"/>
              <a:gd name="connsiteX14" fmla="*/ 26091003 w 27204622"/>
              <a:gd name="connsiteY14" fmla="*/ 12407217 h 12407217"/>
              <a:gd name="connsiteX15" fmla="*/ 10471188 w 27204622"/>
              <a:gd name="connsiteY15" fmla="*/ 12342344 h 12407217"/>
              <a:gd name="connsiteX16" fmla="*/ 10290634 w 27204622"/>
              <a:gd name="connsiteY16" fmla="*/ 12004610 h 12407217"/>
              <a:gd name="connsiteX17" fmla="*/ 10256640 w 27204622"/>
              <a:gd name="connsiteY17" fmla="*/ 9079725 h 12407217"/>
              <a:gd name="connsiteX18" fmla="*/ 10010931 w 27204622"/>
              <a:gd name="connsiteY18" fmla="*/ 8793762 h 12407217"/>
              <a:gd name="connsiteX19" fmla="*/ 263581 w 27204622"/>
              <a:gd name="connsiteY19" fmla="*/ 8776754 h 12407217"/>
              <a:gd name="connsiteX20" fmla="*/ 2069 w 27204622"/>
              <a:gd name="connsiteY20" fmla="*/ 8458975 h 12407217"/>
              <a:gd name="connsiteX21" fmla="*/ 2068 w 27204622"/>
              <a:gd name="connsiteY21" fmla="*/ 1180969 h 12407217"/>
              <a:gd name="connsiteX0" fmla="*/ 2068 w 27204622"/>
              <a:gd name="connsiteY0" fmla="*/ 1180969 h 12407217"/>
              <a:gd name="connsiteX1" fmla="*/ 341878 w 27204622"/>
              <a:gd name="connsiteY1" fmla="*/ 841159 h 12407217"/>
              <a:gd name="connsiteX2" fmla="*/ 8314837 w 27204622"/>
              <a:gd name="connsiteY2" fmla="*/ 869188 h 12407217"/>
              <a:gd name="connsiteX3" fmla="*/ 9119169 w 27204622"/>
              <a:gd name="connsiteY3" fmla="*/ 1761923 h 12407217"/>
              <a:gd name="connsiteX4" fmla="*/ 9900458 w 27204622"/>
              <a:gd name="connsiteY4" fmla="*/ 841842 h 12407217"/>
              <a:gd name="connsiteX5" fmla="*/ 16212169 w 27204622"/>
              <a:gd name="connsiteY5" fmla="*/ 873729 h 12407217"/>
              <a:gd name="connsiteX6" fmla="*/ 17002185 w 27204622"/>
              <a:gd name="connsiteY6" fmla="*/ 0 h 12407217"/>
              <a:gd name="connsiteX7" fmla="*/ 17802810 w 27204622"/>
              <a:gd name="connsiteY7" fmla="*/ 861029 h 12407217"/>
              <a:gd name="connsiteX8" fmla="*/ 25977411 w 27204622"/>
              <a:gd name="connsiteY8" fmla="*/ 841159 h 12407217"/>
              <a:gd name="connsiteX9" fmla="*/ 26317221 w 27204622"/>
              <a:gd name="connsiteY9" fmla="*/ 1180969 h 12407217"/>
              <a:gd name="connsiteX10" fmla="*/ 26319516 w 27204622"/>
              <a:gd name="connsiteY10" fmla="*/ 1924108 h 12407217"/>
              <a:gd name="connsiteX11" fmla="*/ 27204622 w 27204622"/>
              <a:gd name="connsiteY11" fmla="*/ 2698471 h 12407217"/>
              <a:gd name="connsiteX12" fmla="*/ 26327681 w 27204622"/>
              <a:gd name="connsiteY12" fmla="*/ 3493105 h 12407217"/>
              <a:gd name="connsiteX13" fmla="*/ 26374014 w 27204622"/>
              <a:gd name="connsiteY13" fmla="*/ 12011150 h 12407217"/>
              <a:gd name="connsiteX14" fmla="*/ 26091003 w 27204622"/>
              <a:gd name="connsiteY14" fmla="*/ 12407217 h 12407217"/>
              <a:gd name="connsiteX15" fmla="*/ 10471188 w 27204622"/>
              <a:gd name="connsiteY15" fmla="*/ 12342344 h 12407217"/>
              <a:gd name="connsiteX16" fmla="*/ 10290634 w 27204622"/>
              <a:gd name="connsiteY16" fmla="*/ 12004610 h 12407217"/>
              <a:gd name="connsiteX17" fmla="*/ 10256640 w 27204622"/>
              <a:gd name="connsiteY17" fmla="*/ 9079725 h 12407217"/>
              <a:gd name="connsiteX18" fmla="*/ 10010931 w 27204622"/>
              <a:gd name="connsiteY18" fmla="*/ 8793762 h 12407217"/>
              <a:gd name="connsiteX19" fmla="*/ 263581 w 27204622"/>
              <a:gd name="connsiteY19" fmla="*/ 8776754 h 12407217"/>
              <a:gd name="connsiteX20" fmla="*/ 2069 w 27204622"/>
              <a:gd name="connsiteY20" fmla="*/ 8458975 h 12407217"/>
              <a:gd name="connsiteX21" fmla="*/ 2068 w 27204622"/>
              <a:gd name="connsiteY21" fmla="*/ 1180969 h 12407217"/>
              <a:gd name="connsiteX0" fmla="*/ 2068 w 27204622"/>
              <a:gd name="connsiteY0" fmla="*/ 1180969 h 12407217"/>
              <a:gd name="connsiteX1" fmla="*/ 341878 w 27204622"/>
              <a:gd name="connsiteY1" fmla="*/ 841159 h 12407217"/>
              <a:gd name="connsiteX2" fmla="*/ 8314837 w 27204622"/>
              <a:gd name="connsiteY2" fmla="*/ 869188 h 12407217"/>
              <a:gd name="connsiteX3" fmla="*/ 9119169 w 27204622"/>
              <a:gd name="connsiteY3" fmla="*/ 1761923 h 12407217"/>
              <a:gd name="connsiteX4" fmla="*/ 10035019 w 27204622"/>
              <a:gd name="connsiteY4" fmla="*/ 1189795 h 12407217"/>
              <a:gd name="connsiteX5" fmla="*/ 16212169 w 27204622"/>
              <a:gd name="connsiteY5" fmla="*/ 873729 h 12407217"/>
              <a:gd name="connsiteX6" fmla="*/ 17002185 w 27204622"/>
              <a:gd name="connsiteY6" fmla="*/ 0 h 12407217"/>
              <a:gd name="connsiteX7" fmla="*/ 17802810 w 27204622"/>
              <a:gd name="connsiteY7" fmla="*/ 861029 h 12407217"/>
              <a:gd name="connsiteX8" fmla="*/ 25977411 w 27204622"/>
              <a:gd name="connsiteY8" fmla="*/ 841159 h 12407217"/>
              <a:gd name="connsiteX9" fmla="*/ 26317221 w 27204622"/>
              <a:gd name="connsiteY9" fmla="*/ 1180969 h 12407217"/>
              <a:gd name="connsiteX10" fmla="*/ 26319516 w 27204622"/>
              <a:gd name="connsiteY10" fmla="*/ 1924108 h 12407217"/>
              <a:gd name="connsiteX11" fmla="*/ 27204622 w 27204622"/>
              <a:gd name="connsiteY11" fmla="*/ 2698471 h 12407217"/>
              <a:gd name="connsiteX12" fmla="*/ 26327681 w 27204622"/>
              <a:gd name="connsiteY12" fmla="*/ 3493105 h 12407217"/>
              <a:gd name="connsiteX13" fmla="*/ 26374014 w 27204622"/>
              <a:gd name="connsiteY13" fmla="*/ 12011150 h 12407217"/>
              <a:gd name="connsiteX14" fmla="*/ 26091003 w 27204622"/>
              <a:gd name="connsiteY14" fmla="*/ 12407217 h 12407217"/>
              <a:gd name="connsiteX15" fmla="*/ 10471188 w 27204622"/>
              <a:gd name="connsiteY15" fmla="*/ 12342344 h 12407217"/>
              <a:gd name="connsiteX16" fmla="*/ 10290634 w 27204622"/>
              <a:gd name="connsiteY16" fmla="*/ 12004610 h 12407217"/>
              <a:gd name="connsiteX17" fmla="*/ 10256640 w 27204622"/>
              <a:gd name="connsiteY17" fmla="*/ 9079725 h 12407217"/>
              <a:gd name="connsiteX18" fmla="*/ 10010931 w 27204622"/>
              <a:gd name="connsiteY18" fmla="*/ 8793762 h 12407217"/>
              <a:gd name="connsiteX19" fmla="*/ 263581 w 27204622"/>
              <a:gd name="connsiteY19" fmla="*/ 8776754 h 12407217"/>
              <a:gd name="connsiteX20" fmla="*/ 2069 w 27204622"/>
              <a:gd name="connsiteY20" fmla="*/ 8458975 h 12407217"/>
              <a:gd name="connsiteX21" fmla="*/ 2068 w 27204622"/>
              <a:gd name="connsiteY21" fmla="*/ 1180969 h 12407217"/>
              <a:gd name="connsiteX0" fmla="*/ 2068 w 27204622"/>
              <a:gd name="connsiteY0" fmla="*/ 1180969 h 12407217"/>
              <a:gd name="connsiteX1" fmla="*/ 341878 w 27204622"/>
              <a:gd name="connsiteY1" fmla="*/ 841159 h 12407217"/>
              <a:gd name="connsiteX2" fmla="*/ 8314837 w 27204622"/>
              <a:gd name="connsiteY2" fmla="*/ 869188 h 12407217"/>
              <a:gd name="connsiteX3" fmla="*/ 9119169 w 27204622"/>
              <a:gd name="connsiteY3" fmla="*/ 1761923 h 12407217"/>
              <a:gd name="connsiteX4" fmla="*/ 9924923 w 27204622"/>
              <a:gd name="connsiteY4" fmla="*/ 866259 h 12407217"/>
              <a:gd name="connsiteX5" fmla="*/ 16212169 w 27204622"/>
              <a:gd name="connsiteY5" fmla="*/ 873729 h 12407217"/>
              <a:gd name="connsiteX6" fmla="*/ 17002185 w 27204622"/>
              <a:gd name="connsiteY6" fmla="*/ 0 h 12407217"/>
              <a:gd name="connsiteX7" fmla="*/ 17802810 w 27204622"/>
              <a:gd name="connsiteY7" fmla="*/ 861029 h 12407217"/>
              <a:gd name="connsiteX8" fmla="*/ 25977411 w 27204622"/>
              <a:gd name="connsiteY8" fmla="*/ 841159 h 12407217"/>
              <a:gd name="connsiteX9" fmla="*/ 26317221 w 27204622"/>
              <a:gd name="connsiteY9" fmla="*/ 1180969 h 12407217"/>
              <a:gd name="connsiteX10" fmla="*/ 26319516 w 27204622"/>
              <a:gd name="connsiteY10" fmla="*/ 1924108 h 12407217"/>
              <a:gd name="connsiteX11" fmla="*/ 27204622 w 27204622"/>
              <a:gd name="connsiteY11" fmla="*/ 2698471 h 12407217"/>
              <a:gd name="connsiteX12" fmla="*/ 26327681 w 27204622"/>
              <a:gd name="connsiteY12" fmla="*/ 3493105 h 12407217"/>
              <a:gd name="connsiteX13" fmla="*/ 26374014 w 27204622"/>
              <a:gd name="connsiteY13" fmla="*/ 12011150 h 12407217"/>
              <a:gd name="connsiteX14" fmla="*/ 26091003 w 27204622"/>
              <a:gd name="connsiteY14" fmla="*/ 12407217 h 12407217"/>
              <a:gd name="connsiteX15" fmla="*/ 10471188 w 27204622"/>
              <a:gd name="connsiteY15" fmla="*/ 12342344 h 12407217"/>
              <a:gd name="connsiteX16" fmla="*/ 10290634 w 27204622"/>
              <a:gd name="connsiteY16" fmla="*/ 12004610 h 12407217"/>
              <a:gd name="connsiteX17" fmla="*/ 10256640 w 27204622"/>
              <a:gd name="connsiteY17" fmla="*/ 9079725 h 12407217"/>
              <a:gd name="connsiteX18" fmla="*/ 10010931 w 27204622"/>
              <a:gd name="connsiteY18" fmla="*/ 8793762 h 12407217"/>
              <a:gd name="connsiteX19" fmla="*/ 263581 w 27204622"/>
              <a:gd name="connsiteY19" fmla="*/ 8776754 h 12407217"/>
              <a:gd name="connsiteX20" fmla="*/ 2069 w 27204622"/>
              <a:gd name="connsiteY20" fmla="*/ 8458975 h 12407217"/>
              <a:gd name="connsiteX21" fmla="*/ 2068 w 27204622"/>
              <a:gd name="connsiteY21" fmla="*/ 1180969 h 12407217"/>
              <a:gd name="connsiteX0" fmla="*/ 2068 w 27204622"/>
              <a:gd name="connsiteY0" fmla="*/ 1180969 h 12407217"/>
              <a:gd name="connsiteX1" fmla="*/ 341878 w 27204622"/>
              <a:gd name="connsiteY1" fmla="*/ 841159 h 12407217"/>
              <a:gd name="connsiteX2" fmla="*/ 8314837 w 27204622"/>
              <a:gd name="connsiteY2" fmla="*/ 869188 h 12407217"/>
              <a:gd name="connsiteX3" fmla="*/ 9119169 w 27204622"/>
              <a:gd name="connsiteY3" fmla="*/ 1761923 h 12407217"/>
              <a:gd name="connsiteX4" fmla="*/ 9924923 w 27204622"/>
              <a:gd name="connsiteY4" fmla="*/ 866259 h 12407217"/>
              <a:gd name="connsiteX5" fmla="*/ 16212169 w 27204622"/>
              <a:gd name="connsiteY5" fmla="*/ 873729 h 12407217"/>
              <a:gd name="connsiteX6" fmla="*/ 17002185 w 27204622"/>
              <a:gd name="connsiteY6" fmla="*/ 0 h 12407217"/>
              <a:gd name="connsiteX7" fmla="*/ 17802810 w 27204622"/>
              <a:gd name="connsiteY7" fmla="*/ 861029 h 12407217"/>
              <a:gd name="connsiteX8" fmla="*/ 25977411 w 27204622"/>
              <a:gd name="connsiteY8" fmla="*/ 841159 h 12407217"/>
              <a:gd name="connsiteX9" fmla="*/ 26317221 w 27204622"/>
              <a:gd name="connsiteY9" fmla="*/ 1180969 h 12407217"/>
              <a:gd name="connsiteX10" fmla="*/ 26319516 w 27204622"/>
              <a:gd name="connsiteY10" fmla="*/ 1924108 h 12407217"/>
              <a:gd name="connsiteX11" fmla="*/ 27204622 w 27204622"/>
              <a:gd name="connsiteY11" fmla="*/ 2698471 h 12407217"/>
              <a:gd name="connsiteX12" fmla="*/ 26327681 w 27204622"/>
              <a:gd name="connsiteY12" fmla="*/ 3493105 h 12407217"/>
              <a:gd name="connsiteX13" fmla="*/ 26374014 w 27204622"/>
              <a:gd name="connsiteY13" fmla="*/ 12011150 h 12407217"/>
              <a:gd name="connsiteX14" fmla="*/ 26091003 w 27204622"/>
              <a:gd name="connsiteY14" fmla="*/ 12407217 h 12407217"/>
              <a:gd name="connsiteX15" fmla="*/ 10471188 w 27204622"/>
              <a:gd name="connsiteY15" fmla="*/ 12342344 h 12407217"/>
              <a:gd name="connsiteX16" fmla="*/ 10240939 w 27204622"/>
              <a:gd name="connsiteY16" fmla="*/ 12024449 h 12407217"/>
              <a:gd name="connsiteX17" fmla="*/ 10256640 w 27204622"/>
              <a:gd name="connsiteY17" fmla="*/ 9079725 h 12407217"/>
              <a:gd name="connsiteX18" fmla="*/ 10010931 w 27204622"/>
              <a:gd name="connsiteY18" fmla="*/ 8793762 h 12407217"/>
              <a:gd name="connsiteX19" fmla="*/ 263581 w 27204622"/>
              <a:gd name="connsiteY19" fmla="*/ 8776754 h 12407217"/>
              <a:gd name="connsiteX20" fmla="*/ 2069 w 27204622"/>
              <a:gd name="connsiteY20" fmla="*/ 8458975 h 12407217"/>
              <a:gd name="connsiteX21" fmla="*/ 2068 w 27204622"/>
              <a:gd name="connsiteY21" fmla="*/ 1180969 h 12407217"/>
              <a:gd name="connsiteX0" fmla="*/ 2068 w 27204622"/>
              <a:gd name="connsiteY0" fmla="*/ 1180969 h 12407217"/>
              <a:gd name="connsiteX1" fmla="*/ 341878 w 27204622"/>
              <a:gd name="connsiteY1" fmla="*/ 841159 h 12407217"/>
              <a:gd name="connsiteX2" fmla="*/ 8314837 w 27204622"/>
              <a:gd name="connsiteY2" fmla="*/ 869188 h 12407217"/>
              <a:gd name="connsiteX3" fmla="*/ 9119169 w 27204622"/>
              <a:gd name="connsiteY3" fmla="*/ 1761923 h 12407217"/>
              <a:gd name="connsiteX4" fmla="*/ 9924923 w 27204622"/>
              <a:gd name="connsiteY4" fmla="*/ 866259 h 12407217"/>
              <a:gd name="connsiteX5" fmla="*/ 16212169 w 27204622"/>
              <a:gd name="connsiteY5" fmla="*/ 873729 h 12407217"/>
              <a:gd name="connsiteX6" fmla="*/ 17002185 w 27204622"/>
              <a:gd name="connsiteY6" fmla="*/ 0 h 12407217"/>
              <a:gd name="connsiteX7" fmla="*/ 17802810 w 27204622"/>
              <a:gd name="connsiteY7" fmla="*/ 861029 h 12407217"/>
              <a:gd name="connsiteX8" fmla="*/ 25977411 w 27204622"/>
              <a:gd name="connsiteY8" fmla="*/ 841159 h 12407217"/>
              <a:gd name="connsiteX9" fmla="*/ 26317221 w 27204622"/>
              <a:gd name="connsiteY9" fmla="*/ 1180969 h 12407217"/>
              <a:gd name="connsiteX10" fmla="*/ 26319516 w 27204622"/>
              <a:gd name="connsiteY10" fmla="*/ 1924108 h 12407217"/>
              <a:gd name="connsiteX11" fmla="*/ 27204622 w 27204622"/>
              <a:gd name="connsiteY11" fmla="*/ 2698471 h 12407217"/>
              <a:gd name="connsiteX12" fmla="*/ 26327681 w 27204622"/>
              <a:gd name="connsiteY12" fmla="*/ 3493105 h 12407217"/>
              <a:gd name="connsiteX13" fmla="*/ 26374014 w 27204622"/>
              <a:gd name="connsiteY13" fmla="*/ 12011150 h 12407217"/>
              <a:gd name="connsiteX14" fmla="*/ 26091003 w 27204622"/>
              <a:gd name="connsiteY14" fmla="*/ 12407217 h 12407217"/>
              <a:gd name="connsiteX15" fmla="*/ 10471188 w 27204622"/>
              <a:gd name="connsiteY15" fmla="*/ 12342344 h 12407217"/>
              <a:gd name="connsiteX16" fmla="*/ 10240939 w 27204622"/>
              <a:gd name="connsiteY16" fmla="*/ 12034369 h 12407217"/>
              <a:gd name="connsiteX17" fmla="*/ 10256640 w 27204622"/>
              <a:gd name="connsiteY17" fmla="*/ 9079725 h 12407217"/>
              <a:gd name="connsiteX18" fmla="*/ 10010931 w 27204622"/>
              <a:gd name="connsiteY18" fmla="*/ 8793762 h 12407217"/>
              <a:gd name="connsiteX19" fmla="*/ 263581 w 27204622"/>
              <a:gd name="connsiteY19" fmla="*/ 8776754 h 12407217"/>
              <a:gd name="connsiteX20" fmla="*/ 2069 w 27204622"/>
              <a:gd name="connsiteY20" fmla="*/ 8458975 h 12407217"/>
              <a:gd name="connsiteX21" fmla="*/ 2068 w 27204622"/>
              <a:gd name="connsiteY21" fmla="*/ 1180969 h 12407217"/>
              <a:gd name="connsiteX0" fmla="*/ 2068 w 27204622"/>
              <a:gd name="connsiteY0" fmla="*/ 1180969 h 12407217"/>
              <a:gd name="connsiteX1" fmla="*/ 341878 w 27204622"/>
              <a:gd name="connsiteY1" fmla="*/ 841159 h 12407217"/>
              <a:gd name="connsiteX2" fmla="*/ 8314837 w 27204622"/>
              <a:gd name="connsiteY2" fmla="*/ 869188 h 12407217"/>
              <a:gd name="connsiteX3" fmla="*/ 9119169 w 27204622"/>
              <a:gd name="connsiteY3" fmla="*/ 1761923 h 12407217"/>
              <a:gd name="connsiteX4" fmla="*/ 9924923 w 27204622"/>
              <a:gd name="connsiteY4" fmla="*/ 866259 h 12407217"/>
              <a:gd name="connsiteX5" fmla="*/ 16212169 w 27204622"/>
              <a:gd name="connsiteY5" fmla="*/ 873729 h 12407217"/>
              <a:gd name="connsiteX6" fmla="*/ 17002185 w 27204622"/>
              <a:gd name="connsiteY6" fmla="*/ 0 h 12407217"/>
              <a:gd name="connsiteX7" fmla="*/ 17802810 w 27204622"/>
              <a:gd name="connsiteY7" fmla="*/ 861029 h 12407217"/>
              <a:gd name="connsiteX8" fmla="*/ 25977411 w 27204622"/>
              <a:gd name="connsiteY8" fmla="*/ 841159 h 12407217"/>
              <a:gd name="connsiteX9" fmla="*/ 26317221 w 27204622"/>
              <a:gd name="connsiteY9" fmla="*/ 1180969 h 12407217"/>
              <a:gd name="connsiteX10" fmla="*/ 26319516 w 27204622"/>
              <a:gd name="connsiteY10" fmla="*/ 1924108 h 12407217"/>
              <a:gd name="connsiteX11" fmla="*/ 27204622 w 27204622"/>
              <a:gd name="connsiteY11" fmla="*/ 2698471 h 12407217"/>
              <a:gd name="connsiteX12" fmla="*/ 26327681 w 27204622"/>
              <a:gd name="connsiteY12" fmla="*/ 3493105 h 12407217"/>
              <a:gd name="connsiteX13" fmla="*/ 26374014 w 27204622"/>
              <a:gd name="connsiteY13" fmla="*/ 12011150 h 12407217"/>
              <a:gd name="connsiteX14" fmla="*/ 26091003 w 27204622"/>
              <a:gd name="connsiteY14" fmla="*/ 12407217 h 12407217"/>
              <a:gd name="connsiteX15" fmla="*/ 10471188 w 27204622"/>
              <a:gd name="connsiteY15" fmla="*/ 12342344 h 12407217"/>
              <a:gd name="connsiteX16" fmla="*/ 10231000 w 27204622"/>
              <a:gd name="connsiteY16" fmla="*/ 12044289 h 12407217"/>
              <a:gd name="connsiteX17" fmla="*/ 10256640 w 27204622"/>
              <a:gd name="connsiteY17" fmla="*/ 9079725 h 12407217"/>
              <a:gd name="connsiteX18" fmla="*/ 10010931 w 27204622"/>
              <a:gd name="connsiteY18" fmla="*/ 8793762 h 12407217"/>
              <a:gd name="connsiteX19" fmla="*/ 263581 w 27204622"/>
              <a:gd name="connsiteY19" fmla="*/ 8776754 h 12407217"/>
              <a:gd name="connsiteX20" fmla="*/ 2069 w 27204622"/>
              <a:gd name="connsiteY20" fmla="*/ 8458975 h 12407217"/>
              <a:gd name="connsiteX21" fmla="*/ 2068 w 27204622"/>
              <a:gd name="connsiteY21" fmla="*/ 1180969 h 12407217"/>
              <a:gd name="connsiteX0" fmla="*/ 2068 w 27204622"/>
              <a:gd name="connsiteY0" fmla="*/ 943637 h 12169885"/>
              <a:gd name="connsiteX1" fmla="*/ 341878 w 27204622"/>
              <a:gd name="connsiteY1" fmla="*/ 603827 h 12169885"/>
              <a:gd name="connsiteX2" fmla="*/ 8314837 w 27204622"/>
              <a:gd name="connsiteY2" fmla="*/ 631856 h 12169885"/>
              <a:gd name="connsiteX3" fmla="*/ 9119169 w 27204622"/>
              <a:gd name="connsiteY3" fmla="*/ 1524591 h 12169885"/>
              <a:gd name="connsiteX4" fmla="*/ 9924923 w 27204622"/>
              <a:gd name="connsiteY4" fmla="*/ 628927 h 12169885"/>
              <a:gd name="connsiteX5" fmla="*/ 16212169 w 27204622"/>
              <a:gd name="connsiteY5" fmla="*/ 636397 h 12169885"/>
              <a:gd name="connsiteX6" fmla="*/ 16994753 w 27204622"/>
              <a:gd name="connsiteY6" fmla="*/ 0 h 12169885"/>
              <a:gd name="connsiteX7" fmla="*/ 17802810 w 27204622"/>
              <a:gd name="connsiteY7" fmla="*/ 623697 h 12169885"/>
              <a:gd name="connsiteX8" fmla="*/ 25977411 w 27204622"/>
              <a:gd name="connsiteY8" fmla="*/ 603827 h 12169885"/>
              <a:gd name="connsiteX9" fmla="*/ 26317221 w 27204622"/>
              <a:gd name="connsiteY9" fmla="*/ 943637 h 12169885"/>
              <a:gd name="connsiteX10" fmla="*/ 26319516 w 27204622"/>
              <a:gd name="connsiteY10" fmla="*/ 1686776 h 12169885"/>
              <a:gd name="connsiteX11" fmla="*/ 27204622 w 27204622"/>
              <a:gd name="connsiteY11" fmla="*/ 2461139 h 12169885"/>
              <a:gd name="connsiteX12" fmla="*/ 26327681 w 27204622"/>
              <a:gd name="connsiteY12" fmla="*/ 3255773 h 12169885"/>
              <a:gd name="connsiteX13" fmla="*/ 26374014 w 27204622"/>
              <a:gd name="connsiteY13" fmla="*/ 11773818 h 12169885"/>
              <a:gd name="connsiteX14" fmla="*/ 26091003 w 27204622"/>
              <a:gd name="connsiteY14" fmla="*/ 12169885 h 12169885"/>
              <a:gd name="connsiteX15" fmla="*/ 10471188 w 27204622"/>
              <a:gd name="connsiteY15" fmla="*/ 12105012 h 12169885"/>
              <a:gd name="connsiteX16" fmla="*/ 10231000 w 27204622"/>
              <a:gd name="connsiteY16" fmla="*/ 11806957 h 12169885"/>
              <a:gd name="connsiteX17" fmla="*/ 10256640 w 27204622"/>
              <a:gd name="connsiteY17" fmla="*/ 8842393 h 12169885"/>
              <a:gd name="connsiteX18" fmla="*/ 10010931 w 27204622"/>
              <a:gd name="connsiteY18" fmla="*/ 8556430 h 12169885"/>
              <a:gd name="connsiteX19" fmla="*/ 263581 w 27204622"/>
              <a:gd name="connsiteY19" fmla="*/ 8539422 h 12169885"/>
              <a:gd name="connsiteX20" fmla="*/ 2069 w 27204622"/>
              <a:gd name="connsiteY20" fmla="*/ 8221643 h 12169885"/>
              <a:gd name="connsiteX21" fmla="*/ 2068 w 27204622"/>
              <a:gd name="connsiteY21" fmla="*/ 943637 h 12169885"/>
              <a:gd name="connsiteX0" fmla="*/ 2068 w 27204622"/>
              <a:gd name="connsiteY0" fmla="*/ 943637 h 12169885"/>
              <a:gd name="connsiteX1" fmla="*/ 341878 w 27204622"/>
              <a:gd name="connsiteY1" fmla="*/ 603827 h 12169885"/>
              <a:gd name="connsiteX2" fmla="*/ 8314837 w 27204622"/>
              <a:gd name="connsiteY2" fmla="*/ 631856 h 12169885"/>
              <a:gd name="connsiteX3" fmla="*/ 9119169 w 27204622"/>
              <a:gd name="connsiteY3" fmla="*/ 1524591 h 12169885"/>
              <a:gd name="connsiteX4" fmla="*/ 9924923 w 27204622"/>
              <a:gd name="connsiteY4" fmla="*/ 628927 h 12169885"/>
              <a:gd name="connsiteX5" fmla="*/ 16293912 w 27204622"/>
              <a:gd name="connsiteY5" fmla="*/ 703146 h 12169885"/>
              <a:gd name="connsiteX6" fmla="*/ 16994753 w 27204622"/>
              <a:gd name="connsiteY6" fmla="*/ 0 h 12169885"/>
              <a:gd name="connsiteX7" fmla="*/ 17802810 w 27204622"/>
              <a:gd name="connsiteY7" fmla="*/ 623697 h 12169885"/>
              <a:gd name="connsiteX8" fmla="*/ 25977411 w 27204622"/>
              <a:gd name="connsiteY8" fmla="*/ 603827 h 12169885"/>
              <a:gd name="connsiteX9" fmla="*/ 26317221 w 27204622"/>
              <a:gd name="connsiteY9" fmla="*/ 943637 h 12169885"/>
              <a:gd name="connsiteX10" fmla="*/ 26319516 w 27204622"/>
              <a:gd name="connsiteY10" fmla="*/ 1686776 h 12169885"/>
              <a:gd name="connsiteX11" fmla="*/ 27204622 w 27204622"/>
              <a:gd name="connsiteY11" fmla="*/ 2461139 h 12169885"/>
              <a:gd name="connsiteX12" fmla="*/ 26327681 w 27204622"/>
              <a:gd name="connsiteY12" fmla="*/ 3255773 h 12169885"/>
              <a:gd name="connsiteX13" fmla="*/ 26374014 w 27204622"/>
              <a:gd name="connsiteY13" fmla="*/ 11773818 h 12169885"/>
              <a:gd name="connsiteX14" fmla="*/ 26091003 w 27204622"/>
              <a:gd name="connsiteY14" fmla="*/ 12169885 h 12169885"/>
              <a:gd name="connsiteX15" fmla="*/ 10471188 w 27204622"/>
              <a:gd name="connsiteY15" fmla="*/ 12105012 h 12169885"/>
              <a:gd name="connsiteX16" fmla="*/ 10231000 w 27204622"/>
              <a:gd name="connsiteY16" fmla="*/ 11806957 h 12169885"/>
              <a:gd name="connsiteX17" fmla="*/ 10256640 w 27204622"/>
              <a:gd name="connsiteY17" fmla="*/ 8842393 h 12169885"/>
              <a:gd name="connsiteX18" fmla="*/ 10010931 w 27204622"/>
              <a:gd name="connsiteY18" fmla="*/ 8556430 h 12169885"/>
              <a:gd name="connsiteX19" fmla="*/ 263581 w 27204622"/>
              <a:gd name="connsiteY19" fmla="*/ 8539422 h 12169885"/>
              <a:gd name="connsiteX20" fmla="*/ 2069 w 27204622"/>
              <a:gd name="connsiteY20" fmla="*/ 8221643 h 12169885"/>
              <a:gd name="connsiteX21" fmla="*/ 2068 w 27204622"/>
              <a:gd name="connsiteY21" fmla="*/ 943637 h 12169885"/>
              <a:gd name="connsiteX0" fmla="*/ 2068 w 27204622"/>
              <a:gd name="connsiteY0" fmla="*/ 943637 h 12169885"/>
              <a:gd name="connsiteX1" fmla="*/ 341878 w 27204622"/>
              <a:gd name="connsiteY1" fmla="*/ 603827 h 12169885"/>
              <a:gd name="connsiteX2" fmla="*/ 8314837 w 27204622"/>
              <a:gd name="connsiteY2" fmla="*/ 631856 h 12169885"/>
              <a:gd name="connsiteX3" fmla="*/ 9119169 w 27204622"/>
              <a:gd name="connsiteY3" fmla="*/ 1524591 h 12169885"/>
              <a:gd name="connsiteX4" fmla="*/ 9924923 w 27204622"/>
              <a:gd name="connsiteY4" fmla="*/ 628927 h 12169885"/>
              <a:gd name="connsiteX5" fmla="*/ 16293912 w 27204622"/>
              <a:gd name="connsiteY5" fmla="*/ 703146 h 12169885"/>
              <a:gd name="connsiteX6" fmla="*/ 16994753 w 27204622"/>
              <a:gd name="connsiteY6" fmla="*/ 0 h 12169885"/>
              <a:gd name="connsiteX7" fmla="*/ 17773085 w 27204622"/>
              <a:gd name="connsiteY7" fmla="*/ 608864 h 12169885"/>
              <a:gd name="connsiteX8" fmla="*/ 25977411 w 27204622"/>
              <a:gd name="connsiteY8" fmla="*/ 603827 h 12169885"/>
              <a:gd name="connsiteX9" fmla="*/ 26317221 w 27204622"/>
              <a:gd name="connsiteY9" fmla="*/ 943637 h 12169885"/>
              <a:gd name="connsiteX10" fmla="*/ 26319516 w 27204622"/>
              <a:gd name="connsiteY10" fmla="*/ 1686776 h 12169885"/>
              <a:gd name="connsiteX11" fmla="*/ 27204622 w 27204622"/>
              <a:gd name="connsiteY11" fmla="*/ 2461139 h 12169885"/>
              <a:gd name="connsiteX12" fmla="*/ 26327681 w 27204622"/>
              <a:gd name="connsiteY12" fmla="*/ 3255773 h 12169885"/>
              <a:gd name="connsiteX13" fmla="*/ 26374014 w 27204622"/>
              <a:gd name="connsiteY13" fmla="*/ 11773818 h 12169885"/>
              <a:gd name="connsiteX14" fmla="*/ 26091003 w 27204622"/>
              <a:gd name="connsiteY14" fmla="*/ 12169885 h 12169885"/>
              <a:gd name="connsiteX15" fmla="*/ 10471188 w 27204622"/>
              <a:gd name="connsiteY15" fmla="*/ 12105012 h 12169885"/>
              <a:gd name="connsiteX16" fmla="*/ 10231000 w 27204622"/>
              <a:gd name="connsiteY16" fmla="*/ 11806957 h 12169885"/>
              <a:gd name="connsiteX17" fmla="*/ 10256640 w 27204622"/>
              <a:gd name="connsiteY17" fmla="*/ 8842393 h 12169885"/>
              <a:gd name="connsiteX18" fmla="*/ 10010931 w 27204622"/>
              <a:gd name="connsiteY18" fmla="*/ 8556430 h 12169885"/>
              <a:gd name="connsiteX19" fmla="*/ 263581 w 27204622"/>
              <a:gd name="connsiteY19" fmla="*/ 8539422 h 12169885"/>
              <a:gd name="connsiteX20" fmla="*/ 2069 w 27204622"/>
              <a:gd name="connsiteY20" fmla="*/ 8221643 h 12169885"/>
              <a:gd name="connsiteX21" fmla="*/ 2068 w 27204622"/>
              <a:gd name="connsiteY21" fmla="*/ 943637 h 12169885"/>
              <a:gd name="connsiteX0" fmla="*/ 2068 w 27204622"/>
              <a:gd name="connsiteY0" fmla="*/ 943637 h 12169885"/>
              <a:gd name="connsiteX1" fmla="*/ 341878 w 27204622"/>
              <a:gd name="connsiteY1" fmla="*/ 603827 h 12169885"/>
              <a:gd name="connsiteX2" fmla="*/ 8314837 w 27204622"/>
              <a:gd name="connsiteY2" fmla="*/ 631856 h 12169885"/>
              <a:gd name="connsiteX3" fmla="*/ 9119169 w 27204622"/>
              <a:gd name="connsiteY3" fmla="*/ 1524591 h 12169885"/>
              <a:gd name="connsiteX4" fmla="*/ 9924923 w 27204622"/>
              <a:gd name="connsiteY4" fmla="*/ 628927 h 12169885"/>
              <a:gd name="connsiteX5" fmla="*/ 16293912 w 27204622"/>
              <a:gd name="connsiteY5" fmla="*/ 703146 h 12169885"/>
              <a:gd name="connsiteX6" fmla="*/ 16994753 w 27204622"/>
              <a:gd name="connsiteY6" fmla="*/ 0 h 12169885"/>
              <a:gd name="connsiteX7" fmla="*/ 17787947 w 27204622"/>
              <a:gd name="connsiteY7" fmla="*/ 608864 h 12169885"/>
              <a:gd name="connsiteX8" fmla="*/ 25977411 w 27204622"/>
              <a:gd name="connsiteY8" fmla="*/ 603827 h 12169885"/>
              <a:gd name="connsiteX9" fmla="*/ 26317221 w 27204622"/>
              <a:gd name="connsiteY9" fmla="*/ 943637 h 12169885"/>
              <a:gd name="connsiteX10" fmla="*/ 26319516 w 27204622"/>
              <a:gd name="connsiteY10" fmla="*/ 1686776 h 12169885"/>
              <a:gd name="connsiteX11" fmla="*/ 27204622 w 27204622"/>
              <a:gd name="connsiteY11" fmla="*/ 2461139 h 12169885"/>
              <a:gd name="connsiteX12" fmla="*/ 26327681 w 27204622"/>
              <a:gd name="connsiteY12" fmla="*/ 3255773 h 12169885"/>
              <a:gd name="connsiteX13" fmla="*/ 26374014 w 27204622"/>
              <a:gd name="connsiteY13" fmla="*/ 11773818 h 12169885"/>
              <a:gd name="connsiteX14" fmla="*/ 26091003 w 27204622"/>
              <a:gd name="connsiteY14" fmla="*/ 12169885 h 12169885"/>
              <a:gd name="connsiteX15" fmla="*/ 10471188 w 27204622"/>
              <a:gd name="connsiteY15" fmla="*/ 12105012 h 12169885"/>
              <a:gd name="connsiteX16" fmla="*/ 10231000 w 27204622"/>
              <a:gd name="connsiteY16" fmla="*/ 11806957 h 12169885"/>
              <a:gd name="connsiteX17" fmla="*/ 10256640 w 27204622"/>
              <a:gd name="connsiteY17" fmla="*/ 8842393 h 12169885"/>
              <a:gd name="connsiteX18" fmla="*/ 10010931 w 27204622"/>
              <a:gd name="connsiteY18" fmla="*/ 8556430 h 12169885"/>
              <a:gd name="connsiteX19" fmla="*/ 263581 w 27204622"/>
              <a:gd name="connsiteY19" fmla="*/ 8539422 h 12169885"/>
              <a:gd name="connsiteX20" fmla="*/ 2069 w 27204622"/>
              <a:gd name="connsiteY20" fmla="*/ 8221643 h 12169885"/>
              <a:gd name="connsiteX21" fmla="*/ 2068 w 27204622"/>
              <a:gd name="connsiteY21" fmla="*/ 943637 h 12169885"/>
              <a:gd name="connsiteX0" fmla="*/ 2068 w 27204622"/>
              <a:gd name="connsiteY0" fmla="*/ 943637 h 12169885"/>
              <a:gd name="connsiteX1" fmla="*/ 341878 w 27204622"/>
              <a:gd name="connsiteY1" fmla="*/ 603827 h 12169885"/>
              <a:gd name="connsiteX2" fmla="*/ 8314837 w 27204622"/>
              <a:gd name="connsiteY2" fmla="*/ 631856 h 12169885"/>
              <a:gd name="connsiteX3" fmla="*/ 9119169 w 27204622"/>
              <a:gd name="connsiteY3" fmla="*/ 1524591 h 12169885"/>
              <a:gd name="connsiteX4" fmla="*/ 9924923 w 27204622"/>
              <a:gd name="connsiteY4" fmla="*/ 628927 h 12169885"/>
              <a:gd name="connsiteX5" fmla="*/ 16293912 w 27204622"/>
              <a:gd name="connsiteY5" fmla="*/ 703146 h 12169885"/>
              <a:gd name="connsiteX6" fmla="*/ 16994753 w 27204622"/>
              <a:gd name="connsiteY6" fmla="*/ 0 h 12169885"/>
              <a:gd name="connsiteX7" fmla="*/ 17795379 w 27204622"/>
              <a:gd name="connsiteY7" fmla="*/ 594030 h 12169885"/>
              <a:gd name="connsiteX8" fmla="*/ 25977411 w 27204622"/>
              <a:gd name="connsiteY8" fmla="*/ 603827 h 12169885"/>
              <a:gd name="connsiteX9" fmla="*/ 26317221 w 27204622"/>
              <a:gd name="connsiteY9" fmla="*/ 943637 h 12169885"/>
              <a:gd name="connsiteX10" fmla="*/ 26319516 w 27204622"/>
              <a:gd name="connsiteY10" fmla="*/ 1686776 h 12169885"/>
              <a:gd name="connsiteX11" fmla="*/ 27204622 w 27204622"/>
              <a:gd name="connsiteY11" fmla="*/ 2461139 h 12169885"/>
              <a:gd name="connsiteX12" fmla="*/ 26327681 w 27204622"/>
              <a:gd name="connsiteY12" fmla="*/ 3255773 h 12169885"/>
              <a:gd name="connsiteX13" fmla="*/ 26374014 w 27204622"/>
              <a:gd name="connsiteY13" fmla="*/ 11773818 h 12169885"/>
              <a:gd name="connsiteX14" fmla="*/ 26091003 w 27204622"/>
              <a:gd name="connsiteY14" fmla="*/ 12169885 h 12169885"/>
              <a:gd name="connsiteX15" fmla="*/ 10471188 w 27204622"/>
              <a:gd name="connsiteY15" fmla="*/ 12105012 h 12169885"/>
              <a:gd name="connsiteX16" fmla="*/ 10231000 w 27204622"/>
              <a:gd name="connsiteY16" fmla="*/ 11806957 h 12169885"/>
              <a:gd name="connsiteX17" fmla="*/ 10256640 w 27204622"/>
              <a:gd name="connsiteY17" fmla="*/ 8842393 h 12169885"/>
              <a:gd name="connsiteX18" fmla="*/ 10010931 w 27204622"/>
              <a:gd name="connsiteY18" fmla="*/ 8556430 h 12169885"/>
              <a:gd name="connsiteX19" fmla="*/ 263581 w 27204622"/>
              <a:gd name="connsiteY19" fmla="*/ 8539422 h 12169885"/>
              <a:gd name="connsiteX20" fmla="*/ 2069 w 27204622"/>
              <a:gd name="connsiteY20" fmla="*/ 8221643 h 12169885"/>
              <a:gd name="connsiteX21" fmla="*/ 2068 w 27204622"/>
              <a:gd name="connsiteY21" fmla="*/ 943637 h 12169885"/>
              <a:gd name="connsiteX0" fmla="*/ 2068 w 27204622"/>
              <a:gd name="connsiteY0" fmla="*/ 943637 h 12169885"/>
              <a:gd name="connsiteX1" fmla="*/ 341878 w 27204622"/>
              <a:gd name="connsiteY1" fmla="*/ 603827 h 12169885"/>
              <a:gd name="connsiteX2" fmla="*/ 8314837 w 27204622"/>
              <a:gd name="connsiteY2" fmla="*/ 631856 h 12169885"/>
              <a:gd name="connsiteX3" fmla="*/ 9119169 w 27204622"/>
              <a:gd name="connsiteY3" fmla="*/ 1524591 h 12169885"/>
              <a:gd name="connsiteX4" fmla="*/ 9924923 w 27204622"/>
              <a:gd name="connsiteY4" fmla="*/ 628927 h 12169885"/>
              <a:gd name="connsiteX5" fmla="*/ 16293912 w 27204622"/>
              <a:gd name="connsiteY5" fmla="*/ 703146 h 12169885"/>
              <a:gd name="connsiteX6" fmla="*/ 16994753 w 27204622"/>
              <a:gd name="connsiteY6" fmla="*/ 0 h 12169885"/>
              <a:gd name="connsiteX7" fmla="*/ 17802811 w 27204622"/>
              <a:gd name="connsiteY7" fmla="*/ 594030 h 12169885"/>
              <a:gd name="connsiteX8" fmla="*/ 25977411 w 27204622"/>
              <a:gd name="connsiteY8" fmla="*/ 603827 h 12169885"/>
              <a:gd name="connsiteX9" fmla="*/ 26317221 w 27204622"/>
              <a:gd name="connsiteY9" fmla="*/ 943637 h 12169885"/>
              <a:gd name="connsiteX10" fmla="*/ 26319516 w 27204622"/>
              <a:gd name="connsiteY10" fmla="*/ 1686776 h 12169885"/>
              <a:gd name="connsiteX11" fmla="*/ 27204622 w 27204622"/>
              <a:gd name="connsiteY11" fmla="*/ 2461139 h 12169885"/>
              <a:gd name="connsiteX12" fmla="*/ 26327681 w 27204622"/>
              <a:gd name="connsiteY12" fmla="*/ 3255773 h 12169885"/>
              <a:gd name="connsiteX13" fmla="*/ 26374014 w 27204622"/>
              <a:gd name="connsiteY13" fmla="*/ 11773818 h 12169885"/>
              <a:gd name="connsiteX14" fmla="*/ 26091003 w 27204622"/>
              <a:gd name="connsiteY14" fmla="*/ 12169885 h 12169885"/>
              <a:gd name="connsiteX15" fmla="*/ 10471188 w 27204622"/>
              <a:gd name="connsiteY15" fmla="*/ 12105012 h 12169885"/>
              <a:gd name="connsiteX16" fmla="*/ 10231000 w 27204622"/>
              <a:gd name="connsiteY16" fmla="*/ 11806957 h 12169885"/>
              <a:gd name="connsiteX17" fmla="*/ 10256640 w 27204622"/>
              <a:gd name="connsiteY17" fmla="*/ 8842393 h 12169885"/>
              <a:gd name="connsiteX18" fmla="*/ 10010931 w 27204622"/>
              <a:gd name="connsiteY18" fmla="*/ 8556430 h 12169885"/>
              <a:gd name="connsiteX19" fmla="*/ 263581 w 27204622"/>
              <a:gd name="connsiteY19" fmla="*/ 8539422 h 12169885"/>
              <a:gd name="connsiteX20" fmla="*/ 2069 w 27204622"/>
              <a:gd name="connsiteY20" fmla="*/ 8221643 h 12169885"/>
              <a:gd name="connsiteX21" fmla="*/ 2068 w 27204622"/>
              <a:gd name="connsiteY21" fmla="*/ 943637 h 12169885"/>
              <a:gd name="connsiteX0" fmla="*/ 2068 w 27204622"/>
              <a:gd name="connsiteY0" fmla="*/ 1232885 h 12459133"/>
              <a:gd name="connsiteX1" fmla="*/ 341878 w 27204622"/>
              <a:gd name="connsiteY1" fmla="*/ 893075 h 12459133"/>
              <a:gd name="connsiteX2" fmla="*/ 8314837 w 27204622"/>
              <a:gd name="connsiteY2" fmla="*/ 921104 h 12459133"/>
              <a:gd name="connsiteX3" fmla="*/ 9119169 w 27204622"/>
              <a:gd name="connsiteY3" fmla="*/ 1813839 h 12459133"/>
              <a:gd name="connsiteX4" fmla="*/ 9924923 w 27204622"/>
              <a:gd name="connsiteY4" fmla="*/ 918175 h 12459133"/>
              <a:gd name="connsiteX5" fmla="*/ 16293912 w 27204622"/>
              <a:gd name="connsiteY5" fmla="*/ 992394 h 12459133"/>
              <a:gd name="connsiteX6" fmla="*/ 16987320 w 27204622"/>
              <a:gd name="connsiteY6" fmla="*/ 0 h 12459133"/>
              <a:gd name="connsiteX7" fmla="*/ 17802811 w 27204622"/>
              <a:gd name="connsiteY7" fmla="*/ 883278 h 12459133"/>
              <a:gd name="connsiteX8" fmla="*/ 25977411 w 27204622"/>
              <a:gd name="connsiteY8" fmla="*/ 893075 h 12459133"/>
              <a:gd name="connsiteX9" fmla="*/ 26317221 w 27204622"/>
              <a:gd name="connsiteY9" fmla="*/ 1232885 h 12459133"/>
              <a:gd name="connsiteX10" fmla="*/ 26319516 w 27204622"/>
              <a:gd name="connsiteY10" fmla="*/ 1976024 h 12459133"/>
              <a:gd name="connsiteX11" fmla="*/ 27204622 w 27204622"/>
              <a:gd name="connsiteY11" fmla="*/ 2750387 h 12459133"/>
              <a:gd name="connsiteX12" fmla="*/ 26327681 w 27204622"/>
              <a:gd name="connsiteY12" fmla="*/ 3545021 h 12459133"/>
              <a:gd name="connsiteX13" fmla="*/ 26374014 w 27204622"/>
              <a:gd name="connsiteY13" fmla="*/ 12063066 h 12459133"/>
              <a:gd name="connsiteX14" fmla="*/ 26091003 w 27204622"/>
              <a:gd name="connsiteY14" fmla="*/ 12459133 h 12459133"/>
              <a:gd name="connsiteX15" fmla="*/ 10471188 w 27204622"/>
              <a:gd name="connsiteY15" fmla="*/ 12394260 h 12459133"/>
              <a:gd name="connsiteX16" fmla="*/ 10231000 w 27204622"/>
              <a:gd name="connsiteY16" fmla="*/ 12096205 h 12459133"/>
              <a:gd name="connsiteX17" fmla="*/ 10256640 w 27204622"/>
              <a:gd name="connsiteY17" fmla="*/ 9131641 h 12459133"/>
              <a:gd name="connsiteX18" fmla="*/ 10010931 w 27204622"/>
              <a:gd name="connsiteY18" fmla="*/ 8845678 h 12459133"/>
              <a:gd name="connsiteX19" fmla="*/ 263581 w 27204622"/>
              <a:gd name="connsiteY19" fmla="*/ 8828670 h 12459133"/>
              <a:gd name="connsiteX20" fmla="*/ 2069 w 27204622"/>
              <a:gd name="connsiteY20" fmla="*/ 8510891 h 12459133"/>
              <a:gd name="connsiteX21" fmla="*/ 2068 w 27204622"/>
              <a:gd name="connsiteY21" fmla="*/ 1232885 h 12459133"/>
              <a:gd name="connsiteX0" fmla="*/ 2068 w 27204622"/>
              <a:gd name="connsiteY0" fmla="*/ 1232885 h 12459133"/>
              <a:gd name="connsiteX1" fmla="*/ 341878 w 27204622"/>
              <a:gd name="connsiteY1" fmla="*/ 893075 h 12459133"/>
              <a:gd name="connsiteX2" fmla="*/ 8314837 w 27204622"/>
              <a:gd name="connsiteY2" fmla="*/ 921104 h 12459133"/>
              <a:gd name="connsiteX3" fmla="*/ 9119169 w 27204622"/>
              <a:gd name="connsiteY3" fmla="*/ 1813839 h 12459133"/>
              <a:gd name="connsiteX4" fmla="*/ 9924923 w 27204622"/>
              <a:gd name="connsiteY4" fmla="*/ 918175 h 12459133"/>
              <a:gd name="connsiteX5" fmla="*/ 16212170 w 27204622"/>
              <a:gd name="connsiteY5" fmla="*/ 873728 h 12459133"/>
              <a:gd name="connsiteX6" fmla="*/ 16987320 w 27204622"/>
              <a:gd name="connsiteY6" fmla="*/ 0 h 12459133"/>
              <a:gd name="connsiteX7" fmla="*/ 17802811 w 27204622"/>
              <a:gd name="connsiteY7" fmla="*/ 883278 h 12459133"/>
              <a:gd name="connsiteX8" fmla="*/ 25977411 w 27204622"/>
              <a:gd name="connsiteY8" fmla="*/ 893075 h 12459133"/>
              <a:gd name="connsiteX9" fmla="*/ 26317221 w 27204622"/>
              <a:gd name="connsiteY9" fmla="*/ 1232885 h 12459133"/>
              <a:gd name="connsiteX10" fmla="*/ 26319516 w 27204622"/>
              <a:gd name="connsiteY10" fmla="*/ 1976024 h 12459133"/>
              <a:gd name="connsiteX11" fmla="*/ 27204622 w 27204622"/>
              <a:gd name="connsiteY11" fmla="*/ 2750387 h 12459133"/>
              <a:gd name="connsiteX12" fmla="*/ 26327681 w 27204622"/>
              <a:gd name="connsiteY12" fmla="*/ 3545021 h 12459133"/>
              <a:gd name="connsiteX13" fmla="*/ 26374014 w 27204622"/>
              <a:gd name="connsiteY13" fmla="*/ 12063066 h 12459133"/>
              <a:gd name="connsiteX14" fmla="*/ 26091003 w 27204622"/>
              <a:gd name="connsiteY14" fmla="*/ 12459133 h 12459133"/>
              <a:gd name="connsiteX15" fmla="*/ 10471188 w 27204622"/>
              <a:gd name="connsiteY15" fmla="*/ 12394260 h 12459133"/>
              <a:gd name="connsiteX16" fmla="*/ 10231000 w 27204622"/>
              <a:gd name="connsiteY16" fmla="*/ 12096205 h 12459133"/>
              <a:gd name="connsiteX17" fmla="*/ 10256640 w 27204622"/>
              <a:gd name="connsiteY17" fmla="*/ 9131641 h 12459133"/>
              <a:gd name="connsiteX18" fmla="*/ 10010931 w 27204622"/>
              <a:gd name="connsiteY18" fmla="*/ 8845678 h 12459133"/>
              <a:gd name="connsiteX19" fmla="*/ 263581 w 27204622"/>
              <a:gd name="connsiteY19" fmla="*/ 8828670 h 12459133"/>
              <a:gd name="connsiteX20" fmla="*/ 2069 w 27204622"/>
              <a:gd name="connsiteY20" fmla="*/ 8510891 h 12459133"/>
              <a:gd name="connsiteX21" fmla="*/ 2068 w 27204622"/>
              <a:gd name="connsiteY21" fmla="*/ 1232885 h 12459133"/>
              <a:gd name="connsiteX0" fmla="*/ 2068 w 27204622"/>
              <a:gd name="connsiteY0" fmla="*/ 1210635 h 12436883"/>
              <a:gd name="connsiteX1" fmla="*/ 341878 w 27204622"/>
              <a:gd name="connsiteY1" fmla="*/ 870825 h 12436883"/>
              <a:gd name="connsiteX2" fmla="*/ 8314837 w 27204622"/>
              <a:gd name="connsiteY2" fmla="*/ 898854 h 12436883"/>
              <a:gd name="connsiteX3" fmla="*/ 9119169 w 27204622"/>
              <a:gd name="connsiteY3" fmla="*/ 1791589 h 12436883"/>
              <a:gd name="connsiteX4" fmla="*/ 9924923 w 27204622"/>
              <a:gd name="connsiteY4" fmla="*/ 895925 h 12436883"/>
              <a:gd name="connsiteX5" fmla="*/ 16212170 w 27204622"/>
              <a:gd name="connsiteY5" fmla="*/ 851478 h 12436883"/>
              <a:gd name="connsiteX6" fmla="*/ 17002183 w 27204622"/>
              <a:gd name="connsiteY6" fmla="*/ 0 h 12436883"/>
              <a:gd name="connsiteX7" fmla="*/ 17802811 w 27204622"/>
              <a:gd name="connsiteY7" fmla="*/ 861028 h 12436883"/>
              <a:gd name="connsiteX8" fmla="*/ 25977411 w 27204622"/>
              <a:gd name="connsiteY8" fmla="*/ 870825 h 12436883"/>
              <a:gd name="connsiteX9" fmla="*/ 26317221 w 27204622"/>
              <a:gd name="connsiteY9" fmla="*/ 1210635 h 12436883"/>
              <a:gd name="connsiteX10" fmla="*/ 26319516 w 27204622"/>
              <a:gd name="connsiteY10" fmla="*/ 1953774 h 12436883"/>
              <a:gd name="connsiteX11" fmla="*/ 27204622 w 27204622"/>
              <a:gd name="connsiteY11" fmla="*/ 2728137 h 12436883"/>
              <a:gd name="connsiteX12" fmla="*/ 26327681 w 27204622"/>
              <a:gd name="connsiteY12" fmla="*/ 3522771 h 12436883"/>
              <a:gd name="connsiteX13" fmla="*/ 26374014 w 27204622"/>
              <a:gd name="connsiteY13" fmla="*/ 12040816 h 12436883"/>
              <a:gd name="connsiteX14" fmla="*/ 26091003 w 27204622"/>
              <a:gd name="connsiteY14" fmla="*/ 12436883 h 12436883"/>
              <a:gd name="connsiteX15" fmla="*/ 10471188 w 27204622"/>
              <a:gd name="connsiteY15" fmla="*/ 12372010 h 12436883"/>
              <a:gd name="connsiteX16" fmla="*/ 10231000 w 27204622"/>
              <a:gd name="connsiteY16" fmla="*/ 12073955 h 12436883"/>
              <a:gd name="connsiteX17" fmla="*/ 10256640 w 27204622"/>
              <a:gd name="connsiteY17" fmla="*/ 9109391 h 12436883"/>
              <a:gd name="connsiteX18" fmla="*/ 10010931 w 27204622"/>
              <a:gd name="connsiteY18" fmla="*/ 8823428 h 12436883"/>
              <a:gd name="connsiteX19" fmla="*/ 263581 w 27204622"/>
              <a:gd name="connsiteY19" fmla="*/ 8806420 h 12436883"/>
              <a:gd name="connsiteX20" fmla="*/ 2069 w 27204622"/>
              <a:gd name="connsiteY20" fmla="*/ 8488641 h 12436883"/>
              <a:gd name="connsiteX21" fmla="*/ 2068 w 27204622"/>
              <a:gd name="connsiteY21" fmla="*/ 1210635 h 12436883"/>
              <a:gd name="connsiteX0" fmla="*/ 2068 w 27204622"/>
              <a:gd name="connsiteY0" fmla="*/ 1069719 h 12295967"/>
              <a:gd name="connsiteX1" fmla="*/ 341878 w 27204622"/>
              <a:gd name="connsiteY1" fmla="*/ 729909 h 12295967"/>
              <a:gd name="connsiteX2" fmla="*/ 8314837 w 27204622"/>
              <a:gd name="connsiteY2" fmla="*/ 757938 h 12295967"/>
              <a:gd name="connsiteX3" fmla="*/ 9119169 w 27204622"/>
              <a:gd name="connsiteY3" fmla="*/ 1650673 h 12295967"/>
              <a:gd name="connsiteX4" fmla="*/ 9924923 w 27204622"/>
              <a:gd name="connsiteY4" fmla="*/ 755009 h 12295967"/>
              <a:gd name="connsiteX5" fmla="*/ 16212170 w 27204622"/>
              <a:gd name="connsiteY5" fmla="*/ 710562 h 12295967"/>
              <a:gd name="connsiteX6" fmla="*/ 16994754 w 27204622"/>
              <a:gd name="connsiteY6" fmla="*/ 0 h 12295967"/>
              <a:gd name="connsiteX7" fmla="*/ 17802811 w 27204622"/>
              <a:gd name="connsiteY7" fmla="*/ 720112 h 12295967"/>
              <a:gd name="connsiteX8" fmla="*/ 25977411 w 27204622"/>
              <a:gd name="connsiteY8" fmla="*/ 729909 h 12295967"/>
              <a:gd name="connsiteX9" fmla="*/ 26317221 w 27204622"/>
              <a:gd name="connsiteY9" fmla="*/ 1069719 h 12295967"/>
              <a:gd name="connsiteX10" fmla="*/ 26319516 w 27204622"/>
              <a:gd name="connsiteY10" fmla="*/ 1812858 h 12295967"/>
              <a:gd name="connsiteX11" fmla="*/ 27204622 w 27204622"/>
              <a:gd name="connsiteY11" fmla="*/ 2587221 h 12295967"/>
              <a:gd name="connsiteX12" fmla="*/ 26327681 w 27204622"/>
              <a:gd name="connsiteY12" fmla="*/ 3381855 h 12295967"/>
              <a:gd name="connsiteX13" fmla="*/ 26374014 w 27204622"/>
              <a:gd name="connsiteY13" fmla="*/ 11899900 h 12295967"/>
              <a:gd name="connsiteX14" fmla="*/ 26091003 w 27204622"/>
              <a:gd name="connsiteY14" fmla="*/ 12295967 h 12295967"/>
              <a:gd name="connsiteX15" fmla="*/ 10471188 w 27204622"/>
              <a:gd name="connsiteY15" fmla="*/ 12231094 h 12295967"/>
              <a:gd name="connsiteX16" fmla="*/ 10231000 w 27204622"/>
              <a:gd name="connsiteY16" fmla="*/ 11933039 h 12295967"/>
              <a:gd name="connsiteX17" fmla="*/ 10256640 w 27204622"/>
              <a:gd name="connsiteY17" fmla="*/ 8968475 h 12295967"/>
              <a:gd name="connsiteX18" fmla="*/ 10010931 w 27204622"/>
              <a:gd name="connsiteY18" fmla="*/ 8682512 h 12295967"/>
              <a:gd name="connsiteX19" fmla="*/ 263581 w 27204622"/>
              <a:gd name="connsiteY19" fmla="*/ 8665504 h 12295967"/>
              <a:gd name="connsiteX20" fmla="*/ 2069 w 27204622"/>
              <a:gd name="connsiteY20" fmla="*/ 8347725 h 12295967"/>
              <a:gd name="connsiteX21" fmla="*/ 2068 w 27204622"/>
              <a:gd name="connsiteY21" fmla="*/ 1069719 h 12295967"/>
              <a:gd name="connsiteX0" fmla="*/ 2068 w 27204622"/>
              <a:gd name="connsiteY0" fmla="*/ 1247718 h 12473966"/>
              <a:gd name="connsiteX1" fmla="*/ 341878 w 27204622"/>
              <a:gd name="connsiteY1" fmla="*/ 907908 h 12473966"/>
              <a:gd name="connsiteX2" fmla="*/ 8314837 w 27204622"/>
              <a:gd name="connsiteY2" fmla="*/ 935937 h 12473966"/>
              <a:gd name="connsiteX3" fmla="*/ 9119169 w 27204622"/>
              <a:gd name="connsiteY3" fmla="*/ 1828672 h 12473966"/>
              <a:gd name="connsiteX4" fmla="*/ 9924923 w 27204622"/>
              <a:gd name="connsiteY4" fmla="*/ 933008 h 12473966"/>
              <a:gd name="connsiteX5" fmla="*/ 16212170 w 27204622"/>
              <a:gd name="connsiteY5" fmla="*/ 888561 h 12473966"/>
              <a:gd name="connsiteX6" fmla="*/ 17002186 w 27204622"/>
              <a:gd name="connsiteY6" fmla="*/ 0 h 12473966"/>
              <a:gd name="connsiteX7" fmla="*/ 17802811 w 27204622"/>
              <a:gd name="connsiteY7" fmla="*/ 898111 h 12473966"/>
              <a:gd name="connsiteX8" fmla="*/ 25977411 w 27204622"/>
              <a:gd name="connsiteY8" fmla="*/ 907908 h 12473966"/>
              <a:gd name="connsiteX9" fmla="*/ 26317221 w 27204622"/>
              <a:gd name="connsiteY9" fmla="*/ 1247718 h 12473966"/>
              <a:gd name="connsiteX10" fmla="*/ 26319516 w 27204622"/>
              <a:gd name="connsiteY10" fmla="*/ 1990857 h 12473966"/>
              <a:gd name="connsiteX11" fmla="*/ 27204622 w 27204622"/>
              <a:gd name="connsiteY11" fmla="*/ 2765220 h 12473966"/>
              <a:gd name="connsiteX12" fmla="*/ 26327681 w 27204622"/>
              <a:gd name="connsiteY12" fmla="*/ 3559854 h 12473966"/>
              <a:gd name="connsiteX13" fmla="*/ 26374014 w 27204622"/>
              <a:gd name="connsiteY13" fmla="*/ 12077899 h 12473966"/>
              <a:gd name="connsiteX14" fmla="*/ 26091003 w 27204622"/>
              <a:gd name="connsiteY14" fmla="*/ 12473966 h 12473966"/>
              <a:gd name="connsiteX15" fmla="*/ 10471188 w 27204622"/>
              <a:gd name="connsiteY15" fmla="*/ 12409093 h 12473966"/>
              <a:gd name="connsiteX16" fmla="*/ 10231000 w 27204622"/>
              <a:gd name="connsiteY16" fmla="*/ 12111038 h 12473966"/>
              <a:gd name="connsiteX17" fmla="*/ 10256640 w 27204622"/>
              <a:gd name="connsiteY17" fmla="*/ 9146474 h 12473966"/>
              <a:gd name="connsiteX18" fmla="*/ 10010931 w 27204622"/>
              <a:gd name="connsiteY18" fmla="*/ 8860511 h 12473966"/>
              <a:gd name="connsiteX19" fmla="*/ 263581 w 27204622"/>
              <a:gd name="connsiteY19" fmla="*/ 8843503 h 12473966"/>
              <a:gd name="connsiteX20" fmla="*/ 2069 w 27204622"/>
              <a:gd name="connsiteY20" fmla="*/ 8525724 h 12473966"/>
              <a:gd name="connsiteX21" fmla="*/ 2068 w 27204622"/>
              <a:gd name="connsiteY21" fmla="*/ 1247718 h 12473966"/>
              <a:gd name="connsiteX0" fmla="*/ 2068 w 27204622"/>
              <a:gd name="connsiteY0" fmla="*/ 1247718 h 12473966"/>
              <a:gd name="connsiteX1" fmla="*/ 341878 w 27204622"/>
              <a:gd name="connsiteY1" fmla="*/ 907908 h 12473966"/>
              <a:gd name="connsiteX2" fmla="*/ 8314837 w 27204622"/>
              <a:gd name="connsiteY2" fmla="*/ 935937 h 12473966"/>
              <a:gd name="connsiteX3" fmla="*/ 9119169 w 27204622"/>
              <a:gd name="connsiteY3" fmla="*/ 1828672 h 12473966"/>
              <a:gd name="connsiteX4" fmla="*/ 9924923 w 27204622"/>
              <a:gd name="connsiteY4" fmla="*/ 933008 h 12473966"/>
              <a:gd name="connsiteX5" fmla="*/ 16212170 w 27204622"/>
              <a:gd name="connsiteY5" fmla="*/ 888561 h 12473966"/>
              <a:gd name="connsiteX6" fmla="*/ 17002186 w 27204622"/>
              <a:gd name="connsiteY6" fmla="*/ 0 h 12473966"/>
              <a:gd name="connsiteX7" fmla="*/ 17706207 w 27204622"/>
              <a:gd name="connsiteY7" fmla="*/ 1046442 h 12473966"/>
              <a:gd name="connsiteX8" fmla="*/ 25977411 w 27204622"/>
              <a:gd name="connsiteY8" fmla="*/ 907908 h 12473966"/>
              <a:gd name="connsiteX9" fmla="*/ 26317221 w 27204622"/>
              <a:gd name="connsiteY9" fmla="*/ 1247718 h 12473966"/>
              <a:gd name="connsiteX10" fmla="*/ 26319516 w 27204622"/>
              <a:gd name="connsiteY10" fmla="*/ 1990857 h 12473966"/>
              <a:gd name="connsiteX11" fmla="*/ 27204622 w 27204622"/>
              <a:gd name="connsiteY11" fmla="*/ 2765220 h 12473966"/>
              <a:gd name="connsiteX12" fmla="*/ 26327681 w 27204622"/>
              <a:gd name="connsiteY12" fmla="*/ 3559854 h 12473966"/>
              <a:gd name="connsiteX13" fmla="*/ 26374014 w 27204622"/>
              <a:gd name="connsiteY13" fmla="*/ 12077899 h 12473966"/>
              <a:gd name="connsiteX14" fmla="*/ 26091003 w 27204622"/>
              <a:gd name="connsiteY14" fmla="*/ 12473966 h 12473966"/>
              <a:gd name="connsiteX15" fmla="*/ 10471188 w 27204622"/>
              <a:gd name="connsiteY15" fmla="*/ 12409093 h 12473966"/>
              <a:gd name="connsiteX16" fmla="*/ 10231000 w 27204622"/>
              <a:gd name="connsiteY16" fmla="*/ 12111038 h 12473966"/>
              <a:gd name="connsiteX17" fmla="*/ 10256640 w 27204622"/>
              <a:gd name="connsiteY17" fmla="*/ 9146474 h 12473966"/>
              <a:gd name="connsiteX18" fmla="*/ 10010931 w 27204622"/>
              <a:gd name="connsiteY18" fmla="*/ 8860511 h 12473966"/>
              <a:gd name="connsiteX19" fmla="*/ 263581 w 27204622"/>
              <a:gd name="connsiteY19" fmla="*/ 8843503 h 12473966"/>
              <a:gd name="connsiteX20" fmla="*/ 2069 w 27204622"/>
              <a:gd name="connsiteY20" fmla="*/ 8525724 h 12473966"/>
              <a:gd name="connsiteX21" fmla="*/ 2068 w 27204622"/>
              <a:gd name="connsiteY21" fmla="*/ 1247718 h 12473966"/>
              <a:gd name="connsiteX0" fmla="*/ 2068 w 27204622"/>
              <a:gd name="connsiteY0" fmla="*/ 1247718 h 12473966"/>
              <a:gd name="connsiteX1" fmla="*/ 341878 w 27204622"/>
              <a:gd name="connsiteY1" fmla="*/ 907908 h 12473966"/>
              <a:gd name="connsiteX2" fmla="*/ 8314837 w 27204622"/>
              <a:gd name="connsiteY2" fmla="*/ 935937 h 12473966"/>
              <a:gd name="connsiteX3" fmla="*/ 9119169 w 27204622"/>
              <a:gd name="connsiteY3" fmla="*/ 1828672 h 12473966"/>
              <a:gd name="connsiteX4" fmla="*/ 9924923 w 27204622"/>
              <a:gd name="connsiteY4" fmla="*/ 933008 h 12473966"/>
              <a:gd name="connsiteX5" fmla="*/ 16212170 w 27204622"/>
              <a:gd name="connsiteY5" fmla="*/ 888561 h 12473966"/>
              <a:gd name="connsiteX6" fmla="*/ 17002186 w 27204622"/>
              <a:gd name="connsiteY6" fmla="*/ 0 h 12473966"/>
              <a:gd name="connsiteX7" fmla="*/ 17795382 w 27204622"/>
              <a:gd name="connsiteY7" fmla="*/ 890693 h 12473966"/>
              <a:gd name="connsiteX8" fmla="*/ 25977411 w 27204622"/>
              <a:gd name="connsiteY8" fmla="*/ 907908 h 12473966"/>
              <a:gd name="connsiteX9" fmla="*/ 26317221 w 27204622"/>
              <a:gd name="connsiteY9" fmla="*/ 1247718 h 12473966"/>
              <a:gd name="connsiteX10" fmla="*/ 26319516 w 27204622"/>
              <a:gd name="connsiteY10" fmla="*/ 1990857 h 12473966"/>
              <a:gd name="connsiteX11" fmla="*/ 27204622 w 27204622"/>
              <a:gd name="connsiteY11" fmla="*/ 2765220 h 12473966"/>
              <a:gd name="connsiteX12" fmla="*/ 26327681 w 27204622"/>
              <a:gd name="connsiteY12" fmla="*/ 3559854 h 12473966"/>
              <a:gd name="connsiteX13" fmla="*/ 26374014 w 27204622"/>
              <a:gd name="connsiteY13" fmla="*/ 12077899 h 12473966"/>
              <a:gd name="connsiteX14" fmla="*/ 26091003 w 27204622"/>
              <a:gd name="connsiteY14" fmla="*/ 12473966 h 12473966"/>
              <a:gd name="connsiteX15" fmla="*/ 10471188 w 27204622"/>
              <a:gd name="connsiteY15" fmla="*/ 12409093 h 12473966"/>
              <a:gd name="connsiteX16" fmla="*/ 10231000 w 27204622"/>
              <a:gd name="connsiteY16" fmla="*/ 12111038 h 12473966"/>
              <a:gd name="connsiteX17" fmla="*/ 10256640 w 27204622"/>
              <a:gd name="connsiteY17" fmla="*/ 9146474 h 12473966"/>
              <a:gd name="connsiteX18" fmla="*/ 10010931 w 27204622"/>
              <a:gd name="connsiteY18" fmla="*/ 8860511 h 12473966"/>
              <a:gd name="connsiteX19" fmla="*/ 263581 w 27204622"/>
              <a:gd name="connsiteY19" fmla="*/ 8843503 h 12473966"/>
              <a:gd name="connsiteX20" fmla="*/ 2069 w 27204622"/>
              <a:gd name="connsiteY20" fmla="*/ 8525724 h 12473966"/>
              <a:gd name="connsiteX21" fmla="*/ 2068 w 27204622"/>
              <a:gd name="connsiteY21" fmla="*/ 1247718 h 12473966"/>
              <a:gd name="connsiteX0" fmla="*/ 2068 w 27204622"/>
              <a:gd name="connsiteY0" fmla="*/ 1247718 h 12473966"/>
              <a:gd name="connsiteX1" fmla="*/ 341878 w 27204622"/>
              <a:gd name="connsiteY1" fmla="*/ 907908 h 12473966"/>
              <a:gd name="connsiteX2" fmla="*/ 8314837 w 27204622"/>
              <a:gd name="connsiteY2" fmla="*/ 935937 h 12473966"/>
              <a:gd name="connsiteX3" fmla="*/ 9119169 w 27204622"/>
              <a:gd name="connsiteY3" fmla="*/ 1828672 h 12473966"/>
              <a:gd name="connsiteX4" fmla="*/ 9924923 w 27204622"/>
              <a:gd name="connsiteY4" fmla="*/ 933008 h 12473966"/>
              <a:gd name="connsiteX5" fmla="*/ 16212170 w 27204622"/>
              <a:gd name="connsiteY5" fmla="*/ 888561 h 12473966"/>
              <a:gd name="connsiteX6" fmla="*/ 17002186 w 27204622"/>
              <a:gd name="connsiteY6" fmla="*/ 0 h 12473966"/>
              <a:gd name="connsiteX7" fmla="*/ 17795382 w 27204622"/>
              <a:gd name="connsiteY7" fmla="*/ 890693 h 12473966"/>
              <a:gd name="connsiteX8" fmla="*/ 25977411 w 27204622"/>
              <a:gd name="connsiteY8" fmla="*/ 907908 h 12473966"/>
              <a:gd name="connsiteX9" fmla="*/ 26317221 w 27204622"/>
              <a:gd name="connsiteY9" fmla="*/ 1247718 h 12473966"/>
              <a:gd name="connsiteX10" fmla="*/ 26313671 w 27204622"/>
              <a:gd name="connsiteY10" fmla="*/ 2101725 h 12473966"/>
              <a:gd name="connsiteX11" fmla="*/ 27204622 w 27204622"/>
              <a:gd name="connsiteY11" fmla="*/ 2765220 h 12473966"/>
              <a:gd name="connsiteX12" fmla="*/ 26327681 w 27204622"/>
              <a:gd name="connsiteY12" fmla="*/ 3559854 h 12473966"/>
              <a:gd name="connsiteX13" fmla="*/ 26374014 w 27204622"/>
              <a:gd name="connsiteY13" fmla="*/ 12077899 h 12473966"/>
              <a:gd name="connsiteX14" fmla="*/ 26091003 w 27204622"/>
              <a:gd name="connsiteY14" fmla="*/ 12473966 h 12473966"/>
              <a:gd name="connsiteX15" fmla="*/ 10471188 w 27204622"/>
              <a:gd name="connsiteY15" fmla="*/ 12409093 h 12473966"/>
              <a:gd name="connsiteX16" fmla="*/ 10231000 w 27204622"/>
              <a:gd name="connsiteY16" fmla="*/ 12111038 h 12473966"/>
              <a:gd name="connsiteX17" fmla="*/ 10256640 w 27204622"/>
              <a:gd name="connsiteY17" fmla="*/ 9146474 h 12473966"/>
              <a:gd name="connsiteX18" fmla="*/ 10010931 w 27204622"/>
              <a:gd name="connsiteY18" fmla="*/ 8860511 h 12473966"/>
              <a:gd name="connsiteX19" fmla="*/ 263581 w 27204622"/>
              <a:gd name="connsiteY19" fmla="*/ 8843503 h 12473966"/>
              <a:gd name="connsiteX20" fmla="*/ 2069 w 27204622"/>
              <a:gd name="connsiteY20" fmla="*/ 8525724 h 12473966"/>
              <a:gd name="connsiteX21" fmla="*/ 2068 w 27204622"/>
              <a:gd name="connsiteY21" fmla="*/ 1247718 h 12473966"/>
              <a:gd name="connsiteX0" fmla="*/ 2068 w 27204622"/>
              <a:gd name="connsiteY0" fmla="*/ 1247718 h 12473966"/>
              <a:gd name="connsiteX1" fmla="*/ 341878 w 27204622"/>
              <a:gd name="connsiteY1" fmla="*/ 907908 h 12473966"/>
              <a:gd name="connsiteX2" fmla="*/ 8314837 w 27204622"/>
              <a:gd name="connsiteY2" fmla="*/ 935937 h 12473966"/>
              <a:gd name="connsiteX3" fmla="*/ 9119169 w 27204622"/>
              <a:gd name="connsiteY3" fmla="*/ 1828672 h 12473966"/>
              <a:gd name="connsiteX4" fmla="*/ 9924923 w 27204622"/>
              <a:gd name="connsiteY4" fmla="*/ 933008 h 12473966"/>
              <a:gd name="connsiteX5" fmla="*/ 16212170 w 27204622"/>
              <a:gd name="connsiteY5" fmla="*/ 888561 h 12473966"/>
              <a:gd name="connsiteX6" fmla="*/ 17002186 w 27204622"/>
              <a:gd name="connsiteY6" fmla="*/ 0 h 12473966"/>
              <a:gd name="connsiteX7" fmla="*/ 17795382 w 27204622"/>
              <a:gd name="connsiteY7" fmla="*/ 890693 h 12473966"/>
              <a:gd name="connsiteX8" fmla="*/ 25977411 w 27204622"/>
              <a:gd name="connsiteY8" fmla="*/ 907908 h 12473966"/>
              <a:gd name="connsiteX9" fmla="*/ 26317221 w 27204622"/>
              <a:gd name="connsiteY9" fmla="*/ 1247718 h 12473966"/>
              <a:gd name="connsiteX10" fmla="*/ 26237666 w 27204622"/>
              <a:gd name="connsiteY10" fmla="*/ 2107559 h 12473966"/>
              <a:gd name="connsiteX11" fmla="*/ 27204622 w 27204622"/>
              <a:gd name="connsiteY11" fmla="*/ 2765220 h 12473966"/>
              <a:gd name="connsiteX12" fmla="*/ 26327681 w 27204622"/>
              <a:gd name="connsiteY12" fmla="*/ 3559854 h 12473966"/>
              <a:gd name="connsiteX13" fmla="*/ 26374014 w 27204622"/>
              <a:gd name="connsiteY13" fmla="*/ 12077899 h 12473966"/>
              <a:gd name="connsiteX14" fmla="*/ 26091003 w 27204622"/>
              <a:gd name="connsiteY14" fmla="*/ 12473966 h 12473966"/>
              <a:gd name="connsiteX15" fmla="*/ 10471188 w 27204622"/>
              <a:gd name="connsiteY15" fmla="*/ 12409093 h 12473966"/>
              <a:gd name="connsiteX16" fmla="*/ 10231000 w 27204622"/>
              <a:gd name="connsiteY16" fmla="*/ 12111038 h 12473966"/>
              <a:gd name="connsiteX17" fmla="*/ 10256640 w 27204622"/>
              <a:gd name="connsiteY17" fmla="*/ 9146474 h 12473966"/>
              <a:gd name="connsiteX18" fmla="*/ 10010931 w 27204622"/>
              <a:gd name="connsiteY18" fmla="*/ 8860511 h 12473966"/>
              <a:gd name="connsiteX19" fmla="*/ 263581 w 27204622"/>
              <a:gd name="connsiteY19" fmla="*/ 8843503 h 12473966"/>
              <a:gd name="connsiteX20" fmla="*/ 2069 w 27204622"/>
              <a:gd name="connsiteY20" fmla="*/ 8525724 h 12473966"/>
              <a:gd name="connsiteX21" fmla="*/ 2068 w 27204622"/>
              <a:gd name="connsiteY21" fmla="*/ 1247718 h 12473966"/>
              <a:gd name="connsiteX0" fmla="*/ 2068 w 27204622"/>
              <a:gd name="connsiteY0" fmla="*/ 1247718 h 12473966"/>
              <a:gd name="connsiteX1" fmla="*/ 341878 w 27204622"/>
              <a:gd name="connsiteY1" fmla="*/ 907908 h 12473966"/>
              <a:gd name="connsiteX2" fmla="*/ 8314837 w 27204622"/>
              <a:gd name="connsiteY2" fmla="*/ 935937 h 12473966"/>
              <a:gd name="connsiteX3" fmla="*/ 9119169 w 27204622"/>
              <a:gd name="connsiteY3" fmla="*/ 1828672 h 12473966"/>
              <a:gd name="connsiteX4" fmla="*/ 9924923 w 27204622"/>
              <a:gd name="connsiteY4" fmla="*/ 933008 h 12473966"/>
              <a:gd name="connsiteX5" fmla="*/ 16212170 w 27204622"/>
              <a:gd name="connsiteY5" fmla="*/ 888561 h 12473966"/>
              <a:gd name="connsiteX6" fmla="*/ 17002186 w 27204622"/>
              <a:gd name="connsiteY6" fmla="*/ 0 h 12473966"/>
              <a:gd name="connsiteX7" fmla="*/ 17795382 w 27204622"/>
              <a:gd name="connsiteY7" fmla="*/ 890693 h 12473966"/>
              <a:gd name="connsiteX8" fmla="*/ 25977411 w 27204622"/>
              <a:gd name="connsiteY8" fmla="*/ 907908 h 12473966"/>
              <a:gd name="connsiteX9" fmla="*/ 26317221 w 27204622"/>
              <a:gd name="connsiteY9" fmla="*/ 1247718 h 12473966"/>
              <a:gd name="connsiteX10" fmla="*/ 26331211 w 27204622"/>
              <a:gd name="connsiteY10" fmla="*/ 1985022 h 12473966"/>
              <a:gd name="connsiteX11" fmla="*/ 27204622 w 27204622"/>
              <a:gd name="connsiteY11" fmla="*/ 2765220 h 12473966"/>
              <a:gd name="connsiteX12" fmla="*/ 26327681 w 27204622"/>
              <a:gd name="connsiteY12" fmla="*/ 3559854 h 12473966"/>
              <a:gd name="connsiteX13" fmla="*/ 26374014 w 27204622"/>
              <a:gd name="connsiteY13" fmla="*/ 12077899 h 12473966"/>
              <a:gd name="connsiteX14" fmla="*/ 26091003 w 27204622"/>
              <a:gd name="connsiteY14" fmla="*/ 12473966 h 12473966"/>
              <a:gd name="connsiteX15" fmla="*/ 10471188 w 27204622"/>
              <a:gd name="connsiteY15" fmla="*/ 12409093 h 12473966"/>
              <a:gd name="connsiteX16" fmla="*/ 10231000 w 27204622"/>
              <a:gd name="connsiteY16" fmla="*/ 12111038 h 12473966"/>
              <a:gd name="connsiteX17" fmla="*/ 10256640 w 27204622"/>
              <a:gd name="connsiteY17" fmla="*/ 9146474 h 12473966"/>
              <a:gd name="connsiteX18" fmla="*/ 10010931 w 27204622"/>
              <a:gd name="connsiteY18" fmla="*/ 8860511 h 12473966"/>
              <a:gd name="connsiteX19" fmla="*/ 263581 w 27204622"/>
              <a:gd name="connsiteY19" fmla="*/ 8843503 h 12473966"/>
              <a:gd name="connsiteX20" fmla="*/ 2069 w 27204622"/>
              <a:gd name="connsiteY20" fmla="*/ 8525724 h 12473966"/>
              <a:gd name="connsiteX21" fmla="*/ 2068 w 27204622"/>
              <a:gd name="connsiteY21" fmla="*/ 1247718 h 12473966"/>
              <a:gd name="connsiteX0" fmla="*/ 2068 w 27064304"/>
              <a:gd name="connsiteY0" fmla="*/ 1247718 h 12473966"/>
              <a:gd name="connsiteX1" fmla="*/ 341878 w 27064304"/>
              <a:gd name="connsiteY1" fmla="*/ 907908 h 12473966"/>
              <a:gd name="connsiteX2" fmla="*/ 8314837 w 27064304"/>
              <a:gd name="connsiteY2" fmla="*/ 935937 h 12473966"/>
              <a:gd name="connsiteX3" fmla="*/ 9119169 w 27064304"/>
              <a:gd name="connsiteY3" fmla="*/ 1828672 h 12473966"/>
              <a:gd name="connsiteX4" fmla="*/ 9924923 w 27064304"/>
              <a:gd name="connsiteY4" fmla="*/ 933008 h 12473966"/>
              <a:gd name="connsiteX5" fmla="*/ 16212170 w 27064304"/>
              <a:gd name="connsiteY5" fmla="*/ 888561 h 12473966"/>
              <a:gd name="connsiteX6" fmla="*/ 17002186 w 27064304"/>
              <a:gd name="connsiteY6" fmla="*/ 0 h 12473966"/>
              <a:gd name="connsiteX7" fmla="*/ 17795382 w 27064304"/>
              <a:gd name="connsiteY7" fmla="*/ 890693 h 12473966"/>
              <a:gd name="connsiteX8" fmla="*/ 25977411 w 27064304"/>
              <a:gd name="connsiteY8" fmla="*/ 907908 h 12473966"/>
              <a:gd name="connsiteX9" fmla="*/ 26317221 w 27064304"/>
              <a:gd name="connsiteY9" fmla="*/ 1247718 h 12473966"/>
              <a:gd name="connsiteX10" fmla="*/ 26331211 w 27064304"/>
              <a:gd name="connsiteY10" fmla="*/ 1985022 h 12473966"/>
              <a:gd name="connsiteX11" fmla="*/ 27064304 w 27064304"/>
              <a:gd name="connsiteY11" fmla="*/ 2835241 h 12473966"/>
              <a:gd name="connsiteX12" fmla="*/ 26327681 w 27064304"/>
              <a:gd name="connsiteY12" fmla="*/ 3559854 h 12473966"/>
              <a:gd name="connsiteX13" fmla="*/ 26374014 w 27064304"/>
              <a:gd name="connsiteY13" fmla="*/ 12077899 h 12473966"/>
              <a:gd name="connsiteX14" fmla="*/ 26091003 w 27064304"/>
              <a:gd name="connsiteY14" fmla="*/ 12473966 h 12473966"/>
              <a:gd name="connsiteX15" fmla="*/ 10471188 w 27064304"/>
              <a:gd name="connsiteY15" fmla="*/ 12409093 h 12473966"/>
              <a:gd name="connsiteX16" fmla="*/ 10231000 w 27064304"/>
              <a:gd name="connsiteY16" fmla="*/ 12111038 h 12473966"/>
              <a:gd name="connsiteX17" fmla="*/ 10256640 w 27064304"/>
              <a:gd name="connsiteY17" fmla="*/ 9146474 h 12473966"/>
              <a:gd name="connsiteX18" fmla="*/ 10010931 w 27064304"/>
              <a:gd name="connsiteY18" fmla="*/ 8860511 h 12473966"/>
              <a:gd name="connsiteX19" fmla="*/ 263581 w 27064304"/>
              <a:gd name="connsiteY19" fmla="*/ 8843503 h 12473966"/>
              <a:gd name="connsiteX20" fmla="*/ 2069 w 27064304"/>
              <a:gd name="connsiteY20" fmla="*/ 8525724 h 12473966"/>
              <a:gd name="connsiteX21" fmla="*/ 2068 w 27064304"/>
              <a:gd name="connsiteY21" fmla="*/ 1247718 h 12473966"/>
              <a:gd name="connsiteX0" fmla="*/ 2068 w 27222162"/>
              <a:gd name="connsiteY0" fmla="*/ 1247718 h 12473966"/>
              <a:gd name="connsiteX1" fmla="*/ 341878 w 27222162"/>
              <a:gd name="connsiteY1" fmla="*/ 907908 h 12473966"/>
              <a:gd name="connsiteX2" fmla="*/ 8314837 w 27222162"/>
              <a:gd name="connsiteY2" fmla="*/ 935937 h 12473966"/>
              <a:gd name="connsiteX3" fmla="*/ 9119169 w 27222162"/>
              <a:gd name="connsiteY3" fmla="*/ 1828672 h 12473966"/>
              <a:gd name="connsiteX4" fmla="*/ 9924923 w 27222162"/>
              <a:gd name="connsiteY4" fmla="*/ 933008 h 12473966"/>
              <a:gd name="connsiteX5" fmla="*/ 16212170 w 27222162"/>
              <a:gd name="connsiteY5" fmla="*/ 888561 h 12473966"/>
              <a:gd name="connsiteX6" fmla="*/ 17002186 w 27222162"/>
              <a:gd name="connsiteY6" fmla="*/ 0 h 12473966"/>
              <a:gd name="connsiteX7" fmla="*/ 17795382 w 27222162"/>
              <a:gd name="connsiteY7" fmla="*/ 890693 h 12473966"/>
              <a:gd name="connsiteX8" fmla="*/ 25977411 w 27222162"/>
              <a:gd name="connsiteY8" fmla="*/ 907908 h 12473966"/>
              <a:gd name="connsiteX9" fmla="*/ 26317221 w 27222162"/>
              <a:gd name="connsiteY9" fmla="*/ 1247718 h 12473966"/>
              <a:gd name="connsiteX10" fmla="*/ 26331211 w 27222162"/>
              <a:gd name="connsiteY10" fmla="*/ 1985022 h 12473966"/>
              <a:gd name="connsiteX11" fmla="*/ 27222162 w 27222162"/>
              <a:gd name="connsiteY11" fmla="*/ 2788560 h 12473966"/>
              <a:gd name="connsiteX12" fmla="*/ 26327681 w 27222162"/>
              <a:gd name="connsiteY12" fmla="*/ 3559854 h 12473966"/>
              <a:gd name="connsiteX13" fmla="*/ 26374014 w 27222162"/>
              <a:gd name="connsiteY13" fmla="*/ 12077899 h 12473966"/>
              <a:gd name="connsiteX14" fmla="*/ 26091003 w 27222162"/>
              <a:gd name="connsiteY14" fmla="*/ 12473966 h 12473966"/>
              <a:gd name="connsiteX15" fmla="*/ 10471188 w 27222162"/>
              <a:gd name="connsiteY15" fmla="*/ 12409093 h 12473966"/>
              <a:gd name="connsiteX16" fmla="*/ 10231000 w 27222162"/>
              <a:gd name="connsiteY16" fmla="*/ 12111038 h 12473966"/>
              <a:gd name="connsiteX17" fmla="*/ 10256640 w 27222162"/>
              <a:gd name="connsiteY17" fmla="*/ 9146474 h 12473966"/>
              <a:gd name="connsiteX18" fmla="*/ 10010931 w 27222162"/>
              <a:gd name="connsiteY18" fmla="*/ 8860511 h 12473966"/>
              <a:gd name="connsiteX19" fmla="*/ 263581 w 27222162"/>
              <a:gd name="connsiteY19" fmla="*/ 8843503 h 12473966"/>
              <a:gd name="connsiteX20" fmla="*/ 2069 w 27222162"/>
              <a:gd name="connsiteY20" fmla="*/ 8525724 h 12473966"/>
              <a:gd name="connsiteX21" fmla="*/ 2068 w 27222162"/>
              <a:gd name="connsiteY21" fmla="*/ 1247718 h 12473966"/>
              <a:gd name="connsiteX0" fmla="*/ 2068 w 27222162"/>
              <a:gd name="connsiteY0" fmla="*/ 1247718 h 12473966"/>
              <a:gd name="connsiteX1" fmla="*/ 341878 w 27222162"/>
              <a:gd name="connsiteY1" fmla="*/ 907908 h 12473966"/>
              <a:gd name="connsiteX2" fmla="*/ 8314837 w 27222162"/>
              <a:gd name="connsiteY2" fmla="*/ 935937 h 12473966"/>
              <a:gd name="connsiteX3" fmla="*/ 9119169 w 27222162"/>
              <a:gd name="connsiteY3" fmla="*/ 1828672 h 12473966"/>
              <a:gd name="connsiteX4" fmla="*/ 9924923 w 27222162"/>
              <a:gd name="connsiteY4" fmla="*/ 933008 h 12473966"/>
              <a:gd name="connsiteX5" fmla="*/ 16212170 w 27222162"/>
              <a:gd name="connsiteY5" fmla="*/ 888561 h 12473966"/>
              <a:gd name="connsiteX6" fmla="*/ 17002186 w 27222162"/>
              <a:gd name="connsiteY6" fmla="*/ 0 h 12473966"/>
              <a:gd name="connsiteX7" fmla="*/ 17795382 w 27222162"/>
              <a:gd name="connsiteY7" fmla="*/ 890693 h 12473966"/>
              <a:gd name="connsiteX8" fmla="*/ 25977411 w 27222162"/>
              <a:gd name="connsiteY8" fmla="*/ 907908 h 12473966"/>
              <a:gd name="connsiteX9" fmla="*/ 26317221 w 27222162"/>
              <a:gd name="connsiteY9" fmla="*/ 1247718 h 12473966"/>
              <a:gd name="connsiteX10" fmla="*/ 26331211 w 27222162"/>
              <a:gd name="connsiteY10" fmla="*/ 1985022 h 12473966"/>
              <a:gd name="connsiteX11" fmla="*/ 27222162 w 27222162"/>
              <a:gd name="connsiteY11" fmla="*/ 2788560 h 12473966"/>
              <a:gd name="connsiteX12" fmla="*/ 25930114 w 27222162"/>
              <a:gd name="connsiteY12" fmla="*/ 3448986 h 12473966"/>
              <a:gd name="connsiteX13" fmla="*/ 26374014 w 27222162"/>
              <a:gd name="connsiteY13" fmla="*/ 12077899 h 12473966"/>
              <a:gd name="connsiteX14" fmla="*/ 26091003 w 27222162"/>
              <a:gd name="connsiteY14" fmla="*/ 12473966 h 12473966"/>
              <a:gd name="connsiteX15" fmla="*/ 10471188 w 27222162"/>
              <a:gd name="connsiteY15" fmla="*/ 12409093 h 12473966"/>
              <a:gd name="connsiteX16" fmla="*/ 10231000 w 27222162"/>
              <a:gd name="connsiteY16" fmla="*/ 12111038 h 12473966"/>
              <a:gd name="connsiteX17" fmla="*/ 10256640 w 27222162"/>
              <a:gd name="connsiteY17" fmla="*/ 9146474 h 12473966"/>
              <a:gd name="connsiteX18" fmla="*/ 10010931 w 27222162"/>
              <a:gd name="connsiteY18" fmla="*/ 8860511 h 12473966"/>
              <a:gd name="connsiteX19" fmla="*/ 263581 w 27222162"/>
              <a:gd name="connsiteY19" fmla="*/ 8843503 h 12473966"/>
              <a:gd name="connsiteX20" fmla="*/ 2069 w 27222162"/>
              <a:gd name="connsiteY20" fmla="*/ 8525724 h 12473966"/>
              <a:gd name="connsiteX21" fmla="*/ 2068 w 27222162"/>
              <a:gd name="connsiteY21" fmla="*/ 1247718 h 12473966"/>
              <a:gd name="connsiteX0" fmla="*/ 2068 w 27222162"/>
              <a:gd name="connsiteY0" fmla="*/ 1247718 h 12473966"/>
              <a:gd name="connsiteX1" fmla="*/ 341878 w 27222162"/>
              <a:gd name="connsiteY1" fmla="*/ 907908 h 12473966"/>
              <a:gd name="connsiteX2" fmla="*/ 8314837 w 27222162"/>
              <a:gd name="connsiteY2" fmla="*/ 935937 h 12473966"/>
              <a:gd name="connsiteX3" fmla="*/ 9119169 w 27222162"/>
              <a:gd name="connsiteY3" fmla="*/ 1828672 h 12473966"/>
              <a:gd name="connsiteX4" fmla="*/ 9924923 w 27222162"/>
              <a:gd name="connsiteY4" fmla="*/ 933008 h 12473966"/>
              <a:gd name="connsiteX5" fmla="*/ 16212170 w 27222162"/>
              <a:gd name="connsiteY5" fmla="*/ 888561 h 12473966"/>
              <a:gd name="connsiteX6" fmla="*/ 17002186 w 27222162"/>
              <a:gd name="connsiteY6" fmla="*/ 0 h 12473966"/>
              <a:gd name="connsiteX7" fmla="*/ 17795382 w 27222162"/>
              <a:gd name="connsiteY7" fmla="*/ 890693 h 12473966"/>
              <a:gd name="connsiteX8" fmla="*/ 25977411 w 27222162"/>
              <a:gd name="connsiteY8" fmla="*/ 907908 h 12473966"/>
              <a:gd name="connsiteX9" fmla="*/ 26317221 w 27222162"/>
              <a:gd name="connsiteY9" fmla="*/ 1247718 h 12473966"/>
              <a:gd name="connsiteX10" fmla="*/ 26331211 w 27222162"/>
              <a:gd name="connsiteY10" fmla="*/ 1985022 h 12473966"/>
              <a:gd name="connsiteX11" fmla="*/ 27222162 w 27222162"/>
              <a:gd name="connsiteY11" fmla="*/ 2788560 h 12473966"/>
              <a:gd name="connsiteX12" fmla="*/ 26327679 w 27222162"/>
              <a:gd name="connsiteY12" fmla="*/ 3589029 h 12473966"/>
              <a:gd name="connsiteX13" fmla="*/ 26374014 w 27222162"/>
              <a:gd name="connsiteY13" fmla="*/ 12077899 h 12473966"/>
              <a:gd name="connsiteX14" fmla="*/ 26091003 w 27222162"/>
              <a:gd name="connsiteY14" fmla="*/ 12473966 h 12473966"/>
              <a:gd name="connsiteX15" fmla="*/ 10471188 w 27222162"/>
              <a:gd name="connsiteY15" fmla="*/ 12409093 h 12473966"/>
              <a:gd name="connsiteX16" fmla="*/ 10231000 w 27222162"/>
              <a:gd name="connsiteY16" fmla="*/ 12111038 h 12473966"/>
              <a:gd name="connsiteX17" fmla="*/ 10256640 w 27222162"/>
              <a:gd name="connsiteY17" fmla="*/ 9146474 h 12473966"/>
              <a:gd name="connsiteX18" fmla="*/ 10010931 w 27222162"/>
              <a:gd name="connsiteY18" fmla="*/ 8860511 h 12473966"/>
              <a:gd name="connsiteX19" fmla="*/ 263581 w 27222162"/>
              <a:gd name="connsiteY19" fmla="*/ 8843503 h 12473966"/>
              <a:gd name="connsiteX20" fmla="*/ 2069 w 27222162"/>
              <a:gd name="connsiteY20" fmla="*/ 8525724 h 12473966"/>
              <a:gd name="connsiteX21" fmla="*/ 2068 w 27222162"/>
              <a:gd name="connsiteY21" fmla="*/ 1247718 h 12473966"/>
              <a:gd name="connsiteX0" fmla="*/ 2068 w 27222162"/>
              <a:gd name="connsiteY0" fmla="*/ 1247718 h 12473966"/>
              <a:gd name="connsiteX1" fmla="*/ 341878 w 27222162"/>
              <a:gd name="connsiteY1" fmla="*/ 907908 h 12473966"/>
              <a:gd name="connsiteX2" fmla="*/ 8314837 w 27222162"/>
              <a:gd name="connsiteY2" fmla="*/ 935937 h 12473966"/>
              <a:gd name="connsiteX3" fmla="*/ 9119169 w 27222162"/>
              <a:gd name="connsiteY3" fmla="*/ 1828672 h 12473966"/>
              <a:gd name="connsiteX4" fmla="*/ 9924923 w 27222162"/>
              <a:gd name="connsiteY4" fmla="*/ 933008 h 12473966"/>
              <a:gd name="connsiteX5" fmla="*/ 16212170 w 27222162"/>
              <a:gd name="connsiteY5" fmla="*/ 888561 h 12473966"/>
              <a:gd name="connsiteX6" fmla="*/ 17002186 w 27222162"/>
              <a:gd name="connsiteY6" fmla="*/ 0 h 12473966"/>
              <a:gd name="connsiteX7" fmla="*/ 17795382 w 27222162"/>
              <a:gd name="connsiteY7" fmla="*/ 890693 h 12473966"/>
              <a:gd name="connsiteX8" fmla="*/ 25977411 w 27222162"/>
              <a:gd name="connsiteY8" fmla="*/ 907908 h 12473966"/>
              <a:gd name="connsiteX9" fmla="*/ 26317221 w 27222162"/>
              <a:gd name="connsiteY9" fmla="*/ 1247718 h 12473966"/>
              <a:gd name="connsiteX10" fmla="*/ 26331211 w 27222162"/>
              <a:gd name="connsiteY10" fmla="*/ 1985022 h 12473966"/>
              <a:gd name="connsiteX11" fmla="*/ 27222162 w 27222162"/>
              <a:gd name="connsiteY11" fmla="*/ 2788560 h 12473966"/>
              <a:gd name="connsiteX12" fmla="*/ 26336417 w 27222162"/>
              <a:gd name="connsiteY12" fmla="*/ 5324436 h 12473966"/>
              <a:gd name="connsiteX13" fmla="*/ 26374014 w 27222162"/>
              <a:gd name="connsiteY13" fmla="*/ 12077899 h 12473966"/>
              <a:gd name="connsiteX14" fmla="*/ 26091003 w 27222162"/>
              <a:gd name="connsiteY14" fmla="*/ 12473966 h 12473966"/>
              <a:gd name="connsiteX15" fmla="*/ 10471188 w 27222162"/>
              <a:gd name="connsiteY15" fmla="*/ 12409093 h 12473966"/>
              <a:gd name="connsiteX16" fmla="*/ 10231000 w 27222162"/>
              <a:gd name="connsiteY16" fmla="*/ 12111038 h 12473966"/>
              <a:gd name="connsiteX17" fmla="*/ 10256640 w 27222162"/>
              <a:gd name="connsiteY17" fmla="*/ 9146474 h 12473966"/>
              <a:gd name="connsiteX18" fmla="*/ 10010931 w 27222162"/>
              <a:gd name="connsiteY18" fmla="*/ 8860511 h 12473966"/>
              <a:gd name="connsiteX19" fmla="*/ 263581 w 27222162"/>
              <a:gd name="connsiteY19" fmla="*/ 8843503 h 12473966"/>
              <a:gd name="connsiteX20" fmla="*/ 2069 w 27222162"/>
              <a:gd name="connsiteY20" fmla="*/ 8525724 h 12473966"/>
              <a:gd name="connsiteX21" fmla="*/ 2068 w 27222162"/>
              <a:gd name="connsiteY21" fmla="*/ 1247718 h 12473966"/>
              <a:gd name="connsiteX0" fmla="*/ 2068 w 27283326"/>
              <a:gd name="connsiteY0" fmla="*/ 1247718 h 12473966"/>
              <a:gd name="connsiteX1" fmla="*/ 341878 w 27283326"/>
              <a:gd name="connsiteY1" fmla="*/ 907908 h 12473966"/>
              <a:gd name="connsiteX2" fmla="*/ 8314837 w 27283326"/>
              <a:gd name="connsiteY2" fmla="*/ 935937 h 12473966"/>
              <a:gd name="connsiteX3" fmla="*/ 9119169 w 27283326"/>
              <a:gd name="connsiteY3" fmla="*/ 1828672 h 12473966"/>
              <a:gd name="connsiteX4" fmla="*/ 9924923 w 27283326"/>
              <a:gd name="connsiteY4" fmla="*/ 933008 h 12473966"/>
              <a:gd name="connsiteX5" fmla="*/ 16212170 w 27283326"/>
              <a:gd name="connsiteY5" fmla="*/ 888561 h 12473966"/>
              <a:gd name="connsiteX6" fmla="*/ 17002186 w 27283326"/>
              <a:gd name="connsiteY6" fmla="*/ 0 h 12473966"/>
              <a:gd name="connsiteX7" fmla="*/ 17795382 w 27283326"/>
              <a:gd name="connsiteY7" fmla="*/ 890693 h 12473966"/>
              <a:gd name="connsiteX8" fmla="*/ 25977411 w 27283326"/>
              <a:gd name="connsiteY8" fmla="*/ 907908 h 12473966"/>
              <a:gd name="connsiteX9" fmla="*/ 26317221 w 27283326"/>
              <a:gd name="connsiteY9" fmla="*/ 1247718 h 12473966"/>
              <a:gd name="connsiteX10" fmla="*/ 26331211 w 27283326"/>
              <a:gd name="connsiteY10" fmla="*/ 1985022 h 12473966"/>
              <a:gd name="connsiteX11" fmla="*/ 27283326 w 27283326"/>
              <a:gd name="connsiteY11" fmla="*/ 4585011 h 12473966"/>
              <a:gd name="connsiteX12" fmla="*/ 26336417 w 27283326"/>
              <a:gd name="connsiteY12" fmla="*/ 5324436 h 12473966"/>
              <a:gd name="connsiteX13" fmla="*/ 26374014 w 27283326"/>
              <a:gd name="connsiteY13" fmla="*/ 12077899 h 12473966"/>
              <a:gd name="connsiteX14" fmla="*/ 26091003 w 27283326"/>
              <a:gd name="connsiteY14" fmla="*/ 12473966 h 12473966"/>
              <a:gd name="connsiteX15" fmla="*/ 10471188 w 27283326"/>
              <a:gd name="connsiteY15" fmla="*/ 12409093 h 12473966"/>
              <a:gd name="connsiteX16" fmla="*/ 10231000 w 27283326"/>
              <a:gd name="connsiteY16" fmla="*/ 12111038 h 12473966"/>
              <a:gd name="connsiteX17" fmla="*/ 10256640 w 27283326"/>
              <a:gd name="connsiteY17" fmla="*/ 9146474 h 12473966"/>
              <a:gd name="connsiteX18" fmla="*/ 10010931 w 27283326"/>
              <a:gd name="connsiteY18" fmla="*/ 8860511 h 12473966"/>
              <a:gd name="connsiteX19" fmla="*/ 263581 w 27283326"/>
              <a:gd name="connsiteY19" fmla="*/ 8843503 h 12473966"/>
              <a:gd name="connsiteX20" fmla="*/ 2069 w 27283326"/>
              <a:gd name="connsiteY20" fmla="*/ 8525724 h 12473966"/>
              <a:gd name="connsiteX21" fmla="*/ 2068 w 27283326"/>
              <a:gd name="connsiteY21" fmla="*/ 1247718 h 12473966"/>
              <a:gd name="connsiteX0" fmla="*/ 2068 w 26968768"/>
              <a:gd name="connsiteY0" fmla="*/ 1247718 h 12473966"/>
              <a:gd name="connsiteX1" fmla="*/ 341878 w 26968768"/>
              <a:gd name="connsiteY1" fmla="*/ 907908 h 12473966"/>
              <a:gd name="connsiteX2" fmla="*/ 8314837 w 26968768"/>
              <a:gd name="connsiteY2" fmla="*/ 935937 h 12473966"/>
              <a:gd name="connsiteX3" fmla="*/ 9119169 w 26968768"/>
              <a:gd name="connsiteY3" fmla="*/ 1828672 h 12473966"/>
              <a:gd name="connsiteX4" fmla="*/ 9924923 w 26968768"/>
              <a:gd name="connsiteY4" fmla="*/ 933008 h 12473966"/>
              <a:gd name="connsiteX5" fmla="*/ 16212170 w 26968768"/>
              <a:gd name="connsiteY5" fmla="*/ 888561 h 12473966"/>
              <a:gd name="connsiteX6" fmla="*/ 17002186 w 26968768"/>
              <a:gd name="connsiteY6" fmla="*/ 0 h 12473966"/>
              <a:gd name="connsiteX7" fmla="*/ 17795382 w 26968768"/>
              <a:gd name="connsiteY7" fmla="*/ 890693 h 12473966"/>
              <a:gd name="connsiteX8" fmla="*/ 25977411 w 26968768"/>
              <a:gd name="connsiteY8" fmla="*/ 907908 h 12473966"/>
              <a:gd name="connsiteX9" fmla="*/ 26317221 w 26968768"/>
              <a:gd name="connsiteY9" fmla="*/ 1247718 h 12473966"/>
              <a:gd name="connsiteX10" fmla="*/ 26331211 w 26968768"/>
              <a:gd name="connsiteY10" fmla="*/ 1985022 h 12473966"/>
              <a:gd name="connsiteX11" fmla="*/ 26968768 w 26968768"/>
              <a:gd name="connsiteY11" fmla="*/ 4515246 h 12473966"/>
              <a:gd name="connsiteX12" fmla="*/ 26336417 w 26968768"/>
              <a:gd name="connsiteY12" fmla="*/ 5324436 h 12473966"/>
              <a:gd name="connsiteX13" fmla="*/ 26374014 w 26968768"/>
              <a:gd name="connsiteY13" fmla="*/ 12077899 h 12473966"/>
              <a:gd name="connsiteX14" fmla="*/ 26091003 w 26968768"/>
              <a:gd name="connsiteY14" fmla="*/ 12473966 h 12473966"/>
              <a:gd name="connsiteX15" fmla="*/ 10471188 w 26968768"/>
              <a:gd name="connsiteY15" fmla="*/ 12409093 h 12473966"/>
              <a:gd name="connsiteX16" fmla="*/ 10231000 w 26968768"/>
              <a:gd name="connsiteY16" fmla="*/ 12111038 h 12473966"/>
              <a:gd name="connsiteX17" fmla="*/ 10256640 w 26968768"/>
              <a:gd name="connsiteY17" fmla="*/ 9146474 h 12473966"/>
              <a:gd name="connsiteX18" fmla="*/ 10010931 w 26968768"/>
              <a:gd name="connsiteY18" fmla="*/ 8860511 h 12473966"/>
              <a:gd name="connsiteX19" fmla="*/ 263581 w 26968768"/>
              <a:gd name="connsiteY19" fmla="*/ 8843503 h 12473966"/>
              <a:gd name="connsiteX20" fmla="*/ 2069 w 26968768"/>
              <a:gd name="connsiteY20" fmla="*/ 8525724 h 12473966"/>
              <a:gd name="connsiteX21" fmla="*/ 2068 w 26968768"/>
              <a:gd name="connsiteY21" fmla="*/ 1247718 h 12473966"/>
              <a:gd name="connsiteX0" fmla="*/ 2068 w 26968768"/>
              <a:gd name="connsiteY0" fmla="*/ 1247718 h 12473966"/>
              <a:gd name="connsiteX1" fmla="*/ 341878 w 26968768"/>
              <a:gd name="connsiteY1" fmla="*/ 907908 h 12473966"/>
              <a:gd name="connsiteX2" fmla="*/ 8314837 w 26968768"/>
              <a:gd name="connsiteY2" fmla="*/ 935937 h 12473966"/>
              <a:gd name="connsiteX3" fmla="*/ 9119169 w 26968768"/>
              <a:gd name="connsiteY3" fmla="*/ 1828672 h 12473966"/>
              <a:gd name="connsiteX4" fmla="*/ 9924923 w 26968768"/>
              <a:gd name="connsiteY4" fmla="*/ 933008 h 12473966"/>
              <a:gd name="connsiteX5" fmla="*/ 16212170 w 26968768"/>
              <a:gd name="connsiteY5" fmla="*/ 888561 h 12473966"/>
              <a:gd name="connsiteX6" fmla="*/ 17002186 w 26968768"/>
              <a:gd name="connsiteY6" fmla="*/ 0 h 12473966"/>
              <a:gd name="connsiteX7" fmla="*/ 17795382 w 26968768"/>
              <a:gd name="connsiteY7" fmla="*/ 890693 h 12473966"/>
              <a:gd name="connsiteX8" fmla="*/ 25977411 w 26968768"/>
              <a:gd name="connsiteY8" fmla="*/ 907908 h 12473966"/>
              <a:gd name="connsiteX9" fmla="*/ 26317221 w 26968768"/>
              <a:gd name="connsiteY9" fmla="*/ 1247718 h 12473966"/>
              <a:gd name="connsiteX10" fmla="*/ 26357426 w 26968768"/>
              <a:gd name="connsiteY10" fmla="*/ 3947165 h 12473966"/>
              <a:gd name="connsiteX11" fmla="*/ 26968768 w 26968768"/>
              <a:gd name="connsiteY11" fmla="*/ 4515246 h 12473966"/>
              <a:gd name="connsiteX12" fmla="*/ 26336417 w 26968768"/>
              <a:gd name="connsiteY12" fmla="*/ 5324436 h 12473966"/>
              <a:gd name="connsiteX13" fmla="*/ 26374014 w 26968768"/>
              <a:gd name="connsiteY13" fmla="*/ 12077899 h 12473966"/>
              <a:gd name="connsiteX14" fmla="*/ 26091003 w 26968768"/>
              <a:gd name="connsiteY14" fmla="*/ 12473966 h 12473966"/>
              <a:gd name="connsiteX15" fmla="*/ 10471188 w 26968768"/>
              <a:gd name="connsiteY15" fmla="*/ 12409093 h 12473966"/>
              <a:gd name="connsiteX16" fmla="*/ 10231000 w 26968768"/>
              <a:gd name="connsiteY16" fmla="*/ 12111038 h 12473966"/>
              <a:gd name="connsiteX17" fmla="*/ 10256640 w 26968768"/>
              <a:gd name="connsiteY17" fmla="*/ 9146474 h 12473966"/>
              <a:gd name="connsiteX18" fmla="*/ 10010931 w 26968768"/>
              <a:gd name="connsiteY18" fmla="*/ 8860511 h 12473966"/>
              <a:gd name="connsiteX19" fmla="*/ 263581 w 26968768"/>
              <a:gd name="connsiteY19" fmla="*/ 8843503 h 12473966"/>
              <a:gd name="connsiteX20" fmla="*/ 2069 w 26968768"/>
              <a:gd name="connsiteY20" fmla="*/ 8525724 h 12473966"/>
              <a:gd name="connsiteX21" fmla="*/ 2068 w 26968768"/>
              <a:gd name="connsiteY21" fmla="*/ 1247718 h 12473966"/>
              <a:gd name="connsiteX0" fmla="*/ 2068 w 26968768"/>
              <a:gd name="connsiteY0" fmla="*/ 1247718 h 12473966"/>
              <a:gd name="connsiteX1" fmla="*/ 341878 w 26968768"/>
              <a:gd name="connsiteY1" fmla="*/ 907908 h 12473966"/>
              <a:gd name="connsiteX2" fmla="*/ 8314837 w 26968768"/>
              <a:gd name="connsiteY2" fmla="*/ 935937 h 12473966"/>
              <a:gd name="connsiteX3" fmla="*/ 9119169 w 26968768"/>
              <a:gd name="connsiteY3" fmla="*/ 1828672 h 12473966"/>
              <a:gd name="connsiteX4" fmla="*/ 9924923 w 26968768"/>
              <a:gd name="connsiteY4" fmla="*/ 933008 h 12473966"/>
              <a:gd name="connsiteX5" fmla="*/ 16212170 w 26968768"/>
              <a:gd name="connsiteY5" fmla="*/ 888561 h 12473966"/>
              <a:gd name="connsiteX6" fmla="*/ 17002186 w 26968768"/>
              <a:gd name="connsiteY6" fmla="*/ 0 h 12473966"/>
              <a:gd name="connsiteX7" fmla="*/ 17795382 w 26968768"/>
              <a:gd name="connsiteY7" fmla="*/ 890693 h 12473966"/>
              <a:gd name="connsiteX8" fmla="*/ 25977411 w 26968768"/>
              <a:gd name="connsiteY8" fmla="*/ 907908 h 12473966"/>
              <a:gd name="connsiteX9" fmla="*/ 26317221 w 26968768"/>
              <a:gd name="connsiteY9" fmla="*/ 1247718 h 12473966"/>
              <a:gd name="connsiteX10" fmla="*/ 26357426 w 26968768"/>
              <a:gd name="connsiteY10" fmla="*/ 3947165 h 12473966"/>
              <a:gd name="connsiteX11" fmla="*/ 26968768 w 26968768"/>
              <a:gd name="connsiteY11" fmla="*/ 4515246 h 12473966"/>
              <a:gd name="connsiteX12" fmla="*/ 26215941 w 26968768"/>
              <a:gd name="connsiteY12" fmla="*/ 5252292 h 12473966"/>
              <a:gd name="connsiteX13" fmla="*/ 26374014 w 26968768"/>
              <a:gd name="connsiteY13" fmla="*/ 12077899 h 12473966"/>
              <a:gd name="connsiteX14" fmla="*/ 26091003 w 26968768"/>
              <a:gd name="connsiteY14" fmla="*/ 12473966 h 12473966"/>
              <a:gd name="connsiteX15" fmla="*/ 10471188 w 26968768"/>
              <a:gd name="connsiteY15" fmla="*/ 12409093 h 12473966"/>
              <a:gd name="connsiteX16" fmla="*/ 10231000 w 26968768"/>
              <a:gd name="connsiteY16" fmla="*/ 12111038 h 12473966"/>
              <a:gd name="connsiteX17" fmla="*/ 10256640 w 26968768"/>
              <a:gd name="connsiteY17" fmla="*/ 9146474 h 12473966"/>
              <a:gd name="connsiteX18" fmla="*/ 10010931 w 26968768"/>
              <a:gd name="connsiteY18" fmla="*/ 8860511 h 12473966"/>
              <a:gd name="connsiteX19" fmla="*/ 263581 w 26968768"/>
              <a:gd name="connsiteY19" fmla="*/ 8843503 h 12473966"/>
              <a:gd name="connsiteX20" fmla="*/ 2069 w 26968768"/>
              <a:gd name="connsiteY20" fmla="*/ 8525724 h 12473966"/>
              <a:gd name="connsiteX21" fmla="*/ 2068 w 26968768"/>
              <a:gd name="connsiteY21" fmla="*/ 1247718 h 12473966"/>
              <a:gd name="connsiteX0" fmla="*/ 2068 w 26968768"/>
              <a:gd name="connsiteY0" fmla="*/ 1247718 h 12473966"/>
              <a:gd name="connsiteX1" fmla="*/ 341878 w 26968768"/>
              <a:gd name="connsiteY1" fmla="*/ 907908 h 12473966"/>
              <a:gd name="connsiteX2" fmla="*/ 8314837 w 26968768"/>
              <a:gd name="connsiteY2" fmla="*/ 935937 h 12473966"/>
              <a:gd name="connsiteX3" fmla="*/ 9119169 w 26968768"/>
              <a:gd name="connsiteY3" fmla="*/ 1828672 h 12473966"/>
              <a:gd name="connsiteX4" fmla="*/ 9924923 w 26968768"/>
              <a:gd name="connsiteY4" fmla="*/ 933008 h 12473966"/>
              <a:gd name="connsiteX5" fmla="*/ 16212170 w 26968768"/>
              <a:gd name="connsiteY5" fmla="*/ 888561 h 12473966"/>
              <a:gd name="connsiteX6" fmla="*/ 17002186 w 26968768"/>
              <a:gd name="connsiteY6" fmla="*/ 0 h 12473966"/>
              <a:gd name="connsiteX7" fmla="*/ 17795382 w 26968768"/>
              <a:gd name="connsiteY7" fmla="*/ 890693 h 12473966"/>
              <a:gd name="connsiteX8" fmla="*/ 25977411 w 26968768"/>
              <a:gd name="connsiteY8" fmla="*/ 907908 h 12473966"/>
              <a:gd name="connsiteX9" fmla="*/ 26317221 w 26968768"/>
              <a:gd name="connsiteY9" fmla="*/ 1247718 h 12473966"/>
              <a:gd name="connsiteX10" fmla="*/ 26357426 w 26968768"/>
              <a:gd name="connsiteY10" fmla="*/ 3947165 h 12473966"/>
              <a:gd name="connsiteX11" fmla="*/ 26968768 w 26968768"/>
              <a:gd name="connsiteY11" fmla="*/ 4515246 h 12473966"/>
              <a:gd name="connsiteX12" fmla="*/ 26336413 w 26968768"/>
              <a:gd name="connsiteY12" fmla="*/ 5314817 h 12473966"/>
              <a:gd name="connsiteX13" fmla="*/ 26374014 w 26968768"/>
              <a:gd name="connsiteY13" fmla="*/ 12077899 h 12473966"/>
              <a:gd name="connsiteX14" fmla="*/ 26091003 w 26968768"/>
              <a:gd name="connsiteY14" fmla="*/ 12473966 h 12473966"/>
              <a:gd name="connsiteX15" fmla="*/ 10471188 w 26968768"/>
              <a:gd name="connsiteY15" fmla="*/ 12409093 h 12473966"/>
              <a:gd name="connsiteX16" fmla="*/ 10231000 w 26968768"/>
              <a:gd name="connsiteY16" fmla="*/ 12111038 h 12473966"/>
              <a:gd name="connsiteX17" fmla="*/ 10256640 w 26968768"/>
              <a:gd name="connsiteY17" fmla="*/ 9146474 h 12473966"/>
              <a:gd name="connsiteX18" fmla="*/ 10010931 w 26968768"/>
              <a:gd name="connsiteY18" fmla="*/ 8860511 h 12473966"/>
              <a:gd name="connsiteX19" fmla="*/ 263581 w 26968768"/>
              <a:gd name="connsiteY19" fmla="*/ 8843503 h 12473966"/>
              <a:gd name="connsiteX20" fmla="*/ 2069 w 26968768"/>
              <a:gd name="connsiteY20" fmla="*/ 8525724 h 12473966"/>
              <a:gd name="connsiteX21" fmla="*/ 2068 w 26968768"/>
              <a:gd name="connsiteY21" fmla="*/ 1247718 h 12473966"/>
              <a:gd name="connsiteX0" fmla="*/ 2068 w 27204898"/>
              <a:gd name="connsiteY0" fmla="*/ 1247718 h 12473966"/>
              <a:gd name="connsiteX1" fmla="*/ 341878 w 27204898"/>
              <a:gd name="connsiteY1" fmla="*/ 907908 h 12473966"/>
              <a:gd name="connsiteX2" fmla="*/ 8314837 w 27204898"/>
              <a:gd name="connsiteY2" fmla="*/ 935937 h 12473966"/>
              <a:gd name="connsiteX3" fmla="*/ 9119169 w 27204898"/>
              <a:gd name="connsiteY3" fmla="*/ 1828672 h 12473966"/>
              <a:gd name="connsiteX4" fmla="*/ 9924923 w 27204898"/>
              <a:gd name="connsiteY4" fmla="*/ 933008 h 12473966"/>
              <a:gd name="connsiteX5" fmla="*/ 16212170 w 27204898"/>
              <a:gd name="connsiteY5" fmla="*/ 888561 h 12473966"/>
              <a:gd name="connsiteX6" fmla="*/ 17002186 w 27204898"/>
              <a:gd name="connsiteY6" fmla="*/ 0 h 12473966"/>
              <a:gd name="connsiteX7" fmla="*/ 17795382 w 27204898"/>
              <a:gd name="connsiteY7" fmla="*/ 890693 h 12473966"/>
              <a:gd name="connsiteX8" fmla="*/ 25977411 w 27204898"/>
              <a:gd name="connsiteY8" fmla="*/ 907908 h 12473966"/>
              <a:gd name="connsiteX9" fmla="*/ 26317221 w 27204898"/>
              <a:gd name="connsiteY9" fmla="*/ 1247718 h 12473966"/>
              <a:gd name="connsiteX10" fmla="*/ 26357426 w 27204898"/>
              <a:gd name="connsiteY10" fmla="*/ 3947165 h 12473966"/>
              <a:gd name="connsiteX11" fmla="*/ 27204898 w 27204898"/>
              <a:gd name="connsiteY11" fmla="*/ 4529675 h 12473966"/>
              <a:gd name="connsiteX12" fmla="*/ 26336413 w 27204898"/>
              <a:gd name="connsiteY12" fmla="*/ 5314817 h 12473966"/>
              <a:gd name="connsiteX13" fmla="*/ 26374014 w 27204898"/>
              <a:gd name="connsiteY13" fmla="*/ 12077899 h 12473966"/>
              <a:gd name="connsiteX14" fmla="*/ 26091003 w 27204898"/>
              <a:gd name="connsiteY14" fmla="*/ 12473966 h 12473966"/>
              <a:gd name="connsiteX15" fmla="*/ 10471188 w 27204898"/>
              <a:gd name="connsiteY15" fmla="*/ 12409093 h 12473966"/>
              <a:gd name="connsiteX16" fmla="*/ 10231000 w 27204898"/>
              <a:gd name="connsiteY16" fmla="*/ 12111038 h 12473966"/>
              <a:gd name="connsiteX17" fmla="*/ 10256640 w 27204898"/>
              <a:gd name="connsiteY17" fmla="*/ 9146474 h 12473966"/>
              <a:gd name="connsiteX18" fmla="*/ 10010931 w 27204898"/>
              <a:gd name="connsiteY18" fmla="*/ 8860511 h 12473966"/>
              <a:gd name="connsiteX19" fmla="*/ 263581 w 27204898"/>
              <a:gd name="connsiteY19" fmla="*/ 8843503 h 12473966"/>
              <a:gd name="connsiteX20" fmla="*/ 2069 w 27204898"/>
              <a:gd name="connsiteY20" fmla="*/ 8525724 h 12473966"/>
              <a:gd name="connsiteX21" fmla="*/ 2068 w 27204898"/>
              <a:gd name="connsiteY21" fmla="*/ 1247718 h 12473966"/>
              <a:gd name="connsiteX0" fmla="*/ 2068 w 27204898"/>
              <a:gd name="connsiteY0" fmla="*/ 1247718 h 12473966"/>
              <a:gd name="connsiteX1" fmla="*/ 341878 w 27204898"/>
              <a:gd name="connsiteY1" fmla="*/ 907908 h 12473966"/>
              <a:gd name="connsiteX2" fmla="*/ 8314837 w 27204898"/>
              <a:gd name="connsiteY2" fmla="*/ 935937 h 12473966"/>
              <a:gd name="connsiteX3" fmla="*/ 9119169 w 27204898"/>
              <a:gd name="connsiteY3" fmla="*/ 1828672 h 12473966"/>
              <a:gd name="connsiteX4" fmla="*/ 9924923 w 27204898"/>
              <a:gd name="connsiteY4" fmla="*/ 933008 h 12473966"/>
              <a:gd name="connsiteX5" fmla="*/ 16212170 w 27204898"/>
              <a:gd name="connsiteY5" fmla="*/ 888561 h 12473966"/>
              <a:gd name="connsiteX6" fmla="*/ 17002186 w 27204898"/>
              <a:gd name="connsiteY6" fmla="*/ 0 h 12473966"/>
              <a:gd name="connsiteX7" fmla="*/ 17795382 w 27204898"/>
              <a:gd name="connsiteY7" fmla="*/ 890693 h 12473966"/>
              <a:gd name="connsiteX8" fmla="*/ 25977411 w 27204898"/>
              <a:gd name="connsiteY8" fmla="*/ 907908 h 12473966"/>
              <a:gd name="connsiteX9" fmla="*/ 26317221 w 27204898"/>
              <a:gd name="connsiteY9" fmla="*/ 1247718 h 12473966"/>
              <a:gd name="connsiteX10" fmla="*/ 26333332 w 27204898"/>
              <a:gd name="connsiteY10" fmla="*/ 3735544 h 12473966"/>
              <a:gd name="connsiteX11" fmla="*/ 27204898 w 27204898"/>
              <a:gd name="connsiteY11" fmla="*/ 4529675 h 12473966"/>
              <a:gd name="connsiteX12" fmla="*/ 26336413 w 27204898"/>
              <a:gd name="connsiteY12" fmla="*/ 5314817 h 12473966"/>
              <a:gd name="connsiteX13" fmla="*/ 26374014 w 27204898"/>
              <a:gd name="connsiteY13" fmla="*/ 12077899 h 12473966"/>
              <a:gd name="connsiteX14" fmla="*/ 26091003 w 27204898"/>
              <a:gd name="connsiteY14" fmla="*/ 12473966 h 12473966"/>
              <a:gd name="connsiteX15" fmla="*/ 10471188 w 27204898"/>
              <a:gd name="connsiteY15" fmla="*/ 12409093 h 12473966"/>
              <a:gd name="connsiteX16" fmla="*/ 10231000 w 27204898"/>
              <a:gd name="connsiteY16" fmla="*/ 12111038 h 12473966"/>
              <a:gd name="connsiteX17" fmla="*/ 10256640 w 27204898"/>
              <a:gd name="connsiteY17" fmla="*/ 9146474 h 12473966"/>
              <a:gd name="connsiteX18" fmla="*/ 10010931 w 27204898"/>
              <a:gd name="connsiteY18" fmla="*/ 8860511 h 12473966"/>
              <a:gd name="connsiteX19" fmla="*/ 263581 w 27204898"/>
              <a:gd name="connsiteY19" fmla="*/ 8843503 h 12473966"/>
              <a:gd name="connsiteX20" fmla="*/ 2069 w 27204898"/>
              <a:gd name="connsiteY20" fmla="*/ 8525724 h 12473966"/>
              <a:gd name="connsiteX21" fmla="*/ 2068 w 27204898"/>
              <a:gd name="connsiteY21" fmla="*/ 1247718 h 1247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204898" h="12473966">
                <a:moveTo>
                  <a:pt x="2068" y="1247718"/>
                </a:moveTo>
                <a:cubicBezTo>
                  <a:pt x="2068" y="1060046"/>
                  <a:pt x="154206" y="907908"/>
                  <a:pt x="341878" y="907908"/>
                </a:cubicBezTo>
                <a:lnTo>
                  <a:pt x="8314837" y="935937"/>
                </a:lnTo>
                <a:lnTo>
                  <a:pt x="9119169" y="1828672"/>
                </a:lnTo>
                <a:lnTo>
                  <a:pt x="9924923" y="933008"/>
                </a:lnTo>
                <a:lnTo>
                  <a:pt x="16212170" y="888561"/>
                </a:lnTo>
                <a:lnTo>
                  <a:pt x="17002186" y="0"/>
                </a:lnTo>
                <a:lnTo>
                  <a:pt x="17795382" y="890693"/>
                </a:lnTo>
                <a:lnTo>
                  <a:pt x="25977411" y="907908"/>
                </a:lnTo>
                <a:cubicBezTo>
                  <a:pt x="26165083" y="907908"/>
                  <a:pt x="26317221" y="1060046"/>
                  <a:pt x="26317221" y="1247718"/>
                </a:cubicBezTo>
                <a:cubicBezTo>
                  <a:pt x="26316038" y="1532387"/>
                  <a:pt x="26334515" y="3450875"/>
                  <a:pt x="26333332" y="3735544"/>
                </a:cubicBezTo>
                <a:lnTo>
                  <a:pt x="27204898" y="4529675"/>
                </a:lnTo>
                <a:lnTo>
                  <a:pt x="26336413" y="5314817"/>
                </a:lnTo>
                <a:cubicBezTo>
                  <a:pt x="26332926" y="7319689"/>
                  <a:pt x="26377501" y="10073027"/>
                  <a:pt x="26374014" y="12077899"/>
                </a:cubicBezTo>
                <a:cubicBezTo>
                  <a:pt x="26374014" y="12265571"/>
                  <a:pt x="26278675" y="12473966"/>
                  <a:pt x="26091003" y="12473966"/>
                </a:cubicBezTo>
                <a:lnTo>
                  <a:pt x="10471188" y="12409093"/>
                </a:lnTo>
                <a:cubicBezTo>
                  <a:pt x="10258026" y="12362866"/>
                  <a:pt x="10262566" y="12234301"/>
                  <a:pt x="10231000" y="12111038"/>
                </a:cubicBezTo>
                <a:cubicBezTo>
                  <a:pt x="10227417" y="11270350"/>
                  <a:pt x="10251481" y="9987162"/>
                  <a:pt x="10256640" y="9146474"/>
                </a:cubicBezTo>
                <a:cubicBezTo>
                  <a:pt x="10241472" y="8969309"/>
                  <a:pt x="10150436" y="8864605"/>
                  <a:pt x="10010931" y="8860511"/>
                </a:cubicBezTo>
                <a:lnTo>
                  <a:pt x="263581" y="8843503"/>
                </a:lnTo>
                <a:cubicBezTo>
                  <a:pt x="75909" y="8843503"/>
                  <a:pt x="2069" y="8713396"/>
                  <a:pt x="2069" y="8525724"/>
                </a:cubicBezTo>
                <a:cubicBezTo>
                  <a:pt x="-5098" y="6587282"/>
                  <a:pt x="9235" y="3186160"/>
                  <a:pt x="2068" y="124771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94686" tIns="47343" rIns="94686" bIns="47343"/>
          <a:lstStyle/>
          <a:p>
            <a:pPr algn="just" defTabSz="4318411">
              <a:defRPr/>
            </a:pPr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  <a:sym typeface="Wingdings 2" charset="0"/>
              </a:rPr>
              <a:t> </a:t>
            </a:r>
          </a:p>
          <a:p>
            <a:pPr algn="just" defTabSz="4318411">
              <a:defRPr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  <a:sym typeface="Wingdings 2" charset="0"/>
            </a:endParaRPr>
          </a:p>
          <a:p>
            <a:pPr algn="just" defTabSz="4318411">
              <a:defRPr/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62E17C2E-534D-4E1B-AEF0-F08CBD87378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9681" y="29713082"/>
            <a:ext cx="18022579" cy="9652206"/>
          </a:xfrm>
          <a:prstGeom prst="rect">
            <a:avLst/>
          </a:prstGeom>
        </p:spPr>
      </p:pic>
      <p:sp>
        <p:nvSpPr>
          <p:cNvPr id="64" name="Textfeld 2">
            <a:extLst>
              <a:ext uri="{FF2B5EF4-FFF2-40B4-BE49-F238E27FC236}">
                <a16:creationId xmlns:a16="http://schemas.microsoft.com/office/drawing/2014/main" id="{EE52938B-B52F-4D5E-93EA-CAFD0D587807}"/>
              </a:ext>
            </a:extLst>
          </p:cNvPr>
          <p:cNvSpPr txBox="1"/>
          <p:nvPr/>
        </p:nvSpPr>
        <p:spPr>
          <a:xfrm>
            <a:off x="1468228" y="30004322"/>
            <a:ext cx="11092741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Models reproduce the observed frequency of circulation types reasonably well, but in winter somewhat overestimate westerlies/north-westerlies while underestimating northerly wind and the rarer circulation types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summer, projected changes in the frequency of circulation types are consistently small in all models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3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CESM simulates a significant increase in westerlies during winter for the future time period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3B71B4-FC91-4782-AE5D-292E16FBC3F3}"/>
              </a:ext>
            </a:extLst>
          </p:cNvPr>
          <p:cNvSpPr/>
          <p:nvPr/>
        </p:nvSpPr>
        <p:spPr>
          <a:xfrm>
            <a:off x="1468228" y="29090961"/>
            <a:ext cx="6786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318411">
              <a:defRPr/>
            </a:pPr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Frequency Changes</a:t>
            </a:r>
            <a:endParaRPr lang="en-GB" sz="3900" dirty="0">
              <a:latin typeface="Arial" panose="020B0604020202020204" pitchFamily="34" charset="0"/>
              <a:cs typeface="Arial" panose="020B0604020202020204" pitchFamily="34" charset="0"/>
              <a:sym typeface="Wingdings 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8CB425-704C-4873-A998-9836FDECC886}"/>
              </a:ext>
            </a:extLst>
          </p:cNvPr>
          <p:cNvSpPr/>
          <p:nvPr/>
        </p:nvSpPr>
        <p:spPr>
          <a:xfrm>
            <a:off x="13184292" y="39834771"/>
            <a:ext cx="177093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Fig. 2 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Frequency of the ten circulation types during (a) summer and (b) winter for the time period 1988-2017. In (c) and (d) is the projected change in the models for the future time period 2070-2099 relative to the past period given as an absolute value. The shaded area indicates the rare circulation types.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B97FE9-288A-4213-BD24-669CA476AD41}"/>
              </a:ext>
            </a:extLst>
          </p:cNvPr>
          <p:cNvSpPr/>
          <p:nvPr/>
        </p:nvSpPr>
        <p:spPr>
          <a:xfrm>
            <a:off x="4601249" y="39281112"/>
            <a:ext cx="58484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.pdf link: </a:t>
            </a:r>
            <a:r>
              <a:rPr lang="en-GB" sz="3200" dirty="0">
                <a:hlinkClick r:id="rId16"/>
              </a:rPr>
              <a:t>https://polybox.ethz.ch/index.php/s/X8bLMuTf8GU1d3C</a:t>
            </a:r>
            <a:r>
              <a:rPr lang="en-GB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E-mail: </a:t>
            </a:r>
            <a:r>
              <a:rPr lang="en-GB" sz="3200" dirty="0">
                <a:hlinkClick r:id="rId3"/>
              </a:rPr>
              <a:t>hmaurice@ethz.ch</a:t>
            </a: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087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750</Words>
  <Application>Microsoft Office PowerPoint</Application>
  <PresentationFormat>Custom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1978 mm width × 1183 mm height</dc:title>
  <dc:creator>m.huguenin-virchaux@unsw.edu.au</dc:creator>
  <cp:lastModifiedBy>Maurice Huguenin-Virchaux</cp:lastModifiedBy>
  <cp:revision>316</cp:revision>
  <cp:lastPrinted>2018-03-27T07:41:47Z</cp:lastPrinted>
  <dcterms:created xsi:type="dcterms:W3CDTF">2018-03-23T09:22:16Z</dcterms:created>
  <dcterms:modified xsi:type="dcterms:W3CDTF">2019-04-05T13:24:57Z</dcterms:modified>
</cp:coreProperties>
</file>