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1223" r:id="rId2"/>
  </p:sldIdLst>
  <p:sldSz cx="12192000" cy="6858000"/>
  <p:notesSz cx="6858000" cy="9144000"/>
  <p:defaultTextStyle>
    <a:defPPr>
      <a:defRPr lang="en-US"/>
    </a:defPPr>
    <a:lvl1pPr marL="0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836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674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510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346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183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019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7856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4692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B4B"/>
    <a:srgbClr val="305D90"/>
    <a:srgbClr val="5B1B29"/>
    <a:srgbClr val="BA3651"/>
    <a:srgbClr val="E04357"/>
    <a:srgbClr val="3E77B4"/>
    <a:srgbClr val="8A0B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357" autoAdjust="0"/>
  </p:normalViewPr>
  <p:slideViewPr>
    <p:cSldViewPr snapToGrid="0">
      <p:cViewPr>
        <p:scale>
          <a:sx n="93" d="100"/>
          <a:sy n="93" d="100"/>
        </p:scale>
        <p:origin x="13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A889-A891-4C94-8D04-C0D69AAC71A1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FA070-C7F0-4429-B3B7-0435D99F0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8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9" y="1346946"/>
            <a:ext cx="10222993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9" y="4299697"/>
            <a:ext cx="10222993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9" y="1484780"/>
            <a:ext cx="10222993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9" y="4068925"/>
            <a:ext cx="1080905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4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8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52" y="4389121"/>
            <a:ext cx="7891273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01" indent="0" algn="ctr">
              <a:buNone/>
              <a:defRPr sz="2200"/>
            </a:lvl2pPr>
            <a:lvl3pPr marL="914202" indent="0" algn="ctr">
              <a:buNone/>
              <a:defRPr sz="2200"/>
            </a:lvl3pPr>
            <a:lvl4pPr marL="1371303" indent="0" algn="ctr">
              <a:buNone/>
              <a:defRPr sz="1999"/>
            </a:lvl4pPr>
            <a:lvl5pPr marL="1828403" indent="0" algn="ctr">
              <a:buNone/>
              <a:defRPr sz="1999"/>
            </a:lvl5pPr>
            <a:lvl6pPr marL="2285504" indent="0" algn="ctr">
              <a:buNone/>
              <a:defRPr sz="1999"/>
            </a:lvl6pPr>
            <a:lvl7pPr marL="2742605" indent="0" algn="ctr">
              <a:buNone/>
              <a:defRPr sz="1999"/>
            </a:lvl7pPr>
            <a:lvl8pPr marL="3199705" indent="0" algn="ctr">
              <a:buNone/>
              <a:defRPr sz="1999"/>
            </a:lvl8pPr>
            <a:lvl9pPr marL="3656806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5" y="4289335"/>
            <a:ext cx="1193868" cy="640080"/>
          </a:xfrm>
        </p:spPr>
        <p:txBody>
          <a:bodyPr/>
          <a:lstStyle>
            <a:lvl1pPr>
              <a:defRPr sz="2799"/>
            </a:lvl1pPr>
          </a:lstStyle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7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5" y="533400"/>
            <a:ext cx="25527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799" y="533400"/>
            <a:ext cx="7505701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5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2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04/05/2020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/>
              <a:t>Maurice F. Huguenin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D0E3-B9CF-4037-A93C-05DF4EA6EF36}"/>
              </a:ext>
            </a:extLst>
          </p:cNvPr>
          <p:cNvSpPr/>
          <p:nvPr userDrawn="1"/>
        </p:nvSpPr>
        <p:spPr>
          <a:xfrm>
            <a:off x="11307778" y="6120143"/>
            <a:ext cx="778598" cy="651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110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65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4917990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30" y="1225296"/>
            <a:ext cx="9281159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6" y="5020056"/>
            <a:ext cx="9052559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1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9" y="6272785"/>
            <a:ext cx="2644310" cy="365125"/>
          </a:xfrm>
        </p:spPr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11" y="6272785"/>
            <a:ext cx="6327647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404" y="2325850"/>
            <a:ext cx="1080905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8" y="2506133"/>
            <a:ext cx="1188297" cy="720332"/>
          </a:xfrm>
        </p:spPr>
        <p:txBody>
          <a:bodyPr/>
          <a:lstStyle>
            <a:lvl1pPr>
              <a:defRPr sz="2799"/>
            </a:lvl1pPr>
          </a:lstStyle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4754880" cy="3977640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3" y="2194560"/>
            <a:ext cx="4754880" cy="3977640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048257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101" indent="0">
              <a:buNone/>
              <a:defRPr sz="1999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3" indent="0">
              <a:buNone/>
              <a:defRPr sz="1600" b="1"/>
            </a:lvl5pPr>
            <a:lvl6pPr marL="2285504" indent="0">
              <a:buNone/>
              <a:defRPr sz="1600" b="1"/>
            </a:lvl6pPr>
            <a:lvl7pPr marL="2742605" indent="0">
              <a:buNone/>
              <a:defRPr sz="1600" b="1"/>
            </a:lvl7pPr>
            <a:lvl8pPr marL="3199705" indent="0">
              <a:buNone/>
              <a:defRPr sz="1600" b="1"/>
            </a:lvl8pPr>
            <a:lvl9pPr marL="36568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7" y="2743200"/>
            <a:ext cx="4754880" cy="3291840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3" y="2048257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101" indent="0">
              <a:buNone/>
              <a:defRPr sz="1999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3" indent="0">
              <a:buNone/>
              <a:defRPr sz="1600" b="1"/>
            </a:lvl5pPr>
            <a:lvl6pPr marL="2285504" indent="0">
              <a:buNone/>
              <a:defRPr sz="1600" b="1"/>
            </a:lvl6pPr>
            <a:lvl7pPr marL="2742605" indent="0">
              <a:buNone/>
              <a:defRPr sz="1600" b="1"/>
            </a:lvl7pPr>
            <a:lvl8pPr marL="3199705" indent="0">
              <a:buNone/>
              <a:defRPr sz="1600" b="1"/>
            </a:lvl8pPr>
            <a:lvl9pPr marL="36568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3" y="2743200"/>
            <a:ext cx="4754880" cy="3291840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4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7" y="3"/>
            <a:ext cx="388825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3" y="685801"/>
            <a:ext cx="3200399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685801"/>
            <a:ext cx="6711695" cy="5020056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3" y="2423160"/>
            <a:ext cx="3200399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01" indent="0">
              <a:buNone/>
              <a:defRPr sz="1199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3" indent="0">
              <a:buNone/>
              <a:defRPr sz="900"/>
            </a:lvl5pPr>
            <a:lvl6pPr marL="2285504" indent="0">
              <a:buNone/>
              <a:defRPr sz="900"/>
            </a:lvl6pPr>
            <a:lvl7pPr marL="2742605" indent="0">
              <a:buNone/>
              <a:defRPr sz="900"/>
            </a:lvl7pPr>
            <a:lvl8pPr marL="3199705" indent="0">
              <a:buNone/>
              <a:defRPr sz="900"/>
            </a:lvl8pPr>
            <a:lvl9pPr marL="36568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4" y="6229681"/>
            <a:ext cx="45720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7" y="3"/>
            <a:ext cx="388825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3" y="685801"/>
            <a:ext cx="3200399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0"/>
            <a:ext cx="8303739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101" indent="0">
              <a:buNone/>
              <a:defRPr sz="2799"/>
            </a:lvl2pPr>
            <a:lvl3pPr marL="914202" indent="0">
              <a:buNone/>
              <a:defRPr sz="2400"/>
            </a:lvl3pPr>
            <a:lvl4pPr marL="1371303" indent="0">
              <a:buNone/>
              <a:defRPr sz="1999"/>
            </a:lvl4pPr>
            <a:lvl5pPr marL="1828403" indent="0">
              <a:buNone/>
              <a:defRPr sz="1999"/>
            </a:lvl5pPr>
            <a:lvl6pPr marL="2285504" indent="0">
              <a:buNone/>
              <a:defRPr sz="1999"/>
            </a:lvl6pPr>
            <a:lvl7pPr marL="2742605" indent="0">
              <a:buNone/>
              <a:defRPr sz="1999"/>
            </a:lvl7pPr>
            <a:lvl8pPr marL="3199705" indent="0">
              <a:buNone/>
              <a:defRPr sz="1999"/>
            </a:lvl8pPr>
            <a:lvl9pPr marL="3656806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3" y="2423160"/>
            <a:ext cx="3200399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01" indent="0">
              <a:buNone/>
              <a:defRPr sz="1199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3" indent="0">
              <a:buNone/>
              <a:defRPr sz="900"/>
            </a:lvl5pPr>
            <a:lvl6pPr marL="2285504" indent="0">
              <a:buNone/>
              <a:defRPr sz="900"/>
            </a:lvl6pPr>
            <a:lvl7pPr marL="2742605" indent="0">
              <a:buNone/>
              <a:defRPr sz="900"/>
            </a:lvl7pPr>
            <a:lvl8pPr marL="3199705" indent="0">
              <a:buNone/>
              <a:defRPr sz="900"/>
            </a:lvl8pPr>
            <a:lvl9pPr marL="36568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4" y="6229681"/>
            <a:ext cx="45720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1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7" y="484634"/>
            <a:ext cx="10058399" cy="1609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7" y="2121410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6" y="6272785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229381-A630-45AA-A97E-023A9B0D0F0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7" y="6272785"/>
            <a:ext cx="6327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4" y="6229681"/>
            <a:ext cx="45720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7" y="6272785"/>
            <a:ext cx="64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202" rtl="0" eaLnBrk="1" latinLnBrk="0" hangingPunct="1">
        <a:lnSpc>
          <a:spcPct val="90000"/>
        </a:lnSpc>
        <a:spcBef>
          <a:spcPct val="0"/>
        </a:spcBef>
        <a:buNone/>
        <a:defRPr sz="5399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40" indent="-182840" algn="l" defTabSz="914202" rtl="0" eaLnBrk="1" latinLnBrk="0" hangingPunct="1">
        <a:lnSpc>
          <a:spcPct val="90000"/>
        </a:lnSpc>
        <a:spcBef>
          <a:spcPts val="1199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indent="-18284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61" indent="-18284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622" indent="-18284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882" indent="-18284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653" indent="-22855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588" indent="-22855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523" indent="-22855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457" indent="-22855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2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3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3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4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5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5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6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0957115F-E377-431C-AF96-BBFCA8F9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8947" r="8991" b="17018"/>
          <a:stretch/>
        </p:blipFill>
        <p:spPr>
          <a:xfrm>
            <a:off x="284223" y="1109641"/>
            <a:ext cx="12130934" cy="4849717"/>
          </a:xfrm>
          <a:prstGeom prst="rect">
            <a:avLst/>
          </a:prstGeom>
          <a:scene3d>
            <a:camera prst="orthographicFront">
              <a:rot lat="18738000" lon="19152000" rev="2076000"/>
            </a:camera>
            <a:lightRig rig="threePt" dir="t"/>
          </a:scene3d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C18DE5D-6FA7-4A64-BDCB-71245441A69B}"/>
              </a:ext>
            </a:extLst>
          </p:cNvPr>
          <p:cNvGrpSpPr/>
          <p:nvPr/>
        </p:nvGrpSpPr>
        <p:grpSpPr>
          <a:xfrm>
            <a:off x="5399967" y="3082015"/>
            <a:ext cx="1644636" cy="1445379"/>
            <a:chOff x="2000956" y="2451096"/>
            <a:chExt cx="1644636" cy="1445379"/>
          </a:xfrm>
        </p:grpSpPr>
        <p:sp>
          <p:nvSpPr>
            <p:cNvPr id="226" name="Arrow: Down 225">
              <a:extLst>
                <a:ext uri="{FF2B5EF4-FFF2-40B4-BE49-F238E27FC236}">
                  <a16:creationId xmlns:a16="http://schemas.microsoft.com/office/drawing/2014/main" id="{F0F33D63-9E96-4D04-BC38-5B0E9AD3EF0A}"/>
                </a:ext>
              </a:extLst>
            </p:cNvPr>
            <p:cNvSpPr/>
            <p:nvPr/>
          </p:nvSpPr>
          <p:spPr>
            <a:xfrm>
              <a:off x="2632426" y="2744475"/>
              <a:ext cx="360000" cy="1152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n w="127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7A60BD5-BEA3-44E6-84CC-D6049BFD7A73}"/>
                </a:ext>
              </a:extLst>
            </p:cNvPr>
            <p:cNvSpPr txBox="1"/>
            <p:nvPr/>
          </p:nvSpPr>
          <p:spPr>
            <a:xfrm>
              <a:off x="2000956" y="2451096"/>
              <a:ext cx="1644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1270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Buoyancy-only: 3.2</a:t>
              </a:r>
              <a:endParaRPr lang="en-GB" sz="1400" dirty="0">
                <a:ln w="127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D5F35B8-D040-4B44-BAC1-379D472A1F10}"/>
              </a:ext>
            </a:extLst>
          </p:cNvPr>
          <p:cNvGrpSpPr/>
          <p:nvPr/>
        </p:nvGrpSpPr>
        <p:grpSpPr>
          <a:xfrm>
            <a:off x="4802727" y="2658935"/>
            <a:ext cx="1251838" cy="1774925"/>
            <a:chOff x="1991402" y="2616284"/>
            <a:chExt cx="1251838" cy="1774925"/>
          </a:xfrm>
        </p:grpSpPr>
        <p:sp>
          <p:nvSpPr>
            <p:cNvPr id="229" name="Arrow: Down 228">
              <a:extLst>
                <a:ext uri="{FF2B5EF4-FFF2-40B4-BE49-F238E27FC236}">
                  <a16:creationId xmlns:a16="http://schemas.microsoft.com/office/drawing/2014/main" id="{32E7766A-63B9-4DAA-BBD2-507A82662F6D}"/>
                </a:ext>
              </a:extLst>
            </p:cNvPr>
            <p:cNvSpPr/>
            <p:nvPr/>
          </p:nvSpPr>
          <p:spPr>
            <a:xfrm>
              <a:off x="2427713" y="2915209"/>
              <a:ext cx="360000" cy="1476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n w="127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AECFABE-DE4B-44AC-AD6E-45720A987AD6}"/>
                </a:ext>
              </a:extLst>
            </p:cNvPr>
            <p:cNvSpPr txBox="1"/>
            <p:nvPr/>
          </p:nvSpPr>
          <p:spPr>
            <a:xfrm>
              <a:off x="1991402" y="2616284"/>
              <a:ext cx="125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1270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Wind-only: 4.1</a:t>
              </a:r>
              <a:endParaRPr lang="en-GB" sz="1400" dirty="0">
                <a:ln w="127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520E72A-F468-4FDE-8C86-5A98072D5093}"/>
              </a:ext>
            </a:extLst>
          </p:cNvPr>
          <p:cNvGrpSpPr/>
          <p:nvPr/>
        </p:nvGrpSpPr>
        <p:grpSpPr>
          <a:xfrm>
            <a:off x="3592511" y="1751974"/>
            <a:ext cx="2323728" cy="2801937"/>
            <a:chOff x="1417220" y="2472063"/>
            <a:chExt cx="2323728" cy="2801937"/>
          </a:xfrm>
        </p:grpSpPr>
        <p:sp>
          <p:nvSpPr>
            <p:cNvPr id="232" name="Arrow: Down 231">
              <a:extLst>
                <a:ext uri="{FF2B5EF4-FFF2-40B4-BE49-F238E27FC236}">
                  <a16:creationId xmlns:a16="http://schemas.microsoft.com/office/drawing/2014/main" id="{C7F3EA03-6B44-4F38-9C04-B23DE12F01FD}"/>
                </a:ext>
              </a:extLst>
            </p:cNvPr>
            <p:cNvSpPr/>
            <p:nvPr/>
          </p:nvSpPr>
          <p:spPr>
            <a:xfrm>
              <a:off x="2406000" y="2754000"/>
              <a:ext cx="360000" cy="2520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C427435-4DA5-435E-AD89-A87E6FFE2636}"/>
                </a:ext>
              </a:extLst>
            </p:cNvPr>
            <p:cNvSpPr txBox="1"/>
            <p:nvPr/>
          </p:nvSpPr>
          <p:spPr>
            <a:xfrm>
              <a:off x="1417220" y="2472063"/>
              <a:ext cx="2323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Fully-forced simulation: 7.0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DCFE33A-B70E-46E4-8345-EEBBBE25410D}"/>
              </a:ext>
            </a:extLst>
          </p:cNvPr>
          <p:cNvGrpSpPr/>
          <p:nvPr/>
        </p:nvGrpSpPr>
        <p:grpSpPr>
          <a:xfrm>
            <a:off x="3508820" y="3436790"/>
            <a:ext cx="420332" cy="622069"/>
            <a:chOff x="3764474" y="2668409"/>
            <a:chExt cx="420332" cy="622069"/>
          </a:xfrm>
        </p:grpSpPr>
        <p:sp>
          <p:nvSpPr>
            <p:cNvPr id="235" name="Arrow: Up 234">
              <a:extLst>
                <a:ext uri="{FF2B5EF4-FFF2-40B4-BE49-F238E27FC236}">
                  <a16:creationId xmlns:a16="http://schemas.microsoft.com/office/drawing/2014/main" id="{C1ECEC16-C210-4E15-BE1C-733F30D6EC57}"/>
                </a:ext>
              </a:extLst>
            </p:cNvPr>
            <p:cNvSpPr/>
            <p:nvPr/>
          </p:nvSpPr>
          <p:spPr>
            <a:xfrm>
              <a:off x="3779434" y="2668409"/>
              <a:ext cx="360000" cy="46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2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6E1E373-7483-4FCB-96CB-33B960896E3D}"/>
                </a:ext>
              </a:extLst>
            </p:cNvPr>
            <p:cNvSpPr txBox="1"/>
            <p:nvPr/>
          </p:nvSpPr>
          <p:spPr>
            <a:xfrm>
              <a:off x="3764474" y="2982701"/>
              <a:ext cx="420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0.9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8" name="Arrow: Up 237">
            <a:extLst>
              <a:ext uri="{FF2B5EF4-FFF2-40B4-BE49-F238E27FC236}">
                <a16:creationId xmlns:a16="http://schemas.microsoft.com/office/drawing/2014/main" id="{1481B625-FFAF-4724-8D7D-DD3661604545}"/>
              </a:ext>
            </a:extLst>
          </p:cNvPr>
          <p:cNvSpPr/>
          <p:nvPr/>
        </p:nvSpPr>
        <p:spPr>
          <a:xfrm>
            <a:off x="3850812" y="3560622"/>
            <a:ext cx="360000" cy="21600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>
              <a:rot lat="18732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CF03022-2FC7-4C0C-AE6C-F6243F4F6E5C}"/>
              </a:ext>
            </a:extLst>
          </p:cNvPr>
          <p:cNvGrpSpPr/>
          <p:nvPr/>
        </p:nvGrpSpPr>
        <p:grpSpPr>
          <a:xfrm>
            <a:off x="2500658" y="3237010"/>
            <a:ext cx="893783" cy="589139"/>
            <a:chOff x="2132252" y="2480935"/>
            <a:chExt cx="893783" cy="589139"/>
          </a:xfrm>
        </p:grpSpPr>
        <p:sp>
          <p:nvSpPr>
            <p:cNvPr id="247" name="Arrow: Down 246">
              <a:extLst>
                <a:ext uri="{FF2B5EF4-FFF2-40B4-BE49-F238E27FC236}">
                  <a16:creationId xmlns:a16="http://schemas.microsoft.com/office/drawing/2014/main" id="{9E289C94-9008-4148-98E2-A63C463430A7}"/>
                </a:ext>
              </a:extLst>
            </p:cNvPr>
            <p:cNvSpPr/>
            <p:nvPr/>
          </p:nvSpPr>
          <p:spPr>
            <a:xfrm>
              <a:off x="2397980" y="2782074"/>
              <a:ext cx="360000" cy="288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3DEF3A65-5116-41ED-97A6-114F09028E9D}"/>
                </a:ext>
              </a:extLst>
            </p:cNvPr>
            <p:cNvSpPr txBox="1"/>
            <p:nvPr/>
          </p:nvSpPr>
          <p:spPr>
            <a:xfrm>
              <a:off x="2132252" y="2480935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0.8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EA5C471-8294-421F-AF32-0A69C5575973}"/>
              </a:ext>
            </a:extLst>
          </p:cNvPr>
          <p:cNvGrpSpPr/>
          <p:nvPr/>
        </p:nvGrpSpPr>
        <p:grpSpPr>
          <a:xfrm>
            <a:off x="2249527" y="3460179"/>
            <a:ext cx="652358" cy="394529"/>
            <a:chOff x="2234879" y="2566122"/>
            <a:chExt cx="652358" cy="259878"/>
          </a:xfrm>
        </p:grpSpPr>
        <p:sp>
          <p:nvSpPr>
            <p:cNvPr id="250" name="Arrow: Down 249">
              <a:extLst>
                <a:ext uri="{FF2B5EF4-FFF2-40B4-BE49-F238E27FC236}">
                  <a16:creationId xmlns:a16="http://schemas.microsoft.com/office/drawing/2014/main" id="{E81E786D-F666-49D2-AC84-E88E3DCA712F}"/>
                </a:ext>
              </a:extLst>
            </p:cNvPr>
            <p:cNvSpPr/>
            <p:nvPr/>
          </p:nvSpPr>
          <p:spPr>
            <a:xfrm>
              <a:off x="2406000" y="2754000"/>
              <a:ext cx="360000" cy="72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4266425-86F1-485A-B1B8-7F9C03E470ED}"/>
                </a:ext>
              </a:extLst>
            </p:cNvPr>
            <p:cNvSpPr txBox="1"/>
            <p:nvPr/>
          </p:nvSpPr>
          <p:spPr>
            <a:xfrm>
              <a:off x="2234879" y="2566122"/>
              <a:ext cx="652358" cy="20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0.2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40F08EB-2C5F-45F0-9FC3-56FFC744BDBE}"/>
              </a:ext>
            </a:extLst>
          </p:cNvPr>
          <p:cNvGrpSpPr/>
          <p:nvPr/>
        </p:nvGrpSpPr>
        <p:grpSpPr>
          <a:xfrm>
            <a:off x="1817572" y="3238860"/>
            <a:ext cx="893783" cy="522449"/>
            <a:chOff x="2143295" y="2483551"/>
            <a:chExt cx="893783" cy="522449"/>
          </a:xfrm>
        </p:grpSpPr>
        <p:sp>
          <p:nvSpPr>
            <p:cNvPr id="253" name="Arrow: Down 252">
              <a:extLst>
                <a:ext uri="{FF2B5EF4-FFF2-40B4-BE49-F238E27FC236}">
                  <a16:creationId xmlns:a16="http://schemas.microsoft.com/office/drawing/2014/main" id="{9F800196-E8BE-4A86-B82C-9B490FE8077A}"/>
                </a:ext>
              </a:extLst>
            </p:cNvPr>
            <p:cNvSpPr/>
            <p:nvPr/>
          </p:nvSpPr>
          <p:spPr>
            <a:xfrm>
              <a:off x="2406000" y="2754000"/>
              <a:ext cx="360000" cy="252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BF718FE-ED86-4B11-B21A-74EBC33D04EA}"/>
                </a:ext>
              </a:extLst>
            </p:cNvPr>
            <p:cNvSpPr txBox="1"/>
            <p:nvPr/>
          </p:nvSpPr>
          <p:spPr>
            <a:xfrm>
              <a:off x="2143295" y="2483551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DAB77F7-2CDD-4957-B2C2-419045BCF754}"/>
              </a:ext>
            </a:extLst>
          </p:cNvPr>
          <p:cNvGrpSpPr/>
          <p:nvPr/>
        </p:nvGrpSpPr>
        <p:grpSpPr>
          <a:xfrm>
            <a:off x="8479740" y="2413827"/>
            <a:ext cx="954366" cy="656691"/>
            <a:chOff x="2019511" y="2711664"/>
            <a:chExt cx="893783" cy="656691"/>
          </a:xfrm>
        </p:grpSpPr>
        <p:sp>
          <p:nvSpPr>
            <p:cNvPr id="256" name="Arrow: Down 255">
              <a:extLst>
                <a:ext uri="{FF2B5EF4-FFF2-40B4-BE49-F238E27FC236}">
                  <a16:creationId xmlns:a16="http://schemas.microsoft.com/office/drawing/2014/main" id="{C5A22511-5063-4889-8049-BCC2374D2DF1}"/>
                </a:ext>
              </a:extLst>
            </p:cNvPr>
            <p:cNvSpPr/>
            <p:nvPr/>
          </p:nvSpPr>
          <p:spPr>
            <a:xfrm rot="10800000">
              <a:off x="2299253" y="2711664"/>
              <a:ext cx="337147" cy="360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FC963E08-48DF-400D-9978-738A432C39E4}"/>
                </a:ext>
              </a:extLst>
            </p:cNvPr>
            <p:cNvSpPr txBox="1"/>
            <p:nvPr/>
          </p:nvSpPr>
          <p:spPr>
            <a:xfrm>
              <a:off x="2019511" y="3060578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-1.0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DE2CF4B-A350-4C07-9BC2-9E66C2742FBC}"/>
              </a:ext>
            </a:extLst>
          </p:cNvPr>
          <p:cNvGrpSpPr/>
          <p:nvPr/>
        </p:nvGrpSpPr>
        <p:grpSpPr>
          <a:xfrm>
            <a:off x="8131262" y="2699117"/>
            <a:ext cx="893783" cy="619766"/>
            <a:chOff x="1999909" y="2766952"/>
            <a:chExt cx="893783" cy="619766"/>
          </a:xfrm>
        </p:grpSpPr>
        <p:sp>
          <p:nvSpPr>
            <p:cNvPr id="259" name="Arrow: Down 258">
              <a:extLst>
                <a:ext uri="{FF2B5EF4-FFF2-40B4-BE49-F238E27FC236}">
                  <a16:creationId xmlns:a16="http://schemas.microsoft.com/office/drawing/2014/main" id="{53E903CE-B948-4CB2-963B-977663D35A43}"/>
                </a:ext>
              </a:extLst>
            </p:cNvPr>
            <p:cNvSpPr/>
            <p:nvPr/>
          </p:nvSpPr>
          <p:spPr>
            <a:xfrm rot="10800000">
              <a:off x="2276400" y="2766952"/>
              <a:ext cx="360000" cy="324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4ADC05C-942D-4113-BDB8-38740842F67C}"/>
                </a:ext>
              </a:extLst>
            </p:cNvPr>
            <p:cNvSpPr txBox="1"/>
            <p:nvPr/>
          </p:nvSpPr>
          <p:spPr>
            <a:xfrm>
              <a:off x="1999909" y="3078941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-0.9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10E16DC-3E3B-422B-99A2-6F8C73380317}"/>
              </a:ext>
            </a:extLst>
          </p:cNvPr>
          <p:cNvGrpSpPr/>
          <p:nvPr/>
        </p:nvGrpSpPr>
        <p:grpSpPr>
          <a:xfrm>
            <a:off x="7670581" y="2144558"/>
            <a:ext cx="893783" cy="953742"/>
            <a:chOff x="2011939" y="2726911"/>
            <a:chExt cx="893783" cy="953742"/>
          </a:xfrm>
        </p:grpSpPr>
        <p:sp>
          <p:nvSpPr>
            <p:cNvPr id="262" name="Arrow: Down 261">
              <a:extLst>
                <a:ext uri="{FF2B5EF4-FFF2-40B4-BE49-F238E27FC236}">
                  <a16:creationId xmlns:a16="http://schemas.microsoft.com/office/drawing/2014/main" id="{21F05F61-EEF8-4D77-9E15-2DBA46E1419A}"/>
                </a:ext>
              </a:extLst>
            </p:cNvPr>
            <p:cNvSpPr/>
            <p:nvPr/>
          </p:nvSpPr>
          <p:spPr>
            <a:xfrm rot="10800000">
              <a:off x="2280411" y="2726911"/>
              <a:ext cx="360000" cy="684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D12FBC4-7764-4CF5-809C-14B9A2E4145D}"/>
                </a:ext>
              </a:extLst>
            </p:cNvPr>
            <p:cNvSpPr txBox="1"/>
            <p:nvPr/>
          </p:nvSpPr>
          <p:spPr>
            <a:xfrm>
              <a:off x="2011939" y="3372876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-1.9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35F4661-83A8-4908-8091-51349ECC161C}"/>
              </a:ext>
            </a:extLst>
          </p:cNvPr>
          <p:cNvGrpSpPr/>
          <p:nvPr/>
        </p:nvGrpSpPr>
        <p:grpSpPr>
          <a:xfrm>
            <a:off x="2632523" y="4130611"/>
            <a:ext cx="440807" cy="359999"/>
            <a:chOff x="2218560" y="2933520"/>
            <a:chExt cx="440807" cy="359999"/>
          </a:xfrm>
        </p:grpSpPr>
        <p:sp>
          <p:nvSpPr>
            <p:cNvPr id="265" name="Arrow: Up 264">
              <a:extLst>
                <a:ext uri="{FF2B5EF4-FFF2-40B4-BE49-F238E27FC236}">
                  <a16:creationId xmlns:a16="http://schemas.microsoft.com/office/drawing/2014/main" id="{E447362A-DC88-4B8F-B6B9-3908BC84177D}"/>
                </a:ext>
              </a:extLst>
            </p:cNvPr>
            <p:cNvSpPr/>
            <p:nvPr/>
          </p:nvSpPr>
          <p:spPr>
            <a:xfrm>
              <a:off x="2218560" y="2933520"/>
              <a:ext cx="360000" cy="10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31655CA-C68C-40D6-8FCF-26F1A94A531D}"/>
                </a:ext>
              </a:extLst>
            </p:cNvPr>
            <p:cNvSpPr txBox="1"/>
            <p:nvPr/>
          </p:nvSpPr>
          <p:spPr>
            <a:xfrm>
              <a:off x="2230758" y="2985742"/>
              <a:ext cx="428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0.3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A86DBB4-5DA3-43C5-B014-8B201B534B2E}"/>
              </a:ext>
            </a:extLst>
          </p:cNvPr>
          <p:cNvGrpSpPr/>
          <p:nvPr/>
        </p:nvGrpSpPr>
        <p:grpSpPr>
          <a:xfrm>
            <a:off x="3062891" y="4085986"/>
            <a:ext cx="486119" cy="375308"/>
            <a:chOff x="2501448" y="2974510"/>
            <a:chExt cx="486119" cy="375308"/>
          </a:xfrm>
        </p:grpSpPr>
        <p:sp>
          <p:nvSpPr>
            <p:cNvPr id="268" name="Arrow: Up 267">
              <a:extLst>
                <a:ext uri="{FF2B5EF4-FFF2-40B4-BE49-F238E27FC236}">
                  <a16:creationId xmlns:a16="http://schemas.microsoft.com/office/drawing/2014/main" id="{C4793688-7F65-448F-BE7D-083117C7F9CD}"/>
                </a:ext>
              </a:extLst>
            </p:cNvPr>
            <p:cNvSpPr/>
            <p:nvPr/>
          </p:nvSpPr>
          <p:spPr>
            <a:xfrm>
              <a:off x="2529631" y="2974510"/>
              <a:ext cx="360000" cy="144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7064A69-415B-4AED-A1D8-87C251E46141}"/>
                </a:ext>
              </a:extLst>
            </p:cNvPr>
            <p:cNvSpPr txBox="1"/>
            <p:nvPr/>
          </p:nvSpPr>
          <p:spPr>
            <a:xfrm>
              <a:off x="2501448" y="3042041"/>
              <a:ext cx="486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0.4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001FB23-9BB2-4B73-95CF-37FE9CFEAD8B}"/>
              </a:ext>
            </a:extLst>
          </p:cNvPr>
          <p:cNvGrpSpPr/>
          <p:nvPr/>
        </p:nvGrpSpPr>
        <p:grpSpPr>
          <a:xfrm>
            <a:off x="3544804" y="4090269"/>
            <a:ext cx="507827" cy="358825"/>
            <a:chOff x="2811286" y="3082790"/>
            <a:chExt cx="507827" cy="358825"/>
          </a:xfrm>
        </p:grpSpPr>
        <p:sp>
          <p:nvSpPr>
            <p:cNvPr id="271" name="Arrow: Up 270">
              <a:extLst>
                <a:ext uri="{FF2B5EF4-FFF2-40B4-BE49-F238E27FC236}">
                  <a16:creationId xmlns:a16="http://schemas.microsoft.com/office/drawing/2014/main" id="{40A8DFE5-3E05-4918-B9C8-6AEF49A1E4EF}"/>
                </a:ext>
              </a:extLst>
            </p:cNvPr>
            <p:cNvSpPr/>
            <p:nvPr/>
          </p:nvSpPr>
          <p:spPr>
            <a:xfrm>
              <a:off x="2829931" y="3082790"/>
              <a:ext cx="360000" cy="10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5A9D26B-9076-41F5-988A-E27CABF718E3}"/>
                </a:ext>
              </a:extLst>
            </p:cNvPr>
            <p:cNvSpPr txBox="1"/>
            <p:nvPr/>
          </p:nvSpPr>
          <p:spPr>
            <a:xfrm>
              <a:off x="2811286" y="3133838"/>
              <a:ext cx="507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0.3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8E4F83E-F15F-4C9B-A675-BA2C78B47102}"/>
              </a:ext>
            </a:extLst>
          </p:cNvPr>
          <p:cNvGrpSpPr/>
          <p:nvPr/>
        </p:nvGrpSpPr>
        <p:grpSpPr>
          <a:xfrm>
            <a:off x="7158109" y="3443170"/>
            <a:ext cx="954366" cy="368163"/>
            <a:chOff x="2123141" y="3041023"/>
            <a:chExt cx="893783" cy="368163"/>
          </a:xfrm>
        </p:grpSpPr>
        <p:sp>
          <p:nvSpPr>
            <p:cNvPr id="275" name="Arrow: Down 274">
              <a:extLst>
                <a:ext uri="{FF2B5EF4-FFF2-40B4-BE49-F238E27FC236}">
                  <a16:creationId xmlns:a16="http://schemas.microsoft.com/office/drawing/2014/main" id="{A132FF6D-0C40-4753-ACE0-C2ED55B9F35A}"/>
                </a:ext>
              </a:extLst>
            </p:cNvPr>
            <p:cNvSpPr/>
            <p:nvPr/>
          </p:nvSpPr>
          <p:spPr>
            <a:xfrm>
              <a:off x="2405999" y="3041023"/>
              <a:ext cx="337147" cy="72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9D8C352-4744-4AB1-8EA5-26BF3125FBE5}"/>
                </a:ext>
              </a:extLst>
            </p:cNvPr>
            <p:cNvSpPr txBox="1"/>
            <p:nvPr/>
          </p:nvSpPr>
          <p:spPr>
            <a:xfrm>
              <a:off x="2123141" y="3101409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0.2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6553CA1-15C9-4917-804E-E76E07D03B73}"/>
              </a:ext>
            </a:extLst>
          </p:cNvPr>
          <p:cNvGrpSpPr/>
          <p:nvPr/>
        </p:nvGrpSpPr>
        <p:grpSpPr>
          <a:xfrm>
            <a:off x="6646760" y="3355225"/>
            <a:ext cx="893783" cy="473301"/>
            <a:chOff x="2004919" y="2910952"/>
            <a:chExt cx="893783" cy="473301"/>
          </a:xfrm>
        </p:grpSpPr>
        <p:sp>
          <p:nvSpPr>
            <p:cNvPr id="278" name="Arrow: Down 277">
              <a:extLst>
                <a:ext uri="{FF2B5EF4-FFF2-40B4-BE49-F238E27FC236}">
                  <a16:creationId xmlns:a16="http://schemas.microsoft.com/office/drawing/2014/main" id="{AAD7ADD1-1653-43EC-AA1D-558E38226507}"/>
                </a:ext>
              </a:extLst>
            </p:cNvPr>
            <p:cNvSpPr/>
            <p:nvPr/>
          </p:nvSpPr>
          <p:spPr>
            <a:xfrm rot="10800000">
              <a:off x="2276400" y="2910952"/>
              <a:ext cx="360000" cy="180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EB9B8B8-5444-4215-B526-8AC51D443EEC}"/>
                </a:ext>
              </a:extLst>
            </p:cNvPr>
            <p:cNvSpPr txBox="1"/>
            <p:nvPr/>
          </p:nvSpPr>
          <p:spPr>
            <a:xfrm>
              <a:off x="2004919" y="3076476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-0.5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14059BF-EA42-4DF7-B7B2-91A50E5F0CC0}"/>
              </a:ext>
            </a:extLst>
          </p:cNvPr>
          <p:cNvGrpSpPr/>
          <p:nvPr/>
        </p:nvGrpSpPr>
        <p:grpSpPr>
          <a:xfrm>
            <a:off x="6116849" y="3444450"/>
            <a:ext cx="893783" cy="411464"/>
            <a:chOff x="2002726" y="3282858"/>
            <a:chExt cx="893783" cy="411464"/>
          </a:xfrm>
        </p:grpSpPr>
        <p:sp>
          <p:nvSpPr>
            <p:cNvPr id="281" name="Arrow: Down 280">
              <a:extLst>
                <a:ext uri="{FF2B5EF4-FFF2-40B4-BE49-F238E27FC236}">
                  <a16:creationId xmlns:a16="http://schemas.microsoft.com/office/drawing/2014/main" id="{5385789F-350C-46ED-90EA-852271FCA0AE}"/>
                </a:ext>
              </a:extLst>
            </p:cNvPr>
            <p:cNvSpPr/>
            <p:nvPr/>
          </p:nvSpPr>
          <p:spPr>
            <a:xfrm rot="10800000">
              <a:off x="2276400" y="3282858"/>
              <a:ext cx="360000" cy="108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3F46C64-33F7-427D-85C1-EF6281CA0F26}"/>
                </a:ext>
              </a:extLst>
            </p:cNvPr>
            <p:cNvSpPr txBox="1"/>
            <p:nvPr/>
          </p:nvSpPr>
          <p:spPr>
            <a:xfrm>
              <a:off x="2002726" y="3386545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-0.3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1667CC9-60C7-4326-8484-51B24EEA3B87}"/>
              </a:ext>
            </a:extLst>
          </p:cNvPr>
          <p:cNvGrpSpPr/>
          <p:nvPr/>
        </p:nvGrpSpPr>
        <p:grpSpPr>
          <a:xfrm>
            <a:off x="6783738" y="3761309"/>
            <a:ext cx="496791" cy="632454"/>
            <a:chOff x="2143915" y="2758104"/>
            <a:chExt cx="496791" cy="632454"/>
          </a:xfrm>
        </p:grpSpPr>
        <p:sp>
          <p:nvSpPr>
            <p:cNvPr id="294" name="Arrow: Up 293">
              <a:extLst>
                <a:ext uri="{FF2B5EF4-FFF2-40B4-BE49-F238E27FC236}">
                  <a16:creationId xmlns:a16="http://schemas.microsoft.com/office/drawing/2014/main" id="{FF8F5405-DA64-43C1-8AAD-62833E3CC77A}"/>
                </a:ext>
              </a:extLst>
            </p:cNvPr>
            <p:cNvSpPr/>
            <p:nvPr/>
          </p:nvSpPr>
          <p:spPr>
            <a:xfrm>
              <a:off x="2143915" y="2758104"/>
              <a:ext cx="360000" cy="46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D373B27-1379-46A1-B5EC-7B397323A5B0}"/>
                </a:ext>
              </a:extLst>
            </p:cNvPr>
            <p:cNvSpPr txBox="1"/>
            <p:nvPr/>
          </p:nvSpPr>
          <p:spPr>
            <a:xfrm>
              <a:off x="2212097" y="3082781"/>
              <a:ext cx="428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1.3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50F539D-3E30-45E5-B083-C0FE7C1B8361}"/>
              </a:ext>
            </a:extLst>
          </p:cNvPr>
          <p:cNvGrpSpPr/>
          <p:nvPr/>
        </p:nvGrpSpPr>
        <p:grpSpPr>
          <a:xfrm>
            <a:off x="7256582" y="3793018"/>
            <a:ext cx="510188" cy="558188"/>
            <a:chOff x="2462450" y="2866275"/>
            <a:chExt cx="510188" cy="558188"/>
          </a:xfrm>
        </p:grpSpPr>
        <p:sp>
          <p:nvSpPr>
            <p:cNvPr id="297" name="Arrow: Up 296">
              <a:extLst>
                <a:ext uri="{FF2B5EF4-FFF2-40B4-BE49-F238E27FC236}">
                  <a16:creationId xmlns:a16="http://schemas.microsoft.com/office/drawing/2014/main" id="{68F43DFC-FA5A-49FE-BA43-F29A9D445331}"/>
                </a:ext>
              </a:extLst>
            </p:cNvPr>
            <p:cNvSpPr/>
            <p:nvPr/>
          </p:nvSpPr>
          <p:spPr>
            <a:xfrm>
              <a:off x="2462450" y="2866275"/>
              <a:ext cx="360000" cy="360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6D19E4A-7E85-4C15-A185-3215BAFBD8DD}"/>
                </a:ext>
              </a:extLst>
            </p:cNvPr>
            <p:cNvSpPr txBox="1"/>
            <p:nvPr/>
          </p:nvSpPr>
          <p:spPr>
            <a:xfrm>
              <a:off x="2486519" y="3116686"/>
              <a:ext cx="486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A01141D-B893-4F2A-8970-0F3BF56620B7}"/>
              </a:ext>
            </a:extLst>
          </p:cNvPr>
          <p:cNvGrpSpPr/>
          <p:nvPr/>
        </p:nvGrpSpPr>
        <p:grpSpPr>
          <a:xfrm>
            <a:off x="7734061" y="3777771"/>
            <a:ext cx="541433" cy="556635"/>
            <a:chOff x="2785144" y="2940965"/>
            <a:chExt cx="541433" cy="556635"/>
          </a:xfrm>
        </p:grpSpPr>
        <p:sp>
          <p:nvSpPr>
            <p:cNvPr id="300" name="Arrow: Up 299">
              <a:extLst>
                <a:ext uri="{FF2B5EF4-FFF2-40B4-BE49-F238E27FC236}">
                  <a16:creationId xmlns:a16="http://schemas.microsoft.com/office/drawing/2014/main" id="{650BE587-2A3A-4F51-9B2A-053686708F71}"/>
                </a:ext>
              </a:extLst>
            </p:cNvPr>
            <p:cNvSpPr/>
            <p:nvPr/>
          </p:nvSpPr>
          <p:spPr>
            <a:xfrm>
              <a:off x="2785144" y="2940965"/>
              <a:ext cx="360000" cy="360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E8974BD-F083-4987-88A1-2B4A12B9194F}"/>
                </a:ext>
              </a:extLst>
            </p:cNvPr>
            <p:cNvSpPr txBox="1"/>
            <p:nvPr/>
          </p:nvSpPr>
          <p:spPr>
            <a:xfrm>
              <a:off x="2818750" y="3189823"/>
              <a:ext cx="507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7B4713B-3255-48C6-86DD-F977471E393F}"/>
              </a:ext>
            </a:extLst>
          </p:cNvPr>
          <p:cNvGrpSpPr/>
          <p:nvPr/>
        </p:nvGrpSpPr>
        <p:grpSpPr>
          <a:xfrm>
            <a:off x="9324050" y="3343210"/>
            <a:ext cx="638616" cy="1110182"/>
            <a:chOff x="2155112" y="2478185"/>
            <a:chExt cx="638616" cy="1110182"/>
          </a:xfrm>
        </p:grpSpPr>
        <p:sp>
          <p:nvSpPr>
            <p:cNvPr id="303" name="Arrow: Up 302">
              <a:extLst>
                <a:ext uri="{FF2B5EF4-FFF2-40B4-BE49-F238E27FC236}">
                  <a16:creationId xmlns:a16="http://schemas.microsoft.com/office/drawing/2014/main" id="{1156B551-AB81-45FE-BC51-7D1ED770095D}"/>
                </a:ext>
              </a:extLst>
            </p:cNvPr>
            <p:cNvSpPr/>
            <p:nvPr/>
          </p:nvSpPr>
          <p:spPr>
            <a:xfrm>
              <a:off x="2155112" y="2478185"/>
              <a:ext cx="360000" cy="1080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D8BC276-69E9-4628-9F93-75AE5DF6DDFB}"/>
                </a:ext>
              </a:extLst>
            </p:cNvPr>
            <p:cNvSpPr txBox="1"/>
            <p:nvPr/>
          </p:nvSpPr>
          <p:spPr>
            <a:xfrm>
              <a:off x="2365119" y="3280590"/>
              <a:ext cx="428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3.0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1F335B4-272D-4DBF-9AB8-B30A00977B14}"/>
              </a:ext>
            </a:extLst>
          </p:cNvPr>
          <p:cNvGrpSpPr/>
          <p:nvPr/>
        </p:nvGrpSpPr>
        <p:grpSpPr>
          <a:xfrm>
            <a:off x="9752743" y="3604629"/>
            <a:ext cx="573637" cy="692549"/>
            <a:chOff x="2462450" y="2866275"/>
            <a:chExt cx="573637" cy="692549"/>
          </a:xfrm>
        </p:grpSpPr>
        <p:sp>
          <p:nvSpPr>
            <p:cNvPr id="306" name="Arrow: Up 305">
              <a:extLst>
                <a:ext uri="{FF2B5EF4-FFF2-40B4-BE49-F238E27FC236}">
                  <a16:creationId xmlns:a16="http://schemas.microsoft.com/office/drawing/2014/main" id="{2312371E-90FB-4873-9D58-64DEAAFB95FC}"/>
                </a:ext>
              </a:extLst>
            </p:cNvPr>
            <p:cNvSpPr/>
            <p:nvPr/>
          </p:nvSpPr>
          <p:spPr>
            <a:xfrm>
              <a:off x="2462450" y="2866275"/>
              <a:ext cx="360000" cy="540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87402F7-CCE5-40EE-B474-0D140676043C}"/>
                </a:ext>
              </a:extLst>
            </p:cNvPr>
            <p:cNvSpPr txBox="1"/>
            <p:nvPr/>
          </p:nvSpPr>
          <p:spPr>
            <a:xfrm>
              <a:off x="2549968" y="3251047"/>
              <a:ext cx="486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1.5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6F57731-39B6-4FE9-AA4A-E2F8C9FEA115}"/>
              </a:ext>
            </a:extLst>
          </p:cNvPr>
          <p:cNvGrpSpPr/>
          <p:nvPr/>
        </p:nvGrpSpPr>
        <p:grpSpPr>
          <a:xfrm>
            <a:off x="10167495" y="3635859"/>
            <a:ext cx="567558" cy="579028"/>
            <a:chOff x="2785144" y="2940965"/>
            <a:chExt cx="567558" cy="579028"/>
          </a:xfrm>
        </p:grpSpPr>
        <p:sp>
          <p:nvSpPr>
            <p:cNvPr id="309" name="Arrow: Up 308">
              <a:extLst>
                <a:ext uri="{FF2B5EF4-FFF2-40B4-BE49-F238E27FC236}">
                  <a16:creationId xmlns:a16="http://schemas.microsoft.com/office/drawing/2014/main" id="{30265E42-168F-4509-B90C-8EE494E80548}"/>
                </a:ext>
              </a:extLst>
            </p:cNvPr>
            <p:cNvSpPr/>
            <p:nvPr/>
          </p:nvSpPr>
          <p:spPr>
            <a:xfrm>
              <a:off x="2785144" y="2940965"/>
              <a:ext cx="360000" cy="396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41D268C-C448-427F-A2E1-8220C7DFF597}"/>
                </a:ext>
              </a:extLst>
            </p:cNvPr>
            <p:cNvSpPr txBox="1"/>
            <p:nvPr/>
          </p:nvSpPr>
          <p:spPr>
            <a:xfrm>
              <a:off x="2844875" y="3212216"/>
              <a:ext cx="507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1.1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EED33B-4274-4B8A-B7BB-C4A6370A34D2}"/>
              </a:ext>
            </a:extLst>
          </p:cNvPr>
          <p:cNvGrpSpPr/>
          <p:nvPr/>
        </p:nvGrpSpPr>
        <p:grpSpPr>
          <a:xfrm>
            <a:off x="3789933" y="3546418"/>
            <a:ext cx="840605" cy="493200"/>
            <a:chOff x="3857368" y="3506460"/>
            <a:chExt cx="840605" cy="493200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7E430A62-327A-4747-809A-6501FDE946FF}"/>
                </a:ext>
              </a:extLst>
            </p:cNvPr>
            <p:cNvGrpSpPr/>
            <p:nvPr/>
          </p:nvGrpSpPr>
          <p:grpSpPr>
            <a:xfrm>
              <a:off x="3857368" y="3506460"/>
              <a:ext cx="726205" cy="420999"/>
              <a:chOff x="3641697" y="2851945"/>
              <a:chExt cx="726205" cy="420999"/>
            </a:xfrm>
          </p:grpSpPr>
          <p:sp>
            <p:nvSpPr>
              <p:cNvPr id="244" name="Arrow: Up 243">
                <a:extLst>
                  <a:ext uri="{FF2B5EF4-FFF2-40B4-BE49-F238E27FC236}">
                    <a16:creationId xmlns:a16="http://schemas.microsoft.com/office/drawing/2014/main" id="{A766E272-EE9F-4CEB-A7A5-F5A5D4A73054}"/>
                  </a:ext>
                </a:extLst>
              </p:cNvPr>
              <p:cNvSpPr/>
              <p:nvPr/>
            </p:nvSpPr>
            <p:spPr>
              <a:xfrm>
                <a:off x="4007902" y="2851945"/>
                <a:ext cx="360000" cy="216000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18732000" lon="19152000" rev="2076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771D5DF-2813-4865-951B-0697CDB24D6E}"/>
                  </a:ext>
                </a:extLst>
              </p:cNvPr>
              <p:cNvSpPr txBox="1"/>
              <p:nvPr/>
            </p:nvSpPr>
            <p:spPr>
              <a:xfrm>
                <a:off x="3641697" y="2965167"/>
                <a:ext cx="4318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400" dirty="0">
                    <a:ln w="3175">
                      <a:noFill/>
                    </a:ln>
                    <a:latin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  <a:endParaRPr lang="en-GB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53D7F9-2559-4839-8A43-9E14D7EC36F7}"/>
                </a:ext>
              </a:extLst>
            </p:cNvPr>
            <p:cNvSpPr txBox="1"/>
            <p:nvPr/>
          </p:nvSpPr>
          <p:spPr>
            <a:xfrm>
              <a:off x="4266148" y="3691883"/>
              <a:ext cx="43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75B92813-2C01-45D2-803D-CF563983BF30}"/>
              </a:ext>
            </a:extLst>
          </p:cNvPr>
          <p:cNvSpPr/>
          <p:nvPr/>
        </p:nvSpPr>
        <p:spPr>
          <a:xfrm>
            <a:off x="2936778" y="5177904"/>
            <a:ext cx="360000" cy="230400"/>
          </a:xfrm>
          <a:prstGeom prst="rightArrow">
            <a:avLst>
              <a:gd name="adj1" fmla="val 47686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18738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5C8082-D739-434F-817C-C1CD951A5CD9}"/>
              </a:ext>
            </a:extLst>
          </p:cNvPr>
          <p:cNvSpPr txBox="1"/>
          <p:nvPr/>
        </p:nvSpPr>
        <p:spPr>
          <a:xfrm>
            <a:off x="3211059" y="5055128"/>
            <a:ext cx="2884397" cy="344069"/>
          </a:xfrm>
          <a:prstGeom prst="rect">
            <a:avLst/>
          </a:prstGeom>
          <a:noFill/>
          <a:scene3d>
            <a:camera prst="orthographicFront">
              <a:rot lat="18738000" lon="19152000" rev="2076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8738000" lon="19152000" rev="2076000"/>
              </a:camera>
              <a:lightRig rig="threePt" dir="t"/>
            </a:scene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year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E5ACB06A-798D-47E4-B31D-15B70C2CDEB7}"/>
              </a:ext>
            </a:extLst>
          </p:cNvPr>
          <p:cNvSpPr/>
          <p:nvPr/>
        </p:nvSpPr>
        <p:spPr>
          <a:xfrm>
            <a:off x="5115405" y="5096509"/>
            <a:ext cx="360000" cy="230400"/>
          </a:xfrm>
          <a:prstGeom prst="rightArrow">
            <a:avLst>
              <a:gd name="adj1" fmla="val 47686"/>
              <a:gd name="adj2" fmla="val 50000"/>
            </a:avLst>
          </a:prstGeom>
          <a:solidFill>
            <a:srgbClr val="962B4B"/>
          </a:solidFill>
          <a:ln>
            <a:solidFill>
              <a:schemeClr val="bg1"/>
            </a:solidFill>
          </a:ln>
          <a:scene3d>
            <a:camera prst="orthographicFront">
              <a:rot lat="18738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E08887-9E21-44B6-B30C-EF67FC8D4605}"/>
              </a:ext>
            </a:extLst>
          </p:cNvPr>
          <p:cNvSpPr txBox="1"/>
          <p:nvPr/>
        </p:nvSpPr>
        <p:spPr>
          <a:xfrm>
            <a:off x="5389686" y="4973733"/>
            <a:ext cx="2884397" cy="344069"/>
          </a:xfrm>
          <a:prstGeom prst="rect">
            <a:avLst/>
          </a:prstGeom>
          <a:noFill/>
          <a:scene3d>
            <a:camera prst="orthographicFront">
              <a:rot lat="18738000" lon="19152000" rev="2076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8738000" lon="19152000" rev="2076000"/>
              </a:camera>
              <a:lightRig rig="threePt" dir="t"/>
            </a:scene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uptake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3D3138B3-79B4-421E-91FC-D1919265F111}"/>
              </a:ext>
            </a:extLst>
          </p:cNvPr>
          <p:cNvSpPr/>
          <p:nvPr/>
        </p:nvSpPr>
        <p:spPr>
          <a:xfrm>
            <a:off x="7294033" y="5015114"/>
            <a:ext cx="360000" cy="230400"/>
          </a:xfrm>
          <a:prstGeom prst="rightArrow">
            <a:avLst>
              <a:gd name="adj1" fmla="val 47686"/>
              <a:gd name="adj2" fmla="val 50000"/>
            </a:avLst>
          </a:prstGeom>
          <a:solidFill>
            <a:srgbClr val="305D90"/>
          </a:solidFill>
          <a:ln>
            <a:solidFill>
              <a:schemeClr val="bg1"/>
            </a:solidFill>
          </a:ln>
          <a:scene3d>
            <a:camera prst="orthographicFront">
              <a:rot lat="18738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D7D0825-F4B8-4CE3-AB35-799B304B6996}"/>
              </a:ext>
            </a:extLst>
          </p:cNvPr>
          <p:cNvSpPr txBox="1"/>
          <p:nvPr/>
        </p:nvSpPr>
        <p:spPr>
          <a:xfrm>
            <a:off x="7568314" y="4892338"/>
            <a:ext cx="2884397" cy="344069"/>
          </a:xfrm>
          <a:prstGeom prst="rect">
            <a:avLst/>
          </a:prstGeom>
          <a:noFill/>
          <a:scene3d>
            <a:camera prst="orthographicFront">
              <a:rot lat="18738000" lon="19152000" rev="2076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8738000" lon="19152000" rev="2076000"/>
              </a:camera>
              <a:lightRig rig="threePt" dir="t"/>
            </a:scene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loss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D4D5901D-DBB6-4F06-85D2-2C910F507368}"/>
              </a:ext>
            </a:extLst>
          </p:cNvPr>
          <p:cNvSpPr/>
          <p:nvPr/>
        </p:nvSpPr>
        <p:spPr>
          <a:xfrm>
            <a:off x="9476123" y="4931987"/>
            <a:ext cx="360000" cy="230400"/>
          </a:xfrm>
          <a:prstGeom prst="rightArrow">
            <a:avLst>
              <a:gd name="adj1" fmla="val 47686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>
              <a:rot lat="18738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9895F1-B65D-4538-80CC-FC752512FBF7}"/>
              </a:ext>
            </a:extLst>
          </p:cNvPr>
          <p:cNvSpPr txBox="1"/>
          <p:nvPr/>
        </p:nvSpPr>
        <p:spPr>
          <a:xfrm>
            <a:off x="9750404" y="4809211"/>
            <a:ext cx="2884397" cy="344069"/>
          </a:xfrm>
          <a:prstGeom prst="rect">
            <a:avLst/>
          </a:prstGeom>
          <a:noFill/>
          <a:scene3d>
            <a:camera prst="orthographicFront">
              <a:rot lat="18738000" lon="19152000" rev="2076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8738000" lon="19152000" rev="2076000"/>
              </a:camera>
              <a:lightRig rig="threePt" dir="t"/>
            </a:scene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transport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281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10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FF0000"/>
      </a:accent4>
      <a:accent5>
        <a:srgbClr val="918485"/>
      </a:accent5>
      <a:accent6>
        <a:srgbClr val="0070C0"/>
      </a:accent6>
      <a:hlink>
        <a:srgbClr val="0070C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Huguenin-Virchaux</dc:creator>
  <cp:lastModifiedBy>Maurice Huguenin</cp:lastModifiedBy>
  <cp:revision>61</cp:revision>
  <dcterms:created xsi:type="dcterms:W3CDTF">2021-11-26T05:54:35Z</dcterms:created>
  <dcterms:modified xsi:type="dcterms:W3CDTF">2022-03-15T00:24:19Z</dcterms:modified>
</cp:coreProperties>
</file>