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 Assistant Project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GitHub Repository: github.com/mauricekastelijn/llm-assistant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modular personal assistant web application with LLM capabilities.</a:t>
            </a:r>
          </a:p>
          <a:p>
            <a:r>
              <a:t>The application is designed to be:</a:t>
            </a:r>
          </a:p>
          <a:p>
            <a:r>
              <a:t>- Deployable locally and in the cloud</a:t>
            </a:r>
          </a:p>
          <a:p>
            <a:r>
              <a:t>- Integrated with Generative AI using LangChain and Ollama</a:t>
            </a:r>
          </a:p>
          <a:p>
            <a:r>
              <a:t>- Modular, scalable, and maintainable for future expansion.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Web-Based Frontend: Interactive and responsive user interface.</a:t>
            </a:r>
          </a:p>
          <a:p>
            <a:r>
              <a:t>2. Hosted Backend: Manages agent functionalities with FastAPI.</a:t>
            </a:r>
          </a:p>
          <a:p>
            <a:r>
              <a:t>3. Generative AI Integration: Uses LangChain for LLMs and Ollama for local LLM hosting.</a:t>
            </a:r>
          </a:p>
          <a:p>
            <a:r>
              <a:t>4. Data Persistence: Maintains state across user sessions.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FastAPI with async support for scalability.</a:t>
            </a:r>
          </a:p>
          <a:p>
            <a:r>
              <a:t>Frontend: React.js with TypeScript for modularity and responsiveness.</a:t>
            </a:r>
          </a:p>
          <a:p>
            <a:r>
              <a:t>Database: PostgreSQL for production; SQLite for MVP.</a:t>
            </a:r>
          </a:p>
          <a:p>
            <a:r>
              <a:t>Deployment: Docker and Docker Compose for consistent environment setup.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Modular Design: For reusability and maintainability.</a:t>
            </a:r>
          </a:p>
          <a:p>
            <a:r>
              <a:t>2. Layered Architecture: Separate business logic, data access, and agent layers.</a:t>
            </a:r>
          </a:p>
          <a:p>
            <a:r>
              <a:t>3. Asynchronous Processing: Optimized performance and scalability.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Development and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Platformization: Make agents and components reusable across projects.</a:t>
            </a:r>
          </a:p>
          <a:p>
            <a:r>
              <a:t>2. Microservices (Future): Consider for enhanced scalability.</a:t>
            </a:r>
          </a:p>
          <a:p>
            <a:r>
              <a:t>3. CI/CD Integration: Set up automated pipelines for testing and deployment.</a:t>
            </a:r>
          </a:p>
          <a:p>
            <a:r>
              <a:t>4. Scalability Options: Migration to PostgreSQL and load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