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3F9F4-A464-430C-BB27-A6CFC962EAF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25609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3F9F4-A464-430C-BB27-A6CFC962EAF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30424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3F9F4-A464-430C-BB27-A6CFC962EAF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282673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3F9F4-A464-430C-BB27-A6CFC962EAF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339397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3F9F4-A464-430C-BB27-A6CFC962EAF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153259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3F9F4-A464-430C-BB27-A6CFC962EAF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35787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3F9F4-A464-430C-BB27-A6CFC962EAFD}"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349646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3F9F4-A464-430C-BB27-A6CFC962EAFD}"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345678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3F9F4-A464-430C-BB27-A6CFC962EAFD}"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240663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3F9F4-A464-430C-BB27-A6CFC962EAF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27983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3F9F4-A464-430C-BB27-A6CFC962EAF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4AD59-761C-4774-A8B2-66008C8BED26}" type="slidenum">
              <a:rPr lang="en-US" smtClean="0"/>
              <a:t>‹#›</a:t>
            </a:fld>
            <a:endParaRPr lang="en-US"/>
          </a:p>
        </p:txBody>
      </p:sp>
    </p:spTree>
    <p:extLst>
      <p:ext uri="{BB962C8B-B14F-4D97-AF65-F5344CB8AC3E}">
        <p14:creationId xmlns:p14="http://schemas.microsoft.com/office/powerpoint/2010/main" val="61714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3F9F4-A464-430C-BB27-A6CFC962EAFD}"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4AD59-761C-4774-A8B2-66008C8BED26}" type="slidenum">
              <a:rPr lang="en-US" smtClean="0"/>
              <a:t>‹#›</a:t>
            </a:fld>
            <a:endParaRPr lang="en-US"/>
          </a:p>
        </p:txBody>
      </p:sp>
    </p:spTree>
    <p:extLst>
      <p:ext uri="{BB962C8B-B14F-4D97-AF65-F5344CB8AC3E}">
        <p14:creationId xmlns:p14="http://schemas.microsoft.com/office/powerpoint/2010/main" val="2192055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
        <p:nvSpPr>
          <p:cNvPr id="3" name="Subtitle 2"/>
          <p:cNvSpPr>
            <a:spLocks noGrp="1"/>
          </p:cNvSpPr>
          <p:nvPr>
            <p:ph type="subTitle" idx="1"/>
          </p:nvPr>
        </p:nvSpPr>
        <p:spPr>
          <a:xfrm>
            <a:off x="1591733" y="3598333"/>
            <a:ext cx="9144000" cy="2057400"/>
          </a:xfrm>
        </p:spPr>
        <p:txBody>
          <a:bodyPr>
            <a:normAutofit/>
          </a:bodyPr>
          <a:lstStyle/>
          <a:p>
            <a:r>
              <a:rPr lang="en-US" b="1" dirty="0"/>
              <a:t>1. </a:t>
            </a:r>
            <a:r>
              <a:rPr lang="en-US" b="1" dirty="0" err="1"/>
              <a:t>Docker</a:t>
            </a:r>
            <a:r>
              <a:rPr lang="en-US" b="1" dirty="0"/>
              <a:t> Containers for Isolated Environments</a:t>
            </a:r>
            <a:r>
              <a:rPr lang="en-US" b="1" dirty="0" smtClean="0"/>
              <a:t>:</a:t>
            </a:r>
            <a:endParaRPr lang="en-US" dirty="0"/>
          </a:p>
        </p:txBody>
      </p:sp>
    </p:spTree>
    <p:extLst>
      <p:ext uri="{BB962C8B-B14F-4D97-AF65-F5344CB8AC3E}">
        <p14:creationId xmlns:p14="http://schemas.microsoft.com/office/powerpoint/2010/main" val="324775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274838"/>
            <a:ext cx="6096000" cy="2308324"/>
          </a:xfrm>
          <a:prstGeom prst="rect">
            <a:avLst/>
          </a:prstGeom>
        </p:spPr>
        <p:txBody>
          <a:bodyPr>
            <a:spAutoFit/>
          </a:bodyPr>
          <a:lstStyle/>
          <a:p>
            <a:r>
              <a:rPr lang="en-US" dirty="0" err="1" smtClean="0"/>
              <a:t>Docker</a:t>
            </a:r>
            <a:r>
              <a:rPr lang="en-US" dirty="0" smtClean="0"/>
              <a:t> containers offer isolated environments for running applications. This means that each application and its dependencies are encapsulated within a container, ensuring that they run consistently across different environments. Essentially, </a:t>
            </a:r>
            <a:r>
              <a:rPr lang="en-US" dirty="0" err="1" smtClean="0"/>
              <a:t>Docker</a:t>
            </a:r>
            <a:r>
              <a:rPr lang="en-US" dirty="0" smtClean="0"/>
              <a:t> containers provide a lightweight virtualization solution that enables us to avoid conflicts between dependencies and ensures that our application behaves predictably regardless of the underlying infrastructure.</a:t>
            </a:r>
            <a:endParaRPr lang="en-US" dirty="0"/>
          </a:p>
        </p:txBody>
      </p:sp>
    </p:spTree>
    <p:extLst>
      <p:ext uri="{BB962C8B-B14F-4D97-AF65-F5344CB8AC3E}">
        <p14:creationId xmlns:p14="http://schemas.microsoft.com/office/powerpoint/2010/main" val="208934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2. Packaging the Web Scraping Project with </a:t>
            </a:r>
            <a:r>
              <a:rPr lang="en-US" b="1" dirty="0" err="1" smtClean="0"/>
              <a:t>Docker</a:t>
            </a:r>
            <a:r>
              <a:rPr lang="en-US" b="1" dirty="0" smtClean="0"/>
              <a:t>:</a:t>
            </a:r>
            <a:endParaRPr lang="en-US" dirty="0"/>
          </a:p>
        </p:txBody>
      </p:sp>
      <p:sp>
        <p:nvSpPr>
          <p:cNvPr id="5" name="Content Placeholder 4"/>
          <p:cNvSpPr>
            <a:spLocks noGrp="1"/>
          </p:cNvSpPr>
          <p:nvPr>
            <p:ph idx="1"/>
          </p:nvPr>
        </p:nvSpPr>
        <p:spPr/>
        <p:txBody>
          <a:bodyPr/>
          <a:lstStyle/>
          <a:p>
            <a:r>
              <a:rPr lang="en-US" dirty="0" smtClean="0"/>
              <a:t>We </a:t>
            </a:r>
            <a:r>
              <a:rPr lang="en-US" dirty="0"/>
              <a:t>can package our web scraping project along with its dependencies using </a:t>
            </a:r>
            <a:r>
              <a:rPr lang="en-US" dirty="0" err="1"/>
              <a:t>Docker</a:t>
            </a:r>
            <a:r>
              <a:rPr lang="en-US" dirty="0"/>
              <a:t>. Here's how:</a:t>
            </a:r>
          </a:p>
          <a:p>
            <a:endParaRPr lang="en-US" dirty="0"/>
          </a:p>
        </p:txBody>
      </p:sp>
    </p:spTree>
    <p:extLst>
      <p:ext uri="{BB962C8B-B14F-4D97-AF65-F5344CB8AC3E}">
        <p14:creationId xmlns:p14="http://schemas.microsoft.com/office/powerpoint/2010/main" val="348010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Writing a </a:t>
            </a:r>
            <a:r>
              <a:rPr lang="en-US" b="1" dirty="0" err="1" smtClean="0"/>
              <a:t>Dockerfile</a:t>
            </a:r>
            <a:r>
              <a:rPr lang="en-US" b="1" dirty="0" smtClean="0"/>
              <a:t>:</a:t>
            </a:r>
            <a:endParaRPr lang="en-US" dirty="0"/>
          </a:p>
        </p:txBody>
      </p:sp>
      <p:sp>
        <p:nvSpPr>
          <p:cNvPr id="3" name="Content Placeholder 2"/>
          <p:cNvSpPr>
            <a:spLocks noGrp="1"/>
          </p:cNvSpPr>
          <p:nvPr>
            <p:ph idx="1"/>
          </p:nvPr>
        </p:nvSpPr>
        <p:spPr/>
        <p:txBody>
          <a:bodyPr/>
          <a:lstStyle/>
          <a:p>
            <a:r>
              <a:rPr lang="en-US" dirty="0" smtClean="0"/>
              <a:t>We </a:t>
            </a:r>
            <a:r>
              <a:rPr lang="en-US" dirty="0"/>
              <a:t>start by writing a </a:t>
            </a:r>
            <a:r>
              <a:rPr lang="en-US" dirty="0" err="1"/>
              <a:t>Dockerfile</a:t>
            </a:r>
            <a:r>
              <a:rPr lang="en-US" dirty="0"/>
              <a:t>, which is a text file that contains instructions for building a </a:t>
            </a:r>
            <a:r>
              <a:rPr lang="en-US" dirty="0" err="1"/>
              <a:t>Docker</a:t>
            </a:r>
            <a:r>
              <a:rPr lang="en-US" dirty="0"/>
              <a:t> image.</a:t>
            </a:r>
          </a:p>
          <a:p>
            <a:r>
              <a:rPr lang="en-US" dirty="0"/>
              <a:t>In the </a:t>
            </a:r>
            <a:r>
              <a:rPr lang="en-US" dirty="0" err="1"/>
              <a:t>Dockerfile</a:t>
            </a:r>
            <a:r>
              <a:rPr lang="en-US" dirty="0"/>
              <a:t>, we specify the project's environment, </a:t>
            </a:r>
            <a:r>
              <a:rPr lang="en-US" dirty="0" smtClean="0"/>
              <a:t>Python for our case ,install </a:t>
            </a:r>
            <a:r>
              <a:rPr lang="en-US" dirty="0"/>
              <a:t>necessary dependencies using package managers like pip or </a:t>
            </a:r>
            <a:r>
              <a:rPr lang="en-US" dirty="0" smtClean="0"/>
              <a:t>apt-get (</a:t>
            </a:r>
            <a:r>
              <a:rPr lang="en-US" dirty="0" err="1" smtClean="0"/>
              <a:t>Beautifulsuop,requests,pandas</a:t>
            </a:r>
            <a:r>
              <a:rPr lang="en-US" dirty="0" smtClean="0"/>
              <a:t>), </a:t>
            </a:r>
            <a:r>
              <a:rPr lang="en-US" dirty="0"/>
              <a:t>copy project files into the </a:t>
            </a:r>
            <a:r>
              <a:rPr lang="en-US" dirty="0" smtClean="0"/>
              <a:t>container(E-commerce </a:t>
            </a:r>
            <a:r>
              <a:rPr lang="en-US" dirty="0" err="1" smtClean="0"/>
              <a:t>jumia</a:t>
            </a:r>
            <a:r>
              <a:rPr lang="en-US" dirty="0" smtClean="0"/>
              <a:t> scraping tool), </a:t>
            </a:r>
            <a:r>
              <a:rPr lang="en-US" dirty="0"/>
              <a:t>and specify the command to run the scraping script.</a:t>
            </a:r>
          </a:p>
        </p:txBody>
      </p:sp>
    </p:spTree>
    <p:extLst>
      <p:ext uri="{BB962C8B-B14F-4D97-AF65-F5344CB8AC3E}">
        <p14:creationId xmlns:p14="http://schemas.microsoft.com/office/powerpoint/2010/main" val="191098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 Building a </a:t>
            </a:r>
            <a:r>
              <a:rPr lang="en-US" b="1" dirty="0" err="1"/>
              <a:t>Docker</a:t>
            </a:r>
            <a:r>
              <a:rPr lang="en-US" b="1" dirty="0"/>
              <a:t> Image:</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docker</a:t>
            </a:r>
            <a:r>
              <a:rPr lang="en-US" dirty="0" smtClean="0"/>
              <a:t> build’ command to build a </a:t>
            </a:r>
            <a:r>
              <a:rPr lang="en-US" dirty="0" err="1" smtClean="0"/>
              <a:t>docker</a:t>
            </a:r>
            <a:r>
              <a:rPr lang="en-US" dirty="0" smtClean="0"/>
              <a:t> image based on the instructions</a:t>
            </a:r>
          </a:p>
          <a:p>
            <a:r>
              <a:rPr lang="en-US" dirty="0"/>
              <a:t>This command reads the instructions from the </a:t>
            </a:r>
            <a:r>
              <a:rPr lang="en-US" dirty="0" err="1"/>
              <a:t>Dockerfile</a:t>
            </a:r>
            <a:r>
              <a:rPr lang="en-US" dirty="0"/>
              <a:t> and creates a reproducible image containing our scraping project and its dependencies</a:t>
            </a:r>
          </a:p>
        </p:txBody>
      </p:sp>
    </p:spTree>
    <p:extLst>
      <p:ext uri="{BB962C8B-B14F-4D97-AF65-F5344CB8AC3E}">
        <p14:creationId xmlns:p14="http://schemas.microsoft.com/office/powerpoint/2010/main" val="252988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C.Running</a:t>
            </a:r>
            <a:r>
              <a:rPr lang="en-US" b="1" dirty="0" smtClean="0"/>
              <a:t> </a:t>
            </a:r>
            <a:r>
              <a:rPr lang="en-US" b="1" dirty="0" err="1"/>
              <a:t>Docker</a:t>
            </a:r>
            <a:r>
              <a:rPr lang="en-US" b="1" dirty="0"/>
              <a:t> Containers: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docker</a:t>
            </a:r>
            <a:r>
              <a:rPr lang="en-US" dirty="0" smtClean="0"/>
              <a:t> run’ command to launch the containers based on that image</a:t>
            </a:r>
          </a:p>
          <a:p>
            <a:r>
              <a:rPr lang="en-US" dirty="0"/>
              <a:t>This command creates an instance of the </a:t>
            </a:r>
            <a:r>
              <a:rPr lang="en-US" dirty="0" err="1"/>
              <a:t>Docker</a:t>
            </a:r>
            <a:r>
              <a:rPr lang="en-US" dirty="0"/>
              <a:t> image as a container, allowing us to execute the scraping script in an isolated environment.</a:t>
            </a:r>
          </a:p>
        </p:txBody>
      </p:sp>
    </p:spTree>
    <p:extLst>
      <p:ext uri="{BB962C8B-B14F-4D97-AF65-F5344CB8AC3E}">
        <p14:creationId xmlns:p14="http://schemas.microsoft.com/office/powerpoint/2010/main" val="113467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Advantages of </a:t>
            </a:r>
            <a:r>
              <a:rPr lang="en-US" b="1" dirty="0" err="1"/>
              <a:t>Docker</a:t>
            </a:r>
            <a:r>
              <a:rPr lang="en-US" b="1" dirty="0"/>
              <a:t> for Web Scraping: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 Portability:</a:t>
            </a:r>
            <a:r>
              <a:rPr lang="en-US" dirty="0"/>
              <a:t> </a:t>
            </a:r>
            <a:r>
              <a:rPr lang="en-US" dirty="0" err="1"/>
              <a:t>Docker</a:t>
            </a:r>
            <a:r>
              <a:rPr lang="en-US" dirty="0"/>
              <a:t> containers can run consistently across different environments, including development machines, staging servers, and production servers. This ensures that our scraping project behaves predictably regardless of where it is deployed</a:t>
            </a:r>
            <a:r>
              <a:rPr lang="en-US" dirty="0" smtClean="0"/>
              <a:t>.</a:t>
            </a:r>
          </a:p>
          <a:p>
            <a:r>
              <a:rPr lang="en-US" b="1" dirty="0"/>
              <a:t>. Scalability:</a:t>
            </a:r>
            <a:r>
              <a:rPr lang="en-US" dirty="0"/>
              <a:t> </a:t>
            </a:r>
            <a:r>
              <a:rPr lang="en-US" dirty="0" err="1"/>
              <a:t>Docker</a:t>
            </a:r>
            <a:r>
              <a:rPr lang="en-US" dirty="0"/>
              <a:t> enables easy scaling of scraping operations by allowing multiple containers to run concurrently. We can dynamically spin up or down containers to handle changes in workload, making it simple to scale scraping operations as needed</a:t>
            </a:r>
            <a:r>
              <a:rPr lang="en-US" dirty="0" smtClean="0"/>
              <a:t>.</a:t>
            </a:r>
          </a:p>
          <a:p>
            <a:r>
              <a:rPr lang="en-US" b="1" dirty="0"/>
              <a:t>. Version Control:</a:t>
            </a:r>
            <a:r>
              <a:rPr lang="en-US" dirty="0"/>
              <a:t> </a:t>
            </a:r>
            <a:r>
              <a:rPr lang="en-US" dirty="0" err="1"/>
              <a:t>Docker</a:t>
            </a:r>
            <a:r>
              <a:rPr lang="en-US" dirty="0"/>
              <a:t> images provide a snapshot of the project's environment at a specific point in time, allowing for version control of the scraping project. Developers can track changes to the </a:t>
            </a:r>
            <a:r>
              <a:rPr lang="en-US" dirty="0" err="1"/>
              <a:t>Dockerfile</a:t>
            </a:r>
            <a:r>
              <a:rPr lang="en-US" dirty="0"/>
              <a:t> and rebuild images as needed to maintain a consistent and reproducible environment for the project.</a:t>
            </a:r>
          </a:p>
        </p:txBody>
      </p:sp>
    </p:spTree>
    <p:extLst>
      <p:ext uri="{BB962C8B-B14F-4D97-AF65-F5344CB8AC3E}">
        <p14:creationId xmlns:p14="http://schemas.microsoft.com/office/powerpoint/2010/main" val="31986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p:txBody>
          <a:bodyPr/>
          <a:lstStyle/>
          <a:p>
            <a:r>
              <a:rPr lang="en-US" dirty="0"/>
              <a:t>leveraging </a:t>
            </a:r>
            <a:r>
              <a:rPr lang="en-US" dirty="0" err="1"/>
              <a:t>Docker</a:t>
            </a:r>
            <a:r>
              <a:rPr lang="en-US" dirty="0"/>
              <a:t> for web scraping projects streamlines the development process, improves reproducibility, and enhances scalability, ultimately leading to more efficient and reliable scraping operations.</a:t>
            </a:r>
          </a:p>
        </p:txBody>
      </p:sp>
    </p:spTree>
    <p:extLst>
      <p:ext uri="{BB962C8B-B14F-4D97-AF65-F5344CB8AC3E}">
        <p14:creationId xmlns:p14="http://schemas.microsoft.com/office/powerpoint/2010/main" val="232818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01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429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DOCKER</vt:lpstr>
      <vt:lpstr>PowerPoint Presentation</vt:lpstr>
      <vt:lpstr>2. Packaging the Web Scraping Project with Docker:</vt:lpstr>
      <vt:lpstr>a. Writing a Dockerfile:</vt:lpstr>
      <vt:lpstr>b. Building a Docker Image:</vt:lpstr>
      <vt:lpstr>C.Running Docker Containers:</vt:lpstr>
      <vt:lpstr>3. Advantages of Docker for Web Scraping: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Microsoft account</dc:creator>
  <cp:lastModifiedBy>Microsoft account</cp:lastModifiedBy>
  <cp:revision>4</cp:revision>
  <dcterms:created xsi:type="dcterms:W3CDTF">2024-02-17T13:49:01Z</dcterms:created>
  <dcterms:modified xsi:type="dcterms:W3CDTF">2024-02-17T14:22:07Z</dcterms:modified>
</cp:coreProperties>
</file>