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 smtClean="0"/>
              <a:t>Distance</a:t>
            </a:r>
            <a:r>
              <a:rPr lang="en-US" sz="2800" baseline="0" dirty="0" smtClean="0"/>
              <a:t> Travelled </a:t>
            </a:r>
          </a:p>
          <a:p>
            <a:pPr>
              <a:defRPr/>
            </a:pPr>
            <a:r>
              <a:rPr lang="en-US" sz="2800" baseline="0" dirty="0" smtClean="0"/>
              <a:t>to School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Distance Travelled to School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rgbClr val="A5B731">
                    <a:alpha val="99000"/>
                  </a:srgbClr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&lt;0.5 mi</c:v>
                </c:pt>
                <c:pt idx="1">
                  <c:v>0.5-1.0 mi</c:v>
                </c:pt>
                <c:pt idx="2">
                  <c:v>1.0-2.0 mi</c:v>
                </c:pt>
                <c:pt idx="3">
                  <c:v>&gt;2.0 mi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13.4</c:v>
                </c:pt>
                <c:pt idx="1">
                  <c:v>18.5</c:v>
                </c:pt>
                <c:pt idx="2">
                  <c:v>38.700000000000003</c:v>
                </c:pt>
                <c:pt idx="3">
                  <c:v>29.4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27840304450577885"/>
          <c:y val="0.46272590437533073"/>
          <c:w val="0.22333376745643146"/>
          <c:h val="0.270583153919117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m-dev.cs.fiu.edu/peoplemov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282" y="2404534"/>
            <a:ext cx="8681721" cy="1646302"/>
          </a:xfrm>
        </p:spPr>
        <p:txBody>
          <a:bodyPr/>
          <a:lstStyle/>
          <a:p>
            <a:r>
              <a:rPr lang="en-US" dirty="0" err="1" smtClean="0"/>
              <a:t>Pinecrest</a:t>
            </a:r>
            <a:r>
              <a:rPr lang="en-US" dirty="0" smtClean="0"/>
              <a:t> People Mover App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Maurice Pruna</a:t>
            </a:r>
          </a:p>
          <a:p>
            <a:r>
              <a:rPr lang="en-US" dirty="0" smtClean="0"/>
              <a:t>FIUSCIS-Senior Project</a:t>
            </a:r>
            <a:endParaRPr lang="en-US" dirty="0"/>
          </a:p>
        </p:txBody>
      </p:sp>
      <p:pic>
        <p:nvPicPr>
          <p:cNvPr id="4" name="Picture 3" descr="Show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333" y="1307638"/>
            <a:ext cx="1458065" cy="144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0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Prepared </a:t>
            </a:r>
            <a:r>
              <a:rPr lang="en-US" sz="2400" dirty="0" err="1" smtClean="0"/>
              <a:t>by:David</a:t>
            </a:r>
            <a:r>
              <a:rPr lang="en-US" sz="2400" dirty="0" smtClean="0"/>
              <a:t> </a:t>
            </a:r>
            <a:r>
              <a:rPr lang="en-US" sz="2400" dirty="0"/>
              <a:t>Plummer &amp; Associates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840894"/>
              </p:ext>
            </p:extLst>
          </p:nvPr>
        </p:nvGraphicFramePr>
        <p:xfrm>
          <a:off x="3041507" y="1270000"/>
          <a:ext cx="5153025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Image" r:id="rId3" imgW="9384120" imgH="9866520" progId="Photoshop.Image.15">
                  <p:embed/>
                </p:oleObj>
              </mc:Choice>
              <mc:Fallback>
                <p:oleObj name="Image" r:id="rId3" imgW="9384120" imgH="9866520" progId="Photoshop.Image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1507" y="1270000"/>
                        <a:ext cx="5153025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9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044778490"/>
              </p:ext>
            </p:extLst>
          </p:nvPr>
        </p:nvGraphicFramePr>
        <p:xfrm>
          <a:off x="4662266" y="477141"/>
          <a:ext cx="6779951" cy="5443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80" y="1140096"/>
            <a:ext cx="4481370" cy="52026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334" y="471399"/>
            <a:ext cx="5307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+mn-lt"/>
              </a:rPr>
              <a:t>Palmetto Middle School</a:t>
            </a:r>
            <a:endParaRPr lang="en-US" sz="3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647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same application for three different platforms</a:t>
            </a:r>
          </a:p>
          <a:p>
            <a:pPr lvl="1"/>
            <a:r>
              <a:rPr lang="en-US" dirty="0" smtClean="0"/>
              <a:t>Android </a:t>
            </a:r>
          </a:p>
          <a:p>
            <a:pPr lvl="1"/>
            <a:r>
              <a:rPr lang="en-US" dirty="0" smtClean="0"/>
              <a:t>IOs </a:t>
            </a:r>
          </a:p>
          <a:p>
            <a:pPr lvl="1"/>
            <a:r>
              <a:rPr lang="en-US" dirty="0" smtClean="0"/>
              <a:t>Web App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smtClean="0"/>
              <a:t>the bus information </a:t>
            </a:r>
            <a:r>
              <a:rPr lang="en-US" dirty="0" smtClean="0"/>
              <a:t>from the GPS system provider</a:t>
            </a:r>
          </a:p>
          <a:p>
            <a:r>
              <a:rPr lang="en-US" dirty="0" smtClean="0"/>
              <a:t>Accomplish client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2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10591"/>
            <a:ext cx="8596668" cy="4430771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pm-dev.cs.fiu.edu/peoplemover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Using the app the user is able to:</a:t>
            </a:r>
            <a:endParaRPr lang="en-US" dirty="0">
              <a:latin typeface="Calibri" panose="020F0502020204030204" pitchFamily="34" charset="0"/>
            </a:endParaRP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Display Hours of Operation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Receive Trolley Alerts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Set Favorite Stop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Remove Favorite Stop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List Stops for a specific route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Login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Register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Request Stop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Report Problem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Send Feedback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Receive  Trolley Arrived to Location Alert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685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91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Image</vt:lpstr>
      <vt:lpstr>Pinecrest People Mover App </vt:lpstr>
      <vt:lpstr>Prepared by:David Plummer &amp; Associates</vt:lpstr>
      <vt:lpstr>PowerPoint Presentation</vt:lpstr>
      <vt:lpstr>Problems</vt:lpstr>
      <vt:lpstr>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Pinecrest People Mover App</dc:title>
  <dc:creator>Maurice Pruna</dc:creator>
  <cp:lastModifiedBy>Maurice Pruna</cp:lastModifiedBy>
  <cp:revision>10</cp:revision>
  <dcterms:created xsi:type="dcterms:W3CDTF">2014-12-11T02:09:40Z</dcterms:created>
  <dcterms:modified xsi:type="dcterms:W3CDTF">2014-12-11T13:57:46Z</dcterms:modified>
</cp:coreProperties>
</file>