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3C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Ricardo Martinez</a:t>
            </a:r>
          </a:p>
          <a:p>
            <a:r>
              <a:rPr lang="en-US" dirty="0" smtClean="0"/>
              <a:t>Florida International University</a:t>
            </a:r>
          </a:p>
          <a:p>
            <a:r>
              <a:rPr lang="en-US" dirty="0" smtClean="0"/>
              <a:t>Fall 2014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186" y="1451924"/>
            <a:ext cx="6656643" cy="1985317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821" y="1396322"/>
            <a:ext cx="2150611" cy="210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07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994" y="107480"/>
            <a:ext cx="8596668" cy="719541"/>
          </a:xfrm>
        </p:spPr>
        <p:txBody>
          <a:bodyPr/>
          <a:lstStyle/>
          <a:p>
            <a:pPr algn="ctr"/>
            <a:r>
              <a:rPr lang="en-US" dirty="0" smtClean="0"/>
              <a:t>Where does the People Mover take you?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6" y="823643"/>
            <a:ext cx="5203124" cy="2378570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20" y="3265523"/>
            <a:ext cx="3821453" cy="2626679"/>
          </a:xfrm>
        </p:spPr>
      </p:pic>
      <p:sp>
        <p:nvSpPr>
          <p:cNvPr id="3" name="TextBox 2"/>
          <p:cNvSpPr txBox="1"/>
          <p:nvPr/>
        </p:nvSpPr>
        <p:spPr>
          <a:xfrm>
            <a:off x="0" y="2302462"/>
            <a:ext cx="32791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Palmetto Middle School </a:t>
            </a:r>
          </a:p>
          <a:p>
            <a:r>
              <a:rPr lang="en-US" dirty="0" smtClean="0"/>
              <a:t>Address: 7351 SW 128</a:t>
            </a:r>
            <a:r>
              <a:rPr lang="en-US" baseline="30000" dirty="0" smtClean="0"/>
              <a:t>th</a:t>
            </a:r>
            <a:r>
              <a:rPr lang="en-US" dirty="0" smtClean="0"/>
              <a:t> Street </a:t>
            </a:r>
            <a:br>
              <a:rPr lang="en-US" dirty="0" smtClean="0"/>
            </a:br>
            <a:r>
              <a:rPr lang="en-US" dirty="0" smtClean="0"/>
              <a:t>Miami, FL 33156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5057" y="5813172"/>
            <a:ext cx="32791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Miami Palmetto Senor High </a:t>
            </a:r>
          </a:p>
          <a:p>
            <a:r>
              <a:rPr lang="en-US" dirty="0" smtClean="0"/>
              <a:t>Address: 7460 SW 118</a:t>
            </a:r>
            <a:r>
              <a:rPr lang="en-US" baseline="30000" dirty="0" smtClean="0"/>
              <a:t>th</a:t>
            </a:r>
            <a:r>
              <a:rPr lang="en-US" dirty="0" smtClean="0"/>
              <a:t> Street </a:t>
            </a:r>
            <a:br>
              <a:rPr lang="en-US" dirty="0" smtClean="0"/>
            </a:br>
            <a:r>
              <a:rPr lang="en-US" dirty="0" smtClean="0"/>
              <a:t>Pinecrest, FL 33156 </a:t>
            </a:r>
            <a:endParaRPr lang="en-US" dirty="0"/>
          </a:p>
        </p:txBody>
      </p:sp>
      <p:pic>
        <p:nvPicPr>
          <p:cNvPr id="4" name="Picture 3" descr="Screen Shot 2014-12-10 at 9.36.0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166" y="829179"/>
            <a:ext cx="5820227" cy="567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6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790" y="125158"/>
            <a:ext cx="3854528" cy="127846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People Mover Issues: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4790" y="1551305"/>
            <a:ext cx="3854528" cy="2584449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No way of tracking bus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Has my child arrived safely?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Is the bus near 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Where is the closest stop?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How far is the bus from a stop?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215" y="482210"/>
            <a:ext cx="4146961" cy="27668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200" y="443057"/>
            <a:ext cx="2446754" cy="24467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7467" y="3803648"/>
            <a:ext cx="3854128" cy="175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7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0091" y="83551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Have no fear the </a:t>
            </a:r>
            <a:br>
              <a:rPr lang="en-US" sz="4000" dirty="0" smtClean="0"/>
            </a:br>
            <a:r>
              <a:rPr lang="en-US" sz="4000" dirty="0" smtClean="0"/>
              <a:t>Pinecrest People Mover App is here!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429" y="3210756"/>
            <a:ext cx="1905266" cy="1867161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relaxedInset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50280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User can see the estimated time for particular stop</a:t>
            </a:r>
          </a:p>
          <a:p>
            <a:r>
              <a:rPr lang="en-US" sz="2400" dirty="0"/>
              <a:t>User can see the estimated time for their set favorite stop</a:t>
            </a:r>
          </a:p>
          <a:p>
            <a:r>
              <a:rPr lang="en-US" sz="2400" dirty="0"/>
              <a:t>User can find the nearest stop to their location per route</a:t>
            </a:r>
          </a:p>
          <a:p>
            <a:r>
              <a:rPr lang="en-US" sz="2400" dirty="0"/>
              <a:t>User can see all the stops and routes on the map 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7446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118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PowerPoint Presentation</vt:lpstr>
      <vt:lpstr>Where does the People Mover take you?</vt:lpstr>
      <vt:lpstr>People Mover Issues:</vt:lpstr>
      <vt:lpstr>Have no fear the  Pinecrest People Mover App is here!</vt:lpstr>
      <vt:lpstr>Solutions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Pinecrest People Mover</dc:title>
  <dc:creator>Ricky Martinez</dc:creator>
  <cp:lastModifiedBy>Ricky Martinez</cp:lastModifiedBy>
  <cp:revision>9</cp:revision>
  <dcterms:created xsi:type="dcterms:W3CDTF">2014-12-11T01:47:47Z</dcterms:created>
  <dcterms:modified xsi:type="dcterms:W3CDTF">2014-12-11T03:18:34Z</dcterms:modified>
</cp:coreProperties>
</file>