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35"/>
    <p:restoredTop sz="94674"/>
  </p:normalViewPr>
  <p:slideViewPr>
    <p:cSldViewPr snapToGrid="0" snapToObjects="1">
      <p:cViewPr varScale="1">
        <p:scale>
          <a:sx n="116" d="100"/>
          <a:sy n="116" d="100"/>
        </p:scale>
        <p:origin x="200" y="5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8/13/20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Three main sections</a:t>
            </a:r>
          </a:p>
          <a:p>
            <a:r>
              <a:rPr lang="en-US" dirty="0"/>
              <a:t>	•	Entering new stuff</a:t>
            </a:r>
          </a:p>
          <a:p>
            <a:r>
              <a:rPr lang="en-US" dirty="0"/>
              <a:t>	•	Editing old stuff</a:t>
            </a:r>
          </a:p>
          <a:p>
            <a:r>
              <a:rPr lang="en-US" dirty="0"/>
              <a:t>	•	Searching for stuff</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organization</a:t>
            </a:r>
          </a:p>
        </p:txBody>
      </p:sp>
    </p:spTree>
    <p:extLst>
      <p:ext uri="{BB962C8B-B14F-4D97-AF65-F5344CB8AC3E}">
        <p14:creationId xmlns:p14="http://schemas.microsoft.com/office/powerpoint/2010/main" val="3546410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You can search for strains and plasmids. Results will generally display as much info about each strain and plasmid as possible, this includes for example, for strains what alleles (genes) and transgene they contain</a:t>
            </a:r>
          </a:p>
          <a:p>
            <a:r>
              <a:rPr lang="en-US" dirty="0"/>
              <a:t>	•	Each separate element in the search is ANDed, so for example, if you search for an a strain with a certain allele and a certain transgene, only strains with BOTH entries will show in the result.</a:t>
            </a:r>
          </a:p>
          <a:p>
            <a:r>
              <a:rPr lang="en-US" dirty="0"/>
              <a:t>	•	Comments are an exception to this rule. Also with comments you can have search into the comments of associated genes, alleles and transgenes</a:t>
            </a:r>
          </a:p>
          <a:p>
            <a:r>
              <a:rPr lang="en-US" dirty="0"/>
              <a:t>	•	However, within an element, such as alleles, the searched is </a:t>
            </a:r>
            <a:r>
              <a:rPr lang="en-US" dirty="0" err="1"/>
              <a:t>ORed</a:t>
            </a:r>
            <a:r>
              <a:rPr lang="en-US" dirty="0"/>
              <a:t>, meaning that it will find strains with any of the given alleles</a:t>
            </a:r>
          </a:p>
          <a:p>
            <a:r>
              <a:rPr lang="en-US" dirty="0"/>
              <a:t>	•	There’s also a checkbox for to have it show all strains/plasmids</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Searching</a:t>
            </a:r>
          </a:p>
        </p:txBody>
      </p:sp>
    </p:spTree>
    <p:extLst>
      <p:ext uri="{BB962C8B-B14F-4D97-AF65-F5344CB8AC3E}">
        <p14:creationId xmlns:p14="http://schemas.microsoft.com/office/powerpoint/2010/main" val="31652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The results will attempt to display everything associated with a given strain or plasmid. That means if a strain has a gene and that gene has comment, the comment will display in the result but under the alleles entry not under the comment entry</a:t>
            </a:r>
          </a:p>
          <a:p>
            <a:r>
              <a:rPr lang="en-US" dirty="0"/>
              <a:t>	•	For plasmids with sequence data, you can download the ape file here</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Searching, continued</a:t>
            </a:r>
          </a:p>
        </p:txBody>
      </p:sp>
    </p:spTree>
    <p:extLst>
      <p:ext uri="{BB962C8B-B14F-4D97-AF65-F5344CB8AC3E}">
        <p14:creationId xmlns:p14="http://schemas.microsoft.com/office/powerpoint/2010/main" val="54625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Entering new stuff  is further organized into</a:t>
            </a:r>
          </a:p>
          <a:p>
            <a:r>
              <a:rPr lang="en-US" dirty="0"/>
              <a:t>	•	Entering foundational stuff, which includes genes, alleles, transgenes</a:t>
            </a:r>
          </a:p>
          <a:p>
            <a:r>
              <a:rPr lang="en-US" dirty="0"/>
              <a:t>	•	Entering more stuff, which includes contributors, </a:t>
            </a:r>
            <a:r>
              <a:rPr lang="en-US" dirty="0" err="1"/>
              <a:t>coinjection</a:t>
            </a:r>
            <a:r>
              <a:rPr lang="en-US" dirty="0"/>
              <a:t> markers, antibiotics and </a:t>
            </a:r>
            <a:r>
              <a:rPr lang="en-US" dirty="0" err="1"/>
              <a:t>fluorotags</a:t>
            </a:r>
            <a:endParaRPr lang="en-US" dirty="0"/>
          </a:p>
          <a:p>
            <a:r>
              <a:rPr lang="en-US" dirty="0"/>
              <a:t>	•	Entering the main stuff, which includes strains and plasmids</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Organization, continued</a:t>
            </a:r>
          </a:p>
        </p:txBody>
      </p:sp>
    </p:spTree>
    <p:extLst>
      <p:ext uri="{BB962C8B-B14F-4D97-AF65-F5344CB8AC3E}">
        <p14:creationId xmlns:p14="http://schemas.microsoft.com/office/powerpoint/2010/main" val="3331809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Most of work expected to be entering new stuff</a:t>
            </a:r>
          </a:p>
          <a:p>
            <a:r>
              <a:rPr lang="en-US" dirty="0"/>
              <a:t>	•	Editing old stuff is a button at the bottom</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Organization, continued</a:t>
            </a:r>
          </a:p>
        </p:txBody>
      </p:sp>
    </p:spTree>
    <p:extLst>
      <p:ext uri="{BB962C8B-B14F-4D97-AF65-F5344CB8AC3E}">
        <p14:creationId xmlns:p14="http://schemas.microsoft.com/office/powerpoint/2010/main" val="325337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Expects you to have first entered the foundational stuff, i.e., genes (alleles), transgenes for strains and </a:t>
            </a:r>
            <a:r>
              <a:rPr lang="en-US" dirty="0" err="1"/>
              <a:t>fluorotags</a:t>
            </a:r>
            <a:r>
              <a:rPr lang="en-US" dirty="0"/>
              <a:t> for plasmids before moving onto the actual strains and plasmids</a:t>
            </a:r>
          </a:p>
          <a:p>
            <a:r>
              <a:rPr lang="en-US" dirty="0"/>
              <a:t>	•	Most fields are not mandatory. If you leave stuff out, you can come back and re-enter it later</a:t>
            </a:r>
          </a:p>
          <a:p>
            <a:r>
              <a:rPr lang="en-US" dirty="0"/>
              <a:t>	•	The obvious exception are the names of the entities themselves, the gene, allele, transgene, strain, </a:t>
            </a:r>
            <a:r>
              <a:rPr lang="en-US" dirty="0" err="1"/>
              <a:t>etc</a:t>
            </a:r>
            <a:endParaRPr lang="en-US" dirty="0"/>
          </a:p>
          <a:p>
            <a:r>
              <a:rPr lang="en-US" dirty="0"/>
              <a:t>	•	Clicking “cancel” in a given window brings you back to the Home screen without saving anything </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How to Enter New Stuff</a:t>
            </a:r>
          </a:p>
        </p:txBody>
      </p:sp>
    </p:spTree>
    <p:extLst>
      <p:ext uri="{BB962C8B-B14F-4D97-AF65-F5344CB8AC3E}">
        <p14:creationId xmlns:p14="http://schemas.microsoft.com/office/powerpoint/2010/main" val="92511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Everything you do in a session is logged and displayed on the home screen. It’s critical to read the log to be sure everything you entered was actually saved. If there is no log entry when there should be one, stop editing and email me ASAP. The same applies if something is missing from an entry. In this case, please save a screenshot so I can see where the log is inconsistent</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Logging</a:t>
            </a:r>
          </a:p>
        </p:txBody>
      </p:sp>
    </p:spTree>
    <p:extLst>
      <p:ext uri="{BB962C8B-B14F-4D97-AF65-F5344CB8AC3E}">
        <p14:creationId xmlns:p14="http://schemas.microsoft.com/office/powerpoint/2010/main" val="382365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Some entities are produced in the lab. You must pick the radio button for that and the database displays a tentative designation</a:t>
            </a:r>
          </a:p>
          <a:p>
            <a:r>
              <a:rPr lang="en-US" dirty="0"/>
              <a:t>	•	</a:t>
            </a:r>
            <a:r>
              <a:rPr lang="en-US" dirty="0">
                <a:solidFill>
                  <a:schemeClr val="tx1"/>
                </a:solidFill>
              </a:rPr>
              <a:t>If someone else in the lab is doing the same thing and clicks “Accept” first, they will actually get your tentative designation and you will get the next one</a:t>
            </a:r>
          </a:p>
          <a:p>
            <a:r>
              <a:rPr lang="en-US" dirty="0">
                <a:solidFill>
                  <a:schemeClr val="tx1"/>
                </a:solidFill>
              </a:rPr>
              <a:t>	•	This also applies to the freezer/nitrogen locations</a:t>
            </a:r>
          </a:p>
          <a:p>
            <a:r>
              <a:rPr lang="en-US" dirty="0"/>
              <a:t>	•	For this reason, it’s probably best for just one person at a time to be entering new strains</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fontScale="925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Lab-produced versus externally-sourced</a:t>
            </a:r>
          </a:p>
        </p:txBody>
      </p:sp>
    </p:spTree>
    <p:extLst>
      <p:ext uri="{BB962C8B-B14F-4D97-AF65-F5344CB8AC3E}">
        <p14:creationId xmlns:p14="http://schemas.microsoft.com/office/powerpoint/2010/main" val="2026065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Transgenes have an additional designation that affects their name, </a:t>
            </a:r>
            <a:r>
              <a:rPr lang="en-US" dirty="0" err="1"/>
              <a:t>i</a:t>
            </a:r>
            <a:r>
              <a:rPr lang="en-US" dirty="0"/>
              <a:t>..e, Ex versus Is. Choose the appropriate radio button and this part of the name is automatically added in</a:t>
            </a:r>
          </a:p>
          <a:p>
            <a:r>
              <a:rPr lang="en-US" dirty="0"/>
              <a:t>	•	Certain info on the transgene doesn’t make sense given the type and source of the transgene, so the buttons will automatically disable and enable as appropriate</a:t>
            </a:r>
          </a:p>
          <a:p>
            <a:r>
              <a:rPr lang="en-US" dirty="0"/>
              <a:t>	•	If you don’t know the parent transgene for an externally-sourced, integrated transgene, you can enable the other relevant buttons (e.g., </a:t>
            </a:r>
            <a:r>
              <a:rPr lang="en-US" dirty="0" err="1"/>
              <a:t>coinjection</a:t>
            </a:r>
            <a:r>
              <a:rPr lang="en-US" dirty="0"/>
              <a:t> markers, plasmids) by checking the extra-chromosomal transgene unknown button and enter that info on this transgene</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Extra-chromosomal and integrated</a:t>
            </a:r>
          </a:p>
        </p:txBody>
      </p:sp>
    </p:spTree>
    <p:extLst>
      <p:ext uri="{BB962C8B-B14F-4D97-AF65-F5344CB8AC3E}">
        <p14:creationId xmlns:p14="http://schemas.microsoft.com/office/powerpoint/2010/main" val="175384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For all the fields where it’s possible, you will be entering an item from a dropdown list</a:t>
            </a:r>
          </a:p>
          <a:p>
            <a:r>
              <a:rPr lang="en-US" dirty="0"/>
              <a:t>	•	The list lets you start typing the item and will automatically filter to include only those item that match</a:t>
            </a:r>
          </a:p>
          <a:p>
            <a:r>
              <a:rPr lang="en-US" dirty="0"/>
              <a:t>	•	It allows you to pare down thousands of item very easily</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Typing in a dropdown filters big lists</a:t>
            </a:r>
          </a:p>
        </p:txBody>
      </p:sp>
    </p:spTree>
    <p:extLst>
      <p:ext uri="{BB962C8B-B14F-4D97-AF65-F5344CB8AC3E}">
        <p14:creationId xmlns:p14="http://schemas.microsoft.com/office/powerpoint/2010/main" val="243562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5708-3D9D-DA4C-85CA-F11DE5704EE0}"/>
              </a:ext>
            </a:extLst>
          </p:cNvPr>
          <p:cNvSpPr>
            <a:spLocks noGrp="1"/>
          </p:cNvSpPr>
          <p:nvPr>
            <p:ph type="ctrTitle"/>
          </p:nvPr>
        </p:nvSpPr>
        <p:spPr>
          <a:xfrm>
            <a:off x="2589212" y="267511"/>
            <a:ext cx="8915399" cy="1055451"/>
          </a:xfrm>
        </p:spPr>
        <p:txBody>
          <a:bodyPr>
            <a:normAutofit/>
          </a:bodyPr>
          <a:lstStyle/>
          <a:p>
            <a:r>
              <a:rPr lang="en-US" sz="4800" dirty="0" err="1"/>
              <a:t>Kurshan</a:t>
            </a:r>
            <a:r>
              <a:rPr lang="en-US" sz="4800" dirty="0"/>
              <a:t> Lab Strain Database</a:t>
            </a:r>
          </a:p>
        </p:txBody>
      </p:sp>
      <p:sp>
        <p:nvSpPr>
          <p:cNvPr id="3" name="Subtitle 2">
            <a:extLst>
              <a:ext uri="{FF2B5EF4-FFF2-40B4-BE49-F238E27FC236}">
                <a16:creationId xmlns:a16="http://schemas.microsoft.com/office/drawing/2014/main" id="{1268E6E8-5F55-C443-A241-9F6420BB4506}"/>
              </a:ext>
            </a:extLst>
          </p:cNvPr>
          <p:cNvSpPr>
            <a:spLocks noGrp="1"/>
          </p:cNvSpPr>
          <p:nvPr>
            <p:ph type="subTitle" idx="1"/>
          </p:nvPr>
        </p:nvSpPr>
        <p:spPr>
          <a:xfrm>
            <a:off x="2589212" y="2550845"/>
            <a:ext cx="8915399" cy="3713768"/>
          </a:xfrm>
        </p:spPr>
        <p:txBody>
          <a:bodyPr/>
          <a:lstStyle/>
          <a:p>
            <a:r>
              <a:rPr lang="en-US" dirty="0"/>
              <a:t>	•	When you click to Edit Entries, you’re presented with a series of radio buttons to pick which entity you want to edit and then you select one from a dropdown</a:t>
            </a:r>
          </a:p>
          <a:p>
            <a:r>
              <a:rPr lang="en-US" dirty="0"/>
              <a:t>	•	The editing abilities are almost too powerful. You can switch a externally-sourced, integrated transgene into a lab-produced, extra-chromosomal one if you really wanted to. If you accidently click the wrong button before you’ve clicked accept, you can just cancel out of the screen to prevent any mis-edits. If you’ve already saved, you may not be edit it back if you remember the original values. Please screenshot the home screen and let me know ASAP.</a:t>
            </a:r>
          </a:p>
        </p:txBody>
      </p:sp>
      <p:sp>
        <p:nvSpPr>
          <p:cNvPr id="4" name="Title 1">
            <a:extLst>
              <a:ext uri="{FF2B5EF4-FFF2-40B4-BE49-F238E27FC236}">
                <a16:creationId xmlns:a16="http://schemas.microsoft.com/office/drawing/2014/main" id="{17D90075-17BB-2746-A692-65CE31289A76}"/>
              </a:ext>
            </a:extLst>
          </p:cNvPr>
          <p:cNvSpPr txBox="1">
            <a:spLocks/>
          </p:cNvSpPr>
          <p:nvPr/>
        </p:nvSpPr>
        <p:spPr>
          <a:xfrm>
            <a:off x="2589212" y="1322962"/>
            <a:ext cx="8915399" cy="1055451"/>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a:t>Editing</a:t>
            </a:r>
          </a:p>
        </p:txBody>
      </p:sp>
    </p:spTree>
    <p:extLst>
      <p:ext uri="{BB962C8B-B14F-4D97-AF65-F5344CB8AC3E}">
        <p14:creationId xmlns:p14="http://schemas.microsoft.com/office/powerpoint/2010/main" val="28790547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4847</TotalTime>
  <Words>963</Words>
  <Application>Microsoft Macintosh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Kurshan Lab Strain Database</vt:lpstr>
      <vt:lpstr>Kurshan Lab Strain Database</vt:lpstr>
      <vt:lpstr>Kurshan Lab Strain Database</vt:lpstr>
      <vt:lpstr>Kurshan Lab Strain Database</vt:lpstr>
      <vt:lpstr>Kurshan Lab Strain Database</vt:lpstr>
      <vt:lpstr>Kurshan Lab Strain Database</vt:lpstr>
      <vt:lpstr>Kurshan Lab Strain Database</vt:lpstr>
      <vt:lpstr>Kurshan Lab Strain Database</vt:lpstr>
      <vt:lpstr>Kurshan Lab Strain Database</vt:lpstr>
      <vt:lpstr>Kurshan Lab Strain Database</vt:lpstr>
      <vt:lpstr>Kurshan Lab Strain Database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Maurice R Volaski</dc:creator>
  <cp:lastModifiedBy>Maurice R Volaski</cp:lastModifiedBy>
  <cp:revision>14</cp:revision>
  <dcterms:created xsi:type="dcterms:W3CDTF">2020-08-13T20:27:51Z</dcterms:created>
  <dcterms:modified xsi:type="dcterms:W3CDTF">2020-08-17T05:15:16Z</dcterms:modified>
</cp:coreProperties>
</file>