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CBEE4E-1B6F-42B5-B0BB-6B8E5D403E6F}">
  <a:tblStyle styleId="{01CBEE4E-1B6F-42B5-B0BB-6B8E5D403E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44ebf324e_1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44ebf324e_1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4ebf32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44ebf32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44ebf32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44ebf32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44ebf324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44ebf324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44ebf324e_14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44ebf324e_14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4ebf324e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4ebf324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44ebf32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44ebf32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4ebf3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4ebf3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4ebf32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44ebf32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44ebf324e_14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44ebf324e_14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44ebf324e_14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44ebf324e_14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10conto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Apresentação T.Ex - Agile/UX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0" y="1754700"/>
            <a:ext cx="1097625" cy="239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875" y="1754700"/>
            <a:ext cx="1097625" cy="239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438" y="1754700"/>
            <a:ext cx="1097650" cy="239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5408525" y="238350"/>
            <a:ext cx="10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3936975" y="151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{01CBEE4E-1B6F-42B5-B0BB-6B8E5D403E6F}</a:tableStyleId>
              </a:tblPr>
              <a:tblGrid>
                <a:gridCol w="2456250"/>
                <a:gridCol w="2456250"/>
              </a:tblGrid>
              <a:tr h="46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PRÓS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CONTRAS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Personalizar alertas de descontos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Nenhuma recompensa ao se cadastrar no app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Feedbacks dos usuários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Possibilidade de promoções/cupons expirados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Todas as lojas disponíveis com descontos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Avaliar cupons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Ranking de melhores cupons e promoções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/>
        </p:nvSpPr>
        <p:spPr>
          <a:xfrm>
            <a:off x="258225" y="666475"/>
            <a:ext cx="821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de Competitividade - Pelando	</a:t>
            </a:r>
            <a:endParaRPr b="1" sz="3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3"/>
          <p:cNvGraphicFramePr/>
          <p:nvPr/>
        </p:nvGraphicFramePr>
        <p:xfrm>
          <a:off x="189925" y="33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{01CBEE4E-1B6F-42B5-B0BB-6B8E5D403E6F}</a:tableStyleId>
              </a:tblPr>
              <a:tblGrid>
                <a:gridCol w="382850"/>
                <a:gridCol w="2926800"/>
                <a:gridCol w="918300"/>
              </a:tblGrid>
              <a:tr h="3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História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Pontuação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6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fazer cadastro no app para adquirir cupons e ser notificado sobre novos descontos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ver quais lojas e produtos disponíveis para avaliar a possibilidade de compra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ter acesso a um perfil com histórico e situação de cupons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interagir com outras pessoas para compartilhar minha análise sobre produtos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9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desenvolver devo saber quando um usuário finaliza uma compra para recompensá-lo na carteira digital</a:t>
                      </a:r>
                      <a:endParaRPr sz="1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endParaRPr sz="1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gestor devo conseguir administrar cupons e vouchers dos clientes para controlar o fluxo de entrada e saída da plataforma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3" name="Google Shape;143;p23"/>
          <p:cNvSpPr/>
          <p:nvPr/>
        </p:nvSpPr>
        <p:spPr>
          <a:xfrm>
            <a:off x="4474650" y="917275"/>
            <a:ext cx="474300" cy="2060700"/>
          </a:xfrm>
          <a:prstGeom prst="rightBrace">
            <a:avLst>
              <a:gd fmla="val 50000" name="adj1"/>
              <a:gd fmla="val 4999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5142875" y="33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{01CBEE4E-1B6F-42B5-B0BB-6B8E5D403E6F}</a:tableStyleId>
              </a:tblPr>
              <a:tblGrid>
                <a:gridCol w="3081075"/>
              </a:tblGrid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Primeira Sprint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fazer cadastro no app para adquirir cupons e ser notificado sobre novos descontos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ver quais lojas e produtos disponíveis para avaliar a possibilidade de compra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ter acesso a um perfil com histórico de compras e situação de cupons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interagir com outras pessoas para compartilhar minha análise sobre produtos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4"/>
          <p:cNvGraphicFramePr/>
          <p:nvPr/>
        </p:nvGraphicFramePr>
        <p:xfrm>
          <a:off x="952500" y="5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{01CBEE4E-1B6F-42B5-B0BB-6B8E5D403E6F}</a:tableStyleId>
              </a:tblPr>
              <a:tblGrid>
                <a:gridCol w="1145100"/>
                <a:gridCol w="6093900"/>
              </a:tblGrid>
              <a:tr h="5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Descrição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interagir com outras pessoas para compartilhar minha análise sobre produtos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Critérios de aceitação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Usuário deve ser capaz de fazer comentários em produtos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Usuário deve conseguir reagir a produtos em promoção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Usuário deve conseguir compartilhar cupons e promoções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Tarefas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Criar seção comentários na página do produto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Criar botão ‘Gostei’ no produto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Mostrar comentários de outros usuários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Criar opção para compartilhar por e-mail, copiar link, whatsapp, twitter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4"/>
          <p:cNvSpPr txBox="1"/>
          <p:nvPr/>
        </p:nvSpPr>
        <p:spPr>
          <a:xfrm>
            <a:off x="952500" y="171925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Interação entre usuários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280338" y="432150"/>
            <a:ext cx="2109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Clarissa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Espírito livre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Objetivos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Comprar livros com desconto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Receber promoções específicas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Dores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Excesso de informação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Apps são complicados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Expectativas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Encontrará livros facilmente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Cadastro rápido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Receberá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notificações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apenas do que interessa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2761063" y="432150"/>
            <a:ext cx="4884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Jornada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Baixa 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cadastro com um clique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livraria online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Encontra lojas parceiras que possuem livros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loja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Avalia lista de livros em promoção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livro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Pop-up com cupons disponíveis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cupom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É redirecionada para loja parceira com cupom copiado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659663" y="3277975"/>
            <a:ext cx="508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Experiência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Clarissa com poucos cliques consegue escolher um livro e um cupom disponível para finalizar a compra na loja parceira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7645063" y="518450"/>
            <a:ext cx="1218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Ideias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Oportunidades</a:t>
            </a: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Fidelizar usuário com notificações personalizadas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280338" y="728725"/>
            <a:ext cx="2109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Jorge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Socializador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Objetivos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Atrair novos seguidores para o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Dores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Orçamento limitado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Falta interação com outros usuários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Expectativas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Comprar mais produtos com desconto para apresentar em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761063" y="728725"/>
            <a:ext cx="488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Jornada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Baixa 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cadastro no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produtos já conhecidos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comentários para divulgar o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produtos em destaque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Vê se tem cupom disponível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cupom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Finaliza a compra na loja parceira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2659663" y="3152675"/>
            <a:ext cx="498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Experiência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Jorge comenta e avalia produtos que já conhece para ajudar outros usuários a decidir se deve ou não comprar. Encontra no app produtos em alta para produzir novos conteúdos. Também divulga links de suas redes sociais.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7645063" y="815025"/>
            <a:ext cx="1218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Ideias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Oportunidades</a:t>
            </a: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Usuário e divulgador do aplicativo (possível parceria)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Facilitar a criação de perfil público para usuário divulgar seus links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280338" y="728725"/>
            <a:ext cx="2109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Neymar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Jogador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Objetivos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Atrair novos seguidores para o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Dores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Orçamento limitado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Falta interação com outros usuários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Expectativas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Comprar mais produtos com desconto para apresentar em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761063" y="728725"/>
            <a:ext cx="488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Jornada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Baixa 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cadastro no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produtos já conhecidos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comentários para divulgar o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produtos em destaque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Vê se tem cupom disponível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cupom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Finaliza a compra na loja parceira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2659663" y="3152675"/>
            <a:ext cx="498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Experiência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Jorge comenta e avalia produtos que já conhece para ajudar outros usuários a decidir se deve ou não comprar. Encontra no app produtos em alta para produzir novos conteúdos. Também divulga links de suas redes sociais.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7645063" y="815025"/>
            <a:ext cx="1218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Ideias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Oportunidades</a:t>
            </a: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Usuário e divulgador do aplicativo (possível parceria)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Facilitar a criação de perfil público para usuário divulgar seus links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53950" y="535175"/>
            <a:ext cx="74361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Squad</a:t>
            </a:r>
            <a:endParaRPr sz="2400"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706000" y="1374675"/>
            <a:ext cx="36012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Lucas Almeida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José Honorato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Maurício Alves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Hewerton Folli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Mariana Cury 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501450" y="25162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4432950" y="1374675"/>
            <a:ext cx="36012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Emmanuel Menezes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Gustavo da Silva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Habacuque Cavalcante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Jeff Barbosa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853950" y="535175"/>
            <a:ext cx="74361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Gestão de projeto</a:t>
            </a:r>
            <a:endParaRPr sz="2400"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535775" y="1374675"/>
            <a:ext cx="40362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Discord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WhatsApp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Proto.io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Trello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Google Docs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Excalidraw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853950" y="1702175"/>
            <a:ext cx="74361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“Bons programadores sabem o que escrever. Os melhores sabem o que reescrever.”</a:t>
            </a:r>
            <a:r>
              <a:rPr lang="en" sz="1800">
                <a:highlight>
                  <a:srgbClr val="FFFFFF"/>
                </a:highlight>
              </a:rPr>
              <a:t> 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</a:rPr>
              <a:t>–</a:t>
            </a: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</a:rPr>
              <a:t> Eric Raymond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7"/>
          <p:cNvGraphicFramePr/>
          <p:nvPr/>
        </p:nvGraphicFramePr>
        <p:xfrm>
          <a:off x="4459625" y="43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{01CBEE4E-1B6F-42B5-B0BB-6B8E5D403E6F}</a:tableStyleId>
              </a:tblPr>
              <a:tblGrid>
                <a:gridCol w="1122075"/>
                <a:gridCol w="3099050"/>
              </a:tblGrid>
              <a:tr h="61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Dores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Ficar dentro do orçamento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 consegue divulgar seu trabalho nos apps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Falta interação com outros usuários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Necessidades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Acompanhar tendências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Notificações sobre produtos em promoção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Divulgar seu trabalho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Pensa e sente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Quer ser o primeiro a saber das novidades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Frustração ao não conseguir cupons de desconto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Indiferença quanto ao uso de aplicativos sem interação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ouve?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Ganho cupons ao fazer comentários e análises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 possui seção para comentários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vê?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Oportunidade para atrair seguidores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Muitas pessoas em busca de produtos com desconto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fala e faz?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Faz cadastro no app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Comenta e divulga seu canal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Avalia se vale a pena usar aplicativo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7"/>
          <p:cNvSpPr txBox="1"/>
          <p:nvPr/>
        </p:nvSpPr>
        <p:spPr>
          <a:xfrm>
            <a:off x="454450" y="454850"/>
            <a:ext cx="822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Jorge </a:t>
            </a: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Socializador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05750" y="1371138"/>
            <a:ext cx="365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Jorge, 20 anos, é um </a:t>
            </a:r>
            <a:r>
              <a:rPr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 influencer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início de carreira. Ele trabalha em casa produzindo vídeos para a internet. Fica boa parte do seu dia em busca de novidades para apresentar a seus seguidores. Como ainda não possui renda fixa, precisa encontrar bons preços para produzir novos conteúdos no seu canal.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454450" y="454850"/>
            <a:ext cx="822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Clarissa - Espírito livre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54450" y="1639038"/>
            <a:ext cx="365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Clarissa é uma professora que não gosta muito de aplicativos, mas adora comprar livros. Ela não tem o costume de procurar por cupons e acha o preço dos livros muito alto. O excesso de propagandas e notificações desinteressantes afastam Clarissa de aplicativos.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4459625" y="10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{01CBEE4E-1B6F-42B5-B0BB-6B8E5D403E6F}</a:tableStyleId>
              </a:tblPr>
              <a:tblGrid>
                <a:gridCol w="1122075"/>
                <a:gridCol w="3099050"/>
              </a:tblGrid>
              <a:tr h="64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Dores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Aplicativos com muitas telas;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Muita informação que não interessa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Necessidades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Promoções específicas;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Interface simples;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Pensa e sente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 gosta de procurar por cupons;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Dificuldade em navegar por aplicativos;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ouve?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Aplicativo é simples de usar;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Consegue filtrar notificações por área de interesse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vê?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Cadastro com um clique;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Filtro por área de interesse;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Encontra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cupons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para usar em livros;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fala e faz?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Dá uma chance ao app;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Fala sobre a facilidade de usar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9"/>
          <p:cNvGraphicFramePr/>
          <p:nvPr/>
        </p:nvGraphicFramePr>
        <p:xfrm>
          <a:off x="4459625" y="43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{01CBEE4E-1B6F-42B5-B0BB-6B8E5D403E6F}</a:tableStyleId>
              </a:tblPr>
              <a:tblGrid>
                <a:gridCol w="1122075"/>
                <a:gridCol w="3099050"/>
              </a:tblGrid>
              <a:tr h="61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Dores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Ansioso, é movido a desafios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 vê vantagem em usar apps de desconto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Gosta de competir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Necessidades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Comprar material esportivo com bons preços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Ser recompensado por comprar usando o app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Pensa e sente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Encontra cupons expirados ou inválidos na internet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Prefere usar apps a ir à loja física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ouve?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Cupons atualizados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Sistema de recompensa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vê?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Possibilidade de ganhar mais descontos usando o app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fala e faz?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Baixa o app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Avalia se as recompensas são vantajosas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Recomenda o app a amigos para ganhar cupons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454450" y="454850"/>
            <a:ext cx="3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Neymar </a:t>
            </a: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Jogador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05750" y="1371138"/>
            <a:ext cx="365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Neymar é um adolescente que deseja investir em sua carreira como jogador de futebol. Precisa equilibrar o uso de sua mesada entre lazer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materiais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esportivos.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53950" y="535175"/>
            <a:ext cx="74361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Proposta de valor</a:t>
            </a:r>
            <a:endParaRPr sz="360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535775" y="1835375"/>
            <a:ext cx="80565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Ser um app de cupons que ajuda pessoas a economizar dinheiro por intermédio de compartilhamento de descontos e promoções em um só lugar.</a:t>
            </a:r>
            <a:endParaRPr b="0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21050" y="460325"/>
            <a:ext cx="88632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400"/>
              <a:t>Análise de Competitividade - Cuponomia	</a:t>
            </a:r>
            <a:endParaRPr sz="3400"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3432425" y="13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{01CBEE4E-1B6F-42B5-B0BB-6B8E5D403E6F}</a:tableStyleId>
              </a:tblPr>
              <a:tblGrid>
                <a:gridCol w="2622250"/>
                <a:gridCol w="2622250"/>
              </a:tblGrid>
              <a:tr h="3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PRÓS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CONTRAS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 Layout responsivo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Cupons expirados ainda aparecem disponíveis para uso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Cadastro com opção de redes sociais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Prazo de até 120 dias para receber o cashback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Cashback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Sem sessão de comentários (apenas avaliações)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Extensão para navegadores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Design imperfeito do pop-up do cupom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Ranking de melhores cupons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Falta de acessibilidade (Libras)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Versões do site em outros idiomas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Sem opção de tema escuro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50" y="1226012"/>
            <a:ext cx="1424875" cy="309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325" y="1226963"/>
            <a:ext cx="1424875" cy="309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