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65D8E8-7129-49ED-8108-80A242429330}">
  <a:tblStyle styleId="{6C65D8E8-7129-49ED-8108-80A2424293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44ebf324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a44ebf324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44ebf324e_14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a44ebf324e_14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a44ebf324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a44ebf324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a44ebf324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a44ebf324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a44ebf324e_14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a44ebf324e_14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a44ebf324e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a44ebf324e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44ebf324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44ebf324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44ebf32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44ebf32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44ebf324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a44ebf324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a44ebf324e_14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a44ebf324e_14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a44ebf324e_17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a44ebf324e_17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10conto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Apresentação T.Ex - Agile/UX</a:t>
            </a:r>
            <a:endParaRPr b="1" sz="24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975" y="989625"/>
            <a:ext cx="2085467" cy="2085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Google Shape;137;p22"/>
          <p:cNvGraphicFramePr/>
          <p:nvPr/>
        </p:nvGraphicFramePr>
        <p:xfrm>
          <a:off x="189925" y="33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{6C65D8E8-7129-49ED-8108-80A242429330}</a:tableStyleId>
              </a:tblPr>
              <a:tblGrid>
                <a:gridCol w="382850"/>
                <a:gridCol w="2926800"/>
                <a:gridCol w="918300"/>
              </a:tblGrid>
              <a:tr h="33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ID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História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Pontuação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638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Como usuário quero fazer cadastro no app para adquirir cupons e ser notificado sobre novos descontos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  <a:tr h="638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Como usuário quero ver quais lojas e produtos disponíveis para avaliar a possibilidade de compra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13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  <a:tr h="638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Como usuário quero ter acesso a um perfil com histórico e situação de cupons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  <a:tr h="638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Como usuário quero interagir com outras pessoas para compartilhar minha análise sobre produtos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13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  <a:tr h="79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Como desenvolver devo saber quando um usuário finaliza uma compra para recompensá-lo na carteira digital</a:t>
                      </a:r>
                      <a:endParaRPr sz="10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21</a:t>
                      </a:r>
                      <a:endParaRPr sz="10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  <a:tr h="76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Como gestor devo conseguir administrar cupons e vouchers dos clientes para controlar o fluxo de entrada e saída da plataforma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34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38" name="Google Shape;138;p22"/>
          <p:cNvSpPr/>
          <p:nvPr/>
        </p:nvSpPr>
        <p:spPr>
          <a:xfrm>
            <a:off x="4474650" y="917275"/>
            <a:ext cx="474300" cy="2060700"/>
          </a:xfrm>
          <a:prstGeom prst="rightBrace">
            <a:avLst>
              <a:gd fmla="val 50000" name="adj1"/>
              <a:gd fmla="val 49999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39" name="Google Shape;139;p22"/>
          <p:cNvGraphicFramePr/>
          <p:nvPr/>
        </p:nvGraphicFramePr>
        <p:xfrm>
          <a:off x="5142875" y="33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{6C65D8E8-7129-49ED-8108-80A242429330}</a:tableStyleId>
              </a:tblPr>
              <a:tblGrid>
                <a:gridCol w="3081075"/>
              </a:tblGrid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Primeira Sprint</a:t>
                      </a:r>
                      <a:endParaRPr b="1" sz="12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Como usuário quero fazer cadastro no app para adquirir cupons e ser notificado sobre novos descontos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Como usuário quero ver quais lojas e produtos disponíveis para avaliar a possibilidade de compra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Como usuário quero ter acesso a um perfil com histórico de compras e situação de cupons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Como usuário quero interagir com outras pessoas para compartilhar minha análise sobre produtos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23"/>
          <p:cNvGraphicFramePr/>
          <p:nvPr/>
        </p:nvGraphicFramePr>
        <p:xfrm>
          <a:off x="952500" y="57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{6C65D8E8-7129-49ED-8108-80A242429330}</a:tableStyleId>
              </a:tblPr>
              <a:tblGrid>
                <a:gridCol w="1145100"/>
                <a:gridCol w="6093900"/>
              </a:tblGrid>
              <a:tr h="51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Descrição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Como usuário quero interagir com outras pessoas para compartilhar minha análise sobre produtos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Critérios de aceitação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Lato"/>
                        <a:buChar char="-"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Usuário deve ser capaz de fazer comentários em produtos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Lato"/>
                        <a:buChar char="-"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Usuário deve conseguir reagir a produtos em promoção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Lato"/>
                        <a:buChar char="-"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Usuário deve conseguir compartilhar cupons e promoções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51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Tarefas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Lato"/>
                        <a:buChar char="-"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Criar seção comentários na página do produto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Lato"/>
                        <a:buChar char="-"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Criar botão ‘Gostei’ no produto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Lato"/>
                        <a:buChar char="-"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Mostrar comentários de outros usuários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Lato"/>
                        <a:buChar char="-"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Criar opção para compartilhar por e-mail, copiar link, whatsapp, twitter</a:t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5" name="Google Shape;145;p23"/>
          <p:cNvSpPr txBox="1"/>
          <p:nvPr/>
        </p:nvSpPr>
        <p:spPr>
          <a:xfrm>
            <a:off x="952500" y="171925"/>
            <a:ext cx="72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Interação entre usuários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853950" y="535175"/>
            <a:ext cx="7436100" cy="15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Proposta</a:t>
            </a:r>
            <a:endParaRPr sz="3600"/>
          </a:p>
        </p:txBody>
      </p:sp>
      <p:sp>
        <p:nvSpPr>
          <p:cNvPr id="151" name="Google Shape;151;p24"/>
          <p:cNvSpPr txBox="1"/>
          <p:nvPr>
            <p:ph type="title"/>
          </p:nvPr>
        </p:nvSpPr>
        <p:spPr>
          <a:xfrm>
            <a:off x="543750" y="1835375"/>
            <a:ext cx="8056500" cy="31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Ser um app de cupons que ajuda pessoas a economizar dinheiro por intermédio de cupons e vouchers, em um só lugar.</a:t>
            </a:r>
            <a:endParaRPr b="0"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/>
        </p:nvSpPr>
        <p:spPr>
          <a:xfrm>
            <a:off x="280338" y="432150"/>
            <a:ext cx="21093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Clarissa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Espírito livre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Objetivos</a:t>
            </a:r>
            <a:endParaRPr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Comprar livros com desconto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Receber promoções específicas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Dores</a:t>
            </a:r>
            <a:endParaRPr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Excesso de informação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Apps são complicados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Expectativas</a:t>
            </a:r>
            <a:endParaRPr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Encontrará livros facilmente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Cadastro rápido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Receberá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notificações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apenas do que interessa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2761063" y="432150"/>
            <a:ext cx="4884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Jornada</a:t>
            </a:r>
            <a:endParaRPr b="1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Baixa o app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Faz cadastro com um clique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Procura por livraria online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Encontra lojas parceiras que possuem livros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Seleciona loja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Avalia lista de livros em promoção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Seleciona livro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Pop-up com cupons disponíveis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Seleciona cupom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É redirecionada para loja parceira com cupom copiado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2659663" y="3277975"/>
            <a:ext cx="508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Experiência</a:t>
            </a:r>
            <a:endParaRPr b="1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Clarissa com poucos cliques consegue escolher um livro e um cupom disponível para finalizar a compra na loja parceira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7645063" y="518450"/>
            <a:ext cx="1218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Ideias</a:t>
            </a:r>
            <a:endParaRPr b="1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Oportunidades</a:t>
            </a:r>
            <a:endParaRPr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Fidelizar usuário com notificações personalizadas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/>
        </p:nvSpPr>
        <p:spPr>
          <a:xfrm>
            <a:off x="280338" y="728725"/>
            <a:ext cx="2109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Jorge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Socializador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Objetivos</a:t>
            </a:r>
            <a:endParaRPr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Atrair novos seguidores para o seu canal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Dores</a:t>
            </a:r>
            <a:endParaRPr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Orçamento limitado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Falta interação com outros usuários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Expectativas</a:t>
            </a:r>
            <a:endParaRPr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Comprar mais produtos com desconto para apresentar em seu canal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2761063" y="728725"/>
            <a:ext cx="4884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Jornada</a:t>
            </a:r>
            <a:endParaRPr b="1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Baixa o app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Faz cadastro no app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Procura por produtos já conhecidos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Faz comentários para divulgar o seu canal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Procura por produtos em destaque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Vê se tem cupom disponível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Seleciona cupom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Finaliza a compra na loja parceira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2659663" y="3152675"/>
            <a:ext cx="4985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Experiência</a:t>
            </a:r>
            <a:endParaRPr b="1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Jorge comenta e avalia produtos que já conhece para ajudar outros usuários a decidir se deve ou não comprar. Encontra no app produtos em alta para produzir novos conteúdos. Também divulga links de suas redes sociais.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7645063" y="815025"/>
            <a:ext cx="12186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Ideias</a:t>
            </a:r>
            <a:endParaRPr b="1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Oportunidades</a:t>
            </a:r>
            <a:endParaRPr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Usuário e divulgador do aplicativo (possível parceria)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Facilitar a criação de perfil público para usuário divulgar seus links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/>
        </p:nvSpPr>
        <p:spPr>
          <a:xfrm>
            <a:off x="280338" y="728725"/>
            <a:ext cx="2109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Cleyton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Jogador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Objetivos</a:t>
            </a:r>
            <a:endParaRPr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Atrair novos seguidores para o seu canal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Dores</a:t>
            </a:r>
            <a:endParaRPr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Orçamento limitado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Falta interação com outros usuários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Expectativas</a:t>
            </a:r>
            <a:endParaRPr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Comprar mais produtos com desconto para apresentar em seu canal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2761063" y="728725"/>
            <a:ext cx="4884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Jornada</a:t>
            </a:r>
            <a:endParaRPr b="1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Baixa o app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Faz cadastro no app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Procura por produtos já conhecidos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Faz comentários para divulgar o seu canal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Procura por produtos em destaque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Vê se tem cupom disponível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Seleciona cupom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Finaliza a compra na loja parceira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2659663" y="3152675"/>
            <a:ext cx="4985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Experiência</a:t>
            </a:r>
            <a:endParaRPr b="1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Cleyton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comenta e avalia produtos que já conhece para ajudar outros usuários a decidir se deve ou não comprar. Encontra no app produtos em alta para produzir novos conteúdos. Também divulga links de suas redes sociais.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7645063" y="815025"/>
            <a:ext cx="12186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Ideias</a:t>
            </a:r>
            <a:endParaRPr b="1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Oportunidades</a:t>
            </a:r>
            <a:endParaRPr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Usuário e divulgador do aplicativo (possível parceria)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Facilitar a criação de perfil público para usuário divulgar seus links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853950" y="535175"/>
            <a:ext cx="7436100" cy="15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Squad</a:t>
            </a:r>
            <a:endParaRPr sz="2400"/>
          </a:p>
        </p:txBody>
      </p:sp>
      <p:sp>
        <p:nvSpPr>
          <p:cNvPr id="80" name="Google Shape;80;p14"/>
          <p:cNvSpPr txBox="1"/>
          <p:nvPr>
            <p:ph type="title"/>
          </p:nvPr>
        </p:nvSpPr>
        <p:spPr>
          <a:xfrm>
            <a:off x="706000" y="1374675"/>
            <a:ext cx="3601200" cy="3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❖"/>
            </a:pPr>
            <a:r>
              <a:rPr b="0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Lucas Almeida </a:t>
            </a:r>
            <a:endParaRPr b="0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❖"/>
            </a:pPr>
            <a:r>
              <a:rPr b="0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José Honorato </a:t>
            </a:r>
            <a:endParaRPr b="0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❖"/>
            </a:pPr>
            <a:r>
              <a:rPr b="0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Maurício Alves </a:t>
            </a:r>
            <a:endParaRPr b="0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❖"/>
            </a:pPr>
            <a:r>
              <a:rPr b="0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Hewerton Folli</a:t>
            </a:r>
            <a:endParaRPr b="0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❖"/>
            </a:pPr>
            <a:r>
              <a:rPr b="0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Mariana Cury </a:t>
            </a:r>
            <a:endParaRPr b="0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2501450" y="25162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4"/>
          <p:cNvSpPr txBox="1"/>
          <p:nvPr>
            <p:ph type="title"/>
          </p:nvPr>
        </p:nvSpPr>
        <p:spPr>
          <a:xfrm>
            <a:off x="4432950" y="1374675"/>
            <a:ext cx="3601200" cy="3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❖"/>
            </a:pPr>
            <a:r>
              <a:rPr b="0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Emmanuel Menezes </a:t>
            </a:r>
            <a:endParaRPr b="0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❖"/>
            </a:pPr>
            <a:r>
              <a:rPr b="0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Gustavo da Silva </a:t>
            </a:r>
            <a:endParaRPr b="0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❖"/>
            </a:pPr>
            <a:r>
              <a:rPr b="0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Habacuque Cavalcante</a:t>
            </a:r>
            <a:endParaRPr b="0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❖"/>
            </a:pPr>
            <a:r>
              <a:rPr b="0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Jeff Barbosa</a:t>
            </a:r>
            <a:endParaRPr b="0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853950" y="535175"/>
            <a:ext cx="7436100" cy="15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Gestão de projeto</a:t>
            </a:r>
            <a:endParaRPr sz="2400"/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535775" y="1374675"/>
            <a:ext cx="4036200" cy="3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❖"/>
            </a:pPr>
            <a:r>
              <a:rPr b="0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Discord</a:t>
            </a:r>
            <a:endParaRPr b="0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❖"/>
            </a:pPr>
            <a:r>
              <a:rPr b="0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WhatsApp</a:t>
            </a:r>
            <a:endParaRPr b="0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❖"/>
            </a:pPr>
            <a:r>
              <a:rPr b="0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Proto.io</a:t>
            </a:r>
            <a:endParaRPr b="0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❖"/>
            </a:pPr>
            <a:r>
              <a:rPr b="0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Trello</a:t>
            </a:r>
            <a:endParaRPr b="0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❖"/>
            </a:pPr>
            <a:r>
              <a:rPr b="0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Github</a:t>
            </a:r>
            <a:endParaRPr b="0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❖"/>
            </a:pPr>
            <a:r>
              <a:rPr b="0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Google Docs</a:t>
            </a:r>
            <a:endParaRPr b="0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❖"/>
            </a:pPr>
            <a:r>
              <a:rPr b="0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Excalidraw</a:t>
            </a:r>
            <a:endParaRPr b="0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853950" y="1702175"/>
            <a:ext cx="7436100" cy="17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</a:rPr>
              <a:t>“Bons programadores sabem o que escrever. Os melhores sabem o que reescrever.”</a:t>
            </a:r>
            <a:r>
              <a:rPr lang="en" sz="1800">
                <a:highlight>
                  <a:srgbClr val="FFFFFF"/>
                </a:highlight>
              </a:rPr>
              <a:t> 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highlight>
                  <a:srgbClr val="FFFFFF"/>
                </a:highlight>
              </a:rPr>
              <a:t>–</a:t>
            </a:r>
            <a:r>
              <a:rPr lang="en" sz="2400">
                <a:solidFill>
                  <a:schemeClr val="dk2"/>
                </a:solidFill>
                <a:highlight>
                  <a:srgbClr val="FFFFFF"/>
                </a:highlight>
              </a:rPr>
              <a:t> Eric Raymond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Google Shape;98;p17"/>
          <p:cNvGraphicFramePr/>
          <p:nvPr/>
        </p:nvGraphicFramePr>
        <p:xfrm>
          <a:off x="4459625" y="430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{6C65D8E8-7129-49ED-8108-80A242429330}</a:tableStyleId>
              </a:tblPr>
              <a:tblGrid>
                <a:gridCol w="1122075"/>
                <a:gridCol w="3099050"/>
              </a:tblGrid>
              <a:tr h="61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Dores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Ficar dentro do orçamento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Não consegue divulgar seu trabalho nos apps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Falta interação com outros usuários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Necessidades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Acompanhar tendências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Notificações sobre produtos em promoção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Divulgar seu trabalho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Pensa e sente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Quer ser o primeiro a saber das novidades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Frustração ao não conseguir cupons de desconto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Indiferença quanto ao uso de aplicativos sem interação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 que ouve?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Ganho cupons ao fazer comentários e análises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App possui seção para comentários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 que vê?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Oportunidade para atrair seguidores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Muitas pessoas em busca de produtos com desconto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 que fala e faz?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Faz cadastro no app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Comenta e divulga seu canal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Avalia se vale a pena usar aplicativo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9" name="Google Shape;99;p17"/>
          <p:cNvSpPr txBox="1"/>
          <p:nvPr/>
        </p:nvSpPr>
        <p:spPr>
          <a:xfrm>
            <a:off x="454450" y="454850"/>
            <a:ext cx="822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Jorge </a:t>
            </a:r>
            <a:r>
              <a:rPr b="1" lang="en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- Socializador</a:t>
            </a:r>
            <a:endParaRPr b="1"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405750" y="1371138"/>
            <a:ext cx="3658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Jorge, 20 anos, é um </a:t>
            </a:r>
            <a:r>
              <a:rPr i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digital influencer 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em início de carreira. Ele trabalha em casa produzindo vídeos para a internet. Fica boa parte do seu dia em busca de novidades para apresentar a seus seguidores. Como ainda não possui renda fixa, precisa encontrar bons preços para produzir novos conteúdos no seu canal.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/>
        </p:nvSpPr>
        <p:spPr>
          <a:xfrm>
            <a:off x="454450" y="454850"/>
            <a:ext cx="822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Clarissa - Espírito livre</a:t>
            </a:r>
            <a:endParaRPr b="1"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454450" y="1639038"/>
            <a:ext cx="3658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Clarissa é uma professora que não gosta muito de aplicativos, mas adora comprar livros. Ela não tem o costume de procurar por cupons e acha o preço dos livros muito alto. O excesso de propagandas e notificações desinteressantes afastam Clarissa de aplicativos.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07" name="Google Shape;107;p18"/>
          <p:cNvGraphicFramePr/>
          <p:nvPr/>
        </p:nvGraphicFramePr>
        <p:xfrm>
          <a:off x="4459625" y="100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{6C65D8E8-7129-49ED-8108-80A242429330}</a:tableStyleId>
              </a:tblPr>
              <a:tblGrid>
                <a:gridCol w="1122075"/>
                <a:gridCol w="3099050"/>
              </a:tblGrid>
              <a:tr h="64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Dores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Aplicativos com muitas telas;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Muita informação que não interessa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Necessidades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Promoções específicas;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Interface simples;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Pensa e sente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Não gosta de procurar por cupons;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Dificuldade em navegar por aplicativos;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 que ouve?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Aplicativo é simples de usar;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Consegue filtrar notificações por área de interesse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 que vê?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Cadastro com um clique;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Filtro por área de interesse;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Encontra 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cupons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para usar em livros;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 que fala e faz?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Dá uma chance ao app;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Fala sobre a facilidade de usar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Google Shape;112;p19"/>
          <p:cNvGraphicFramePr/>
          <p:nvPr/>
        </p:nvGraphicFramePr>
        <p:xfrm>
          <a:off x="4459625" y="430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{6C65D8E8-7129-49ED-8108-80A242429330}</a:tableStyleId>
              </a:tblPr>
              <a:tblGrid>
                <a:gridCol w="1122075"/>
                <a:gridCol w="3099050"/>
              </a:tblGrid>
              <a:tr h="61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Dores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Ansioso, é movido a desafios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Não vê vantagem em usar apps de desconto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Gosta de competir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Necessidades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Comprar material esportivo com bons preços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Ser recompensado por comprar usando o app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Pensa e sente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Encontra cupons expirados ou inválidos na internet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Prefere usar apps a ir à loja física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 que ouve?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Cupons atualizados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Sistema de recompensa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 que vê?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Possibilidade de ganhar mais descontos usando o app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 que fala e faz?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Baixa o app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Avalia se as recompensas são vantajosas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Recomenda o app a amigos para ganhar cupons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3" name="Google Shape;113;p19"/>
          <p:cNvSpPr txBox="1"/>
          <p:nvPr/>
        </p:nvSpPr>
        <p:spPr>
          <a:xfrm>
            <a:off x="454450" y="454850"/>
            <a:ext cx="361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Cleyton </a:t>
            </a:r>
            <a:r>
              <a:rPr b="1" lang="en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- Jogador</a:t>
            </a:r>
            <a:endParaRPr b="1"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405750" y="1371138"/>
            <a:ext cx="3658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Cleyton é um adolescente de 18 anos que deseja investir em sua carreira como jogador de futebol. Ele utiliza muito seu celular para ver suas redes sociais e sites de esportes. Precisa equilibrar o uso de sua mesada entre lazer 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 materiais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esportivos.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21050" y="460325"/>
            <a:ext cx="88632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SzPts val="990"/>
              <a:buNone/>
            </a:pPr>
            <a:r>
              <a:rPr lang="en" sz="3400"/>
              <a:t>Análise de Competitividade - Cuponomia	</a:t>
            </a:r>
            <a:endParaRPr sz="3400"/>
          </a:p>
        </p:txBody>
      </p:sp>
      <p:graphicFrame>
        <p:nvGraphicFramePr>
          <p:cNvPr id="120" name="Google Shape;120;p20"/>
          <p:cNvGraphicFramePr/>
          <p:nvPr/>
        </p:nvGraphicFramePr>
        <p:xfrm>
          <a:off x="3432425" y="133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{6C65D8E8-7129-49ED-8108-80A242429330}</a:tableStyleId>
              </a:tblPr>
              <a:tblGrid>
                <a:gridCol w="2622250"/>
                <a:gridCol w="2622250"/>
              </a:tblGrid>
              <a:tr h="33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PRÓS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CONTRAS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51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 Layout responsivo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Cupons expirados ainda aparecem disponíveis para uso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1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Cadastro com opção de redes sociais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Prazo de até 120 dias para receber o cashback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1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Cashback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Sem sessão de comentários (apenas avaliações)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Extensão para navegadores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Design do pop-up do cupom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Melhores cupons / Melhores cashbacks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A</a:t>
                      </a:r>
                      <a:r>
                        <a:rPr lang="en" sz="1000"/>
                        <a:t>cessibilidade (Libras)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Versões do site em outros idiomas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Sem opção de tema escuro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50" y="1226012"/>
            <a:ext cx="1424875" cy="3099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7325" y="1226963"/>
            <a:ext cx="1424875" cy="3097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00" y="1754700"/>
            <a:ext cx="1097625" cy="2399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0875" y="1754700"/>
            <a:ext cx="1097625" cy="239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8438" y="1754700"/>
            <a:ext cx="1097650" cy="2399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5408525" y="238350"/>
            <a:ext cx="10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31" name="Google Shape;131;p21"/>
          <p:cNvGraphicFramePr/>
          <p:nvPr/>
        </p:nvGraphicFramePr>
        <p:xfrm>
          <a:off x="3936975" y="1512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{6C65D8E8-7129-49ED-8108-80A242429330}</a:tableStyleId>
              </a:tblPr>
              <a:tblGrid>
                <a:gridCol w="2456250"/>
                <a:gridCol w="2456250"/>
              </a:tblGrid>
              <a:tr h="46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PRÓS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CONTRAS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46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Personalizar alertas de descontos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Nenhuma gamificação ao se cadastrar no app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6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Feedbacks dos usuários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Possibilidade de promoções/cupons expirados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6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Todas as lojas disponíveis com descontos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6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Não precisa se cadastrar para conseguir as promoções/cupons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6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Ranking de melhores cupons e promoções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2" name="Google Shape;132;p21"/>
          <p:cNvSpPr txBox="1"/>
          <p:nvPr/>
        </p:nvSpPr>
        <p:spPr>
          <a:xfrm>
            <a:off x="258225" y="666475"/>
            <a:ext cx="821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Análise de Competitividade - Pelando	</a:t>
            </a:r>
            <a:endParaRPr b="1" sz="3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