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3" autoAdjust="0"/>
    <p:restoredTop sz="94660"/>
  </p:normalViewPr>
  <p:slideViewPr>
    <p:cSldViewPr snapToGrid="0">
      <p:cViewPr varScale="1">
        <p:scale>
          <a:sx n="30" d="100"/>
          <a:sy n="30" d="100"/>
        </p:scale>
        <p:origin x="42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9F4A-68CA-B32A-399E-184AE6F5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A7BF5-0468-6FBE-4846-49461386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C52D-424E-F416-D5E3-75EDD79B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8339-48C6-718B-F9D3-2F2735EC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54214-CE6D-74DA-0ACE-96A898B8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84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D5D5-CAFC-4223-64BC-9B5909E6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4FCA4-32D8-AA97-B675-46475C000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FC26-B8E5-A281-3291-95FEE3A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4A1F-DCBD-FC89-C37D-872FB819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E863-F943-D97B-D196-9A0C30C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58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BB33A-F299-A3FB-58A7-63CE2E11F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A8D5D-08DB-4677-30FB-4AB5DBC6D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B040-0D88-8EA3-9407-AC5A7350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87D4-2C17-DBC8-897E-C5E8C4F8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581C-E22E-1C25-689A-05F3C04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44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1A78-01F2-EE49-7156-A7D19C93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C82F-8A9C-7F83-AA4A-6E26656C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84D0-62BA-64C5-6B97-7785EC45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5E5C-CB45-1A96-2458-977D88A1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07DA8-FBD5-2D06-F64B-4E8C53DB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86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8B38-7B94-F7D9-3C47-DAB8D641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F4A5-214B-1E13-9912-6BBADDF1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5DFB-2929-9F43-9EA3-F8CAD4C3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9D16B-DD1A-036F-836A-7CCF7F4D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0361-F640-E555-154D-823CFC14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0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2591-635E-C30E-1A57-985E3EE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4430-1B97-1D37-BCD6-49E5A6A5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9F146-6C7F-B734-62A7-82E81FE07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1431A-E30A-3470-7D39-1372B6DA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A6328-32CB-9DD0-4FDB-4FC1E4D9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70394-7648-BBC0-FCB9-A843351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5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FAEC-A91D-BC6A-9C92-2480B44B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2EB0-113E-267A-B395-6E367D17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240F8-A546-D6C7-1F69-F19525CE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80D53-85E0-4708-CE1F-F5A1FD48A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94881-E138-5D95-0566-12F529369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1AE62-DD8A-8ADF-A052-81FCA800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DD7A2-D95C-C28C-B832-13C321D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83785-56B8-C66A-76AD-3668E8A9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50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BE3C-C3FE-AA71-89B3-0384751B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69512-6A84-1E6D-BAD1-F2B05300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E77AE-22D7-6E71-65FA-89402620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5E1A2-E056-D508-DF9E-EE588930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90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2049C-CE22-EB5A-4657-E25364F4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A65CA-D433-01EA-EF72-AFDA6FE3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83662-3AB8-5213-AB3E-14ADF0CC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84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1AA7-F064-B51F-42BA-8EE1E4F3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8965-DB2C-FC9D-378D-A12A445A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EC5C6-2CD3-5305-11DE-69CA0CB69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5E08-25AF-8D4B-A63A-1D6DACEB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1D659-67D2-0DE0-802A-16470A0A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EC53E-0001-D572-B45F-8F9F68E2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38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B603-BFC6-0899-DA48-7F5DC75A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AE5ED-45D7-6BFA-89D9-A0D5859A7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F9402-41A1-43B1-17BC-CDF19867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9D637-4F99-0557-F138-151A1875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26A8-A59D-EFFF-F824-19E49925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6643C-122E-AFC2-9ED8-E6E3BF0E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3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2BF0C-B993-3346-E6AA-12E8EC2E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CC660-3549-72ED-FA7E-9BE3E7FDF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2815-F12A-3B87-8FBD-CF231BFEA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7836-CE60-58DF-7676-7BEE98516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D6326-5CF0-EEC4-DB4D-89102AA0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5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2B94B1-B14E-6B10-2726-386B1348F9BE}"/>
              </a:ext>
            </a:extLst>
          </p:cNvPr>
          <p:cNvSpPr txBox="1"/>
          <p:nvPr/>
        </p:nvSpPr>
        <p:spPr>
          <a:xfrm>
            <a:off x="550506" y="401216"/>
            <a:ext cx="85958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://falstad.com/circuit/circuitjs.html?ctz=CQAgjCAMB0l3BWcMBMcUHYMGZIA4UA2ATmIxAUgoqoQFMBaMMAKADcLCqAWMQzqtmz8qPKmBRQpMBCwAeFMNhDYMeCtm4q8ELRPAoAaiwBOIQnnUpL5m8PWD4kFgAdb6+yDxwVF8NPkvBC1ufBBiPhBeXXB1AEETABMAVwBLADsAexYAIy9IclwtMnUEBAdA7w8MKjwMJFVlPUk49IBDABtMgHMAHQBnAEl0l2SAF1N3X3ULdW5uBxB6uBYAdynMSVmQawq8wgRiFUgkDBRdVShAkiOUYi01KjvyZpBDAf66dP7MkwGczJtJJrKbzGY2BaiEHbSECKLeK7rBBcFTCOFgDD8VhIlG8fjIngI5zrMHgTFRBbmZGIikzakEqkiEEM2EMhDk4lwg744hbamctnkw6SdlMszCihC3mMqRgeC5SXKYIPFBICxMhQIbAQQhoSU6lBNcDNd5DdLsKbcqai6RRQTQZSiKDQWTrbY2vCUm2c7ZWiJ8pnrf0y4Owzme0rkiPwqFmaOw0NE5ArBQYfS6ySY8i6pB6LTYB2mgDy40C5VohH4aaQyKOeYMprGmQGBewpoAxpl0mw6CYxr2WHxJHLqUIsRJBGjJIk6AAzNrJDpjBgdOiJWXSWCsMykSRj5CjtHiNCTXd28QnfihJ0Twe6g9XnzMPXXnYgGfzxfL1friAQURbqe0rcIQeiXlEoFSCgJ5Dg+EF6BO8Fvh+C5Liua7+E6MCQKw3ThNKCDWOEKKEYszgKMwQh2n+KDzHaIQGCAABKdAAI7JHQ-RjBkfT9CYdDtgAFkC3R0IElGSCBWJoHMJBRIxADCJipNx7adAMQkiWJFFKHuoTgBiHjcEa+gKcJJiiYklTYLclbEbZdaMQA6qk-Grv0-QaZkAC23nJOkqRqdxXYgngxD8EUXjhTsZxXEx+F7mi9z5keUj6a2toyCw8Vnq+yXnra6UOplLrZQlSH5SBWhOkVjqbq6MqbBssWcs+k7ji+T4gm1FBEWepE0j1r5DZB2IGS+o2IQNY2khi+IonNVwYloEq0VQVqLX+TgAbWygsf0qRcW06TtmJOLiFKw4ctC1IyY1LWuM1Ww2Hd-5XEAA</a:t>
            </a:r>
          </a:p>
        </p:txBody>
      </p:sp>
    </p:spTree>
    <p:extLst>
      <p:ext uri="{BB962C8B-B14F-4D97-AF65-F5344CB8AC3E}">
        <p14:creationId xmlns:p14="http://schemas.microsoft.com/office/powerpoint/2010/main" val="214424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87C1F6-0FA8-051C-8CEB-AA35BEAB690B}"/>
              </a:ext>
            </a:extLst>
          </p:cNvPr>
          <p:cNvSpPr txBox="1"/>
          <p:nvPr/>
        </p:nvSpPr>
        <p:spPr>
          <a:xfrm>
            <a:off x="3048419" y="-2295644"/>
            <a:ext cx="6096836" cy="12557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$ 1 0.000005 10.20027730826997 50 5 50 5e-11</a:t>
            </a:r>
          </a:p>
          <a:p>
            <a:r>
              <a:rPr lang="en-CA" dirty="0"/>
              <a:t>v 560 416 560 336 0 0 40 12 0 0 0.5</a:t>
            </a:r>
          </a:p>
          <a:p>
            <a:r>
              <a:rPr lang="en-CA" dirty="0"/>
              <a:t>x 513 378 534 381 4 12 12V</a:t>
            </a:r>
          </a:p>
          <a:p>
            <a:r>
              <a:rPr lang="en-CA" dirty="0"/>
              <a:t>r 688 288 688 368 0 33000</a:t>
            </a:r>
          </a:p>
          <a:p>
            <a:r>
              <a:rPr lang="en-CA" dirty="0"/>
              <a:t>p 688 368 800 368 1 0 0</a:t>
            </a:r>
          </a:p>
          <a:p>
            <a:r>
              <a:rPr lang="en-CA" dirty="0"/>
              <a:t>x 870 439 932 442 4 18 Arduino</a:t>
            </a:r>
          </a:p>
          <a:p>
            <a:r>
              <a:rPr lang="en-CA" dirty="0"/>
              <a:t>b 801 282 1068 552 0</a:t>
            </a:r>
          </a:p>
          <a:p>
            <a:r>
              <a:rPr lang="en-CA" dirty="0"/>
              <a:t>x 812 376 879 379 4 12 Analog\</a:t>
            </a:r>
            <a:r>
              <a:rPr lang="en-CA" dirty="0" err="1"/>
              <a:t>sInput</a:t>
            </a:r>
            <a:endParaRPr lang="en-CA" dirty="0"/>
          </a:p>
          <a:p>
            <a:r>
              <a:rPr lang="en-CA" dirty="0"/>
              <a:t>r 688 368 688 448 0 10000</a:t>
            </a:r>
          </a:p>
          <a:p>
            <a:r>
              <a:rPr lang="en-CA" dirty="0"/>
              <a:t>b 659 305 721 437 0</a:t>
            </a:r>
          </a:p>
          <a:p>
            <a:r>
              <a:rPr lang="en-CA" dirty="0"/>
              <a:t>x 641 289 731 292 4 12 Voltage\s\s\s\</a:t>
            </a:r>
            <a:r>
              <a:rPr lang="en-CA" dirty="0" err="1"/>
              <a:t>sDivider</a:t>
            </a:r>
            <a:endParaRPr lang="en-CA" dirty="0"/>
          </a:p>
          <a:p>
            <a:r>
              <a:rPr lang="en-CA" dirty="0"/>
              <a:t>w 688 448 688 480 0</a:t>
            </a:r>
          </a:p>
          <a:p>
            <a:r>
              <a:rPr lang="en-CA" dirty="0"/>
              <a:t>w 688 480 560 480 0</a:t>
            </a:r>
          </a:p>
          <a:p>
            <a:r>
              <a:rPr lang="en-CA" dirty="0"/>
              <a:t>w 560 336 560 240 1</a:t>
            </a:r>
          </a:p>
          <a:p>
            <a:r>
              <a:rPr lang="en-CA" dirty="0"/>
              <a:t>w 560 416 560 480 0</a:t>
            </a:r>
          </a:p>
          <a:p>
            <a:r>
              <a:rPr lang="en-CA" dirty="0"/>
              <a:t>w 448 240 448 656 0</a:t>
            </a:r>
          </a:p>
          <a:p>
            <a:r>
              <a:rPr lang="en-CA" dirty="0"/>
              <a:t>w 448 656 560 656 0</a:t>
            </a:r>
          </a:p>
          <a:p>
            <a:r>
              <a:rPr lang="en-CA" dirty="0"/>
              <a:t>w 560 480 560 576 0</a:t>
            </a:r>
          </a:p>
          <a:p>
            <a:r>
              <a:rPr lang="en-CA" dirty="0"/>
              <a:t>w 560 656 592 656 0</a:t>
            </a:r>
          </a:p>
          <a:p>
            <a:r>
              <a:rPr lang="en-CA" dirty="0"/>
              <a:t>w 560 576 592 576 0</a:t>
            </a:r>
          </a:p>
          <a:p>
            <a:r>
              <a:rPr lang="en-CA" dirty="0"/>
              <a:t>r 592 576 592 656 0 1000</a:t>
            </a:r>
          </a:p>
          <a:p>
            <a:r>
              <a:rPr lang="en-CA" dirty="0"/>
              <a:t>b 573 544 725 686 0</a:t>
            </a:r>
          </a:p>
          <a:p>
            <a:r>
              <a:rPr lang="en-CA" dirty="0"/>
              <a:t>x 531 620 571 623 4 14 12V\</a:t>
            </a:r>
            <a:r>
              <a:rPr lang="en-CA" dirty="0" err="1"/>
              <a:t>sIn</a:t>
            </a:r>
            <a:endParaRPr lang="en-CA" dirty="0"/>
          </a:p>
          <a:p>
            <a:r>
              <a:rPr lang="en-CA" dirty="0"/>
              <a:t>v 688 656 688 576 0 0 40 3.3 0 0 0.5</a:t>
            </a:r>
          </a:p>
          <a:p>
            <a:r>
              <a:rPr lang="en-CA" dirty="0"/>
              <a:t>w 688 576 848 576 0</a:t>
            </a:r>
          </a:p>
          <a:p>
            <a:r>
              <a:rPr lang="en-CA" dirty="0"/>
              <a:t>w 688 656 912 656 0</a:t>
            </a:r>
          </a:p>
          <a:p>
            <a:r>
              <a:rPr lang="en-CA" dirty="0"/>
              <a:t>w 912 656 912 480 0</a:t>
            </a:r>
          </a:p>
          <a:p>
            <a:r>
              <a:rPr lang="en-CA" dirty="0"/>
              <a:t>w 848 576 848 480 0</a:t>
            </a:r>
          </a:p>
          <a:p>
            <a:r>
              <a:rPr lang="en-CA" dirty="0"/>
              <a:t>r 848 480 912 480 0 1000</a:t>
            </a:r>
          </a:p>
          <a:p>
            <a:r>
              <a:rPr lang="en-CA" dirty="0"/>
              <a:t>x 712 622 767 625 4 14 3.3V\</a:t>
            </a:r>
            <a:r>
              <a:rPr lang="en-CA" dirty="0" err="1"/>
              <a:t>sOut</a:t>
            </a:r>
            <a:endParaRPr lang="en-CA" dirty="0"/>
          </a:p>
          <a:p>
            <a:r>
              <a:rPr lang="en-CA" dirty="0"/>
              <a:t>x 580 566 715 569 4 14 12V\</a:t>
            </a:r>
            <a:r>
              <a:rPr lang="en-CA" dirty="0" err="1"/>
              <a:t>sto</a:t>
            </a:r>
            <a:r>
              <a:rPr lang="en-CA" dirty="0"/>
              <a:t>\s3.3V\</a:t>
            </a:r>
            <a:r>
              <a:rPr lang="en-CA" dirty="0" err="1"/>
              <a:t>sconverter</a:t>
            </a:r>
            <a:endParaRPr lang="en-CA" dirty="0"/>
          </a:p>
          <a:p>
            <a:r>
              <a:rPr lang="en-CA" dirty="0"/>
              <a:t>162 928 336 1024 336 2 default-led 1 1 0 0.01</a:t>
            </a:r>
          </a:p>
          <a:p>
            <a:r>
              <a:rPr lang="en-CA" dirty="0"/>
              <a:t>r 896 336 928 336 0 120</a:t>
            </a:r>
          </a:p>
          <a:p>
            <a:r>
              <a:rPr lang="en-CA" dirty="0"/>
              <a:t>x 931 315 1044 318 4 12 Load\</a:t>
            </a:r>
            <a:r>
              <a:rPr lang="en-CA" dirty="0" err="1"/>
              <a:t>sStatus</a:t>
            </a:r>
            <a:r>
              <a:rPr lang="en-CA" dirty="0"/>
              <a:t>\</a:t>
            </a:r>
            <a:r>
              <a:rPr lang="en-CA" dirty="0" err="1"/>
              <a:t>sIndicator</a:t>
            </a:r>
            <a:endParaRPr lang="en-CA" dirty="0"/>
          </a:p>
          <a:p>
            <a:r>
              <a:rPr lang="en-CA" dirty="0"/>
              <a:t>x 839 266 969 269 4 12 Wireless\</a:t>
            </a:r>
            <a:r>
              <a:rPr lang="en-CA" dirty="0" err="1"/>
              <a:t>scommunication</a:t>
            </a:r>
            <a:endParaRPr lang="en-CA" dirty="0"/>
          </a:p>
          <a:p>
            <a:r>
              <a:rPr lang="en-CA" dirty="0"/>
              <a:t>w 896 304 896 272 0</a:t>
            </a:r>
          </a:p>
          <a:p>
            <a:r>
              <a:rPr lang="en-CA" dirty="0"/>
              <a:t>R 896 336 848 336 0 0 40 3.3 0 0 0.5</a:t>
            </a:r>
          </a:p>
          <a:p>
            <a:r>
              <a:rPr lang="en-CA" dirty="0"/>
              <a:t>w 688 240 688 288 0</a:t>
            </a:r>
          </a:p>
          <a:p>
            <a:r>
              <a:rPr lang="en-CA" dirty="0"/>
              <a:t>w 448 240 560 240 0</a:t>
            </a:r>
          </a:p>
          <a:p>
            <a:r>
              <a:rPr lang="en-CA" dirty="0"/>
              <a:t>w 560 240 688 240 0</a:t>
            </a:r>
          </a:p>
          <a:p>
            <a:r>
              <a:rPr lang="en-CA" dirty="0"/>
              <a:t>g 1024 336 1024 384 0 0</a:t>
            </a:r>
          </a:p>
          <a:p>
            <a:r>
              <a:rPr lang="en-CA" dirty="0"/>
              <a:t>x 731 334 746 337 4 12 R1</a:t>
            </a:r>
          </a:p>
          <a:p>
            <a:r>
              <a:rPr lang="en-CA" dirty="0"/>
              <a:t>x 731 413 746 416 4 12 R2</a:t>
            </a:r>
          </a:p>
          <a:p>
            <a:r>
              <a:rPr lang="en-CA" dirty="0"/>
              <a:t>x 475 345 525 348 4 16 Battery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370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388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Benavides</dc:creator>
  <cp:lastModifiedBy>Mauricio Benavides</cp:lastModifiedBy>
  <cp:revision>3</cp:revision>
  <dcterms:created xsi:type="dcterms:W3CDTF">2023-01-06T17:29:43Z</dcterms:created>
  <dcterms:modified xsi:type="dcterms:W3CDTF">2023-01-09T02:10:08Z</dcterms:modified>
</cp:coreProperties>
</file>