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332"/>
    <a:srgbClr val="878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E812-C394-4084-9AC9-F191D47164F5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F1DC-8F0B-4305-AE0C-052F0789C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E812-C394-4084-9AC9-F191D47164F5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F1DC-8F0B-4305-AE0C-052F0789C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E812-C394-4084-9AC9-F191D47164F5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F1DC-8F0B-4305-AE0C-052F0789C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E812-C394-4084-9AC9-F191D47164F5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F1DC-8F0B-4305-AE0C-052F0789C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E812-C394-4084-9AC9-F191D47164F5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F1DC-8F0B-4305-AE0C-052F0789C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E812-C394-4084-9AC9-F191D47164F5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F1DC-8F0B-4305-AE0C-052F0789C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E812-C394-4084-9AC9-F191D47164F5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F1DC-8F0B-4305-AE0C-052F0789C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E812-C394-4084-9AC9-F191D47164F5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F1DC-8F0B-4305-AE0C-052F0789C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E812-C394-4084-9AC9-F191D47164F5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F1DC-8F0B-4305-AE0C-052F0789C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E812-C394-4084-9AC9-F191D47164F5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F1DC-8F0B-4305-AE0C-052F0789C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E812-C394-4084-9AC9-F191D47164F5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F1DC-8F0B-4305-AE0C-052F0789C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4E812-C394-4084-9AC9-F191D47164F5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2F1DC-8F0B-4305-AE0C-052F0789C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t112.sharepoint.hp.com/teams/PosterSession/SitePages/Home.aspx?RootFolder=/teams/PosterSession/Shared%20Documents/Poster%20Session%202013/Poster%20PDF&amp;FolderCTID=0x012000CD1BBA20D6D14149ADCA68668841CB30&amp;View=%7b3E9C9ACA-33EB-4F16-8013-5F6AC7DC1825%7d&amp;InitialTabId=Ribbon.Read&amp;VisibilityContext=WSSTabPersist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pt-BR" sz="1800" b="1" dirty="0" smtClean="0">
                <a:latin typeface="HP Simplified" panose="020B0604020204020204" pitchFamily="34" charset="0"/>
              </a:rPr>
              <a:t>POSTER GUIDELINES:</a:t>
            </a:r>
          </a:p>
          <a:p>
            <a:pPr lvl="0" algn="just">
              <a:buNone/>
            </a:pPr>
            <a:r>
              <a:rPr lang="pt-BR" sz="1400" dirty="0" smtClean="0">
                <a:latin typeface="HP Simplified Light" panose="020B0404020204020204" pitchFamily="34" charset="0"/>
              </a:rPr>
              <a:t>These guidelines are not mandotory, they mean to help you to create your poster. </a:t>
            </a:r>
          </a:p>
          <a:p>
            <a:pPr lvl="0" algn="just">
              <a:buNone/>
            </a:pPr>
            <a:endParaRPr lang="pt-BR" sz="1400" dirty="0">
              <a:latin typeface="HP Simplified Light" panose="020B0404020204020204" pitchFamily="34" charset="0"/>
            </a:endParaRPr>
          </a:p>
          <a:p>
            <a:pPr lvl="0"/>
            <a:r>
              <a:rPr lang="pt-BR" sz="1400" b="1" dirty="0" smtClean="0">
                <a:latin typeface="HP Simplified Light" panose="020B0404020204020204" pitchFamily="34" charset="0"/>
              </a:rPr>
              <a:t>General Information</a:t>
            </a:r>
          </a:p>
          <a:p>
            <a:pPr lvl="1"/>
            <a:r>
              <a:rPr lang="pt-BR" sz="1400" dirty="0" smtClean="0">
                <a:solidFill>
                  <a:srgbClr val="87898B"/>
                </a:solidFill>
                <a:latin typeface="HP Simplified Light" panose="020B0404020204020204" pitchFamily="34" charset="0"/>
              </a:rPr>
              <a:t>Overview about the program</a:t>
            </a:r>
            <a:r>
              <a:rPr lang="pt-BR" sz="1400" dirty="0">
                <a:solidFill>
                  <a:srgbClr val="87898B"/>
                </a:solidFill>
                <a:latin typeface="HP Simplified Light" panose="020B0404020204020204" pitchFamily="34" charset="0"/>
              </a:rPr>
              <a:t> </a:t>
            </a:r>
            <a:endParaRPr lang="pt-BR" sz="1400" dirty="0" smtClean="0">
              <a:solidFill>
                <a:srgbClr val="87898B"/>
              </a:solidFill>
              <a:latin typeface="HP Simplified Light" panose="020B0404020204020204" pitchFamily="34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87898B"/>
              </a:solidFill>
              <a:latin typeface="HP Simplified Light" panose="020B0404020204020204" pitchFamily="34" charset="0"/>
            </a:endParaRPr>
          </a:p>
          <a:p>
            <a:pPr lvl="0"/>
            <a:r>
              <a:rPr lang="pt-BR" sz="1400" b="1" dirty="0">
                <a:latin typeface="HP Simplified Light" panose="020B0404020204020204" pitchFamily="34" charset="0"/>
              </a:rPr>
              <a:t>Problem Statement &amp; Proposed Solution </a:t>
            </a:r>
            <a:endParaRPr lang="pt-BR" sz="1400" b="1" dirty="0" smtClean="0">
              <a:latin typeface="HP Simplified Light" panose="020B0404020204020204" pitchFamily="34" charset="0"/>
            </a:endParaRPr>
          </a:p>
          <a:p>
            <a:pPr lvl="1"/>
            <a:r>
              <a:rPr lang="pt-BR" sz="1400" dirty="0">
                <a:solidFill>
                  <a:srgbClr val="87898B"/>
                </a:solidFill>
                <a:latin typeface="HP Simplified Light" panose="020B0404020204020204" pitchFamily="34" charset="0"/>
              </a:rPr>
              <a:t>What problem your solution resolves?</a:t>
            </a:r>
          </a:p>
          <a:p>
            <a:pPr lvl="1"/>
            <a:r>
              <a:rPr lang="pt-BR" sz="1400" dirty="0">
                <a:solidFill>
                  <a:srgbClr val="87898B"/>
                </a:solidFill>
                <a:latin typeface="HP Simplified Light" panose="020B0404020204020204" pitchFamily="34" charset="0"/>
              </a:rPr>
              <a:t>Competitive approaches of your solution: how is your solution different from what exist in market</a:t>
            </a:r>
            <a:r>
              <a:rPr lang="pt-BR" sz="1400" dirty="0" smtClean="0">
                <a:solidFill>
                  <a:srgbClr val="87898B"/>
                </a:solidFill>
                <a:latin typeface="HP Simplified Light" panose="020B0404020204020204" pitchFamily="34" charset="0"/>
              </a:rPr>
              <a:t>?</a:t>
            </a:r>
          </a:p>
          <a:p>
            <a:pPr marL="457200" lvl="1" indent="0">
              <a:buNone/>
            </a:pPr>
            <a:endParaRPr lang="en-US" sz="1400" dirty="0">
              <a:solidFill>
                <a:srgbClr val="87898B"/>
              </a:solidFill>
              <a:latin typeface="HP Simplified Light" panose="020B0404020204020204" pitchFamily="34" charset="0"/>
            </a:endParaRPr>
          </a:p>
          <a:p>
            <a:pPr lvl="0"/>
            <a:r>
              <a:rPr lang="pt-BR" sz="1400" b="1" dirty="0">
                <a:latin typeface="HP Simplified Light" panose="020B0404020204020204" pitchFamily="34" charset="0"/>
              </a:rPr>
              <a:t>Achievements</a:t>
            </a:r>
            <a:endParaRPr lang="en-US" sz="1400" b="1" dirty="0">
              <a:latin typeface="HP Simplified Light" panose="020B0404020204020204" pitchFamily="34" charset="0"/>
            </a:endParaRPr>
          </a:p>
          <a:p>
            <a:pPr lvl="1"/>
            <a:r>
              <a:rPr lang="pt-BR" sz="1400" dirty="0">
                <a:solidFill>
                  <a:srgbClr val="87898B"/>
                </a:solidFill>
                <a:latin typeface="HP Simplified Light" panose="020B0404020204020204" pitchFamily="34" charset="0"/>
              </a:rPr>
              <a:t>What were the milestones your program achieved</a:t>
            </a:r>
            <a:r>
              <a:rPr lang="pt-BR" sz="1400" dirty="0" smtClean="0">
                <a:solidFill>
                  <a:srgbClr val="87898B"/>
                </a:solidFill>
                <a:latin typeface="HP Simplified Light" panose="020B0404020204020204" pitchFamily="34" charset="0"/>
              </a:rPr>
              <a:t>?</a:t>
            </a:r>
          </a:p>
          <a:p>
            <a:pPr marL="457200" lvl="1" indent="0">
              <a:buNone/>
            </a:pPr>
            <a:endParaRPr lang="en-US" sz="1400" dirty="0">
              <a:solidFill>
                <a:srgbClr val="87898B"/>
              </a:solidFill>
              <a:latin typeface="HP Simplified Light" panose="020B0404020204020204" pitchFamily="34" charset="0"/>
            </a:endParaRPr>
          </a:p>
          <a:p>
            <a:pPr lvl="0"/>
            <a:r>
              <a:rPr lang="pt-BR" sz="1400" b="1" dirty="0" smtClean="0">
                <a:latin typeface="HP Simplified Light" panose="020B0404020204020204" pitchFamily="34" charset="0"/>
              </a:rPr>
              <a:t>Challenges</a:t>
            </a:r>
          </a:p>
          <a:p>
            <a:pPr lvl="1"/>
            <a:r>
              <a:rPr lang="pt-BR" sz="1400" dirty="0">
                <a:solidFill>
                  <a:srgbClr val="87898B"/>
                </a:solidFill>
                <a:latin typeface="HP Simplified Light" panose="020B0404020204020204" pitchFamily="34" charset="0"/>
              </a:rPr>
              <a:t>What challenges you faced? </a:t>
            </a:r>
            <a:endParaRPr lang="pt-BR" sz="1400" dirty="0" smtClean="0">
              <a:solidFill>
                <a:srgbClr val="87898B"/>
              </a:solidFill>
              <a:latin typeface="HP Simplified Light" panose="020B0404020204020204" pitchFamily="34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87898B"/>
              </a:solidFill>
              <a:latin typeface="HP Simplified Light" panose="020B0404020204020204" pitchFamily="34" charset="0"/>
            </a:endParaRPr>
          </a:p>
          <a:p>
            <a:pPr lvl="0"/>
            <a:r>
              <a:rPr lang="pt-BR" sz="1400" b="1" dirty="0" smtClean="0">
                <a:latin typeface="HP Simplified Light" panose="020B0404020204020204" pitchFamily="34" charset="0"/>
              </a:rPr>
              <a:t>Technologies</a:t>
            </a:r>
          </a:p>
          <a:p>
            <a:pPr lvl="1"/>
            <a:r>
              <a:rPr lang="pt-BR" sz="1400" dirty="0">
                <a:solidFill>
                  <a:srgbClr val="87898B"/>
                </a:solidFill>
                <a:latin typeface="HP Simplified Light" panose="020B0404020204020204" pitchFamily="34" charset="0"/>
              </a:rPr>
              <a:t>List main technologies used by your program</a:t>
            </a:r>
            <a:r>
              <a:rPr lang="pt-BR" sz="1400" dirty="0" smtClean="0">
                <a:solidFill>
                  <a:srgbClr val="87898B"/>
                </a:solidFill>
                <a:latin typeface="HP Simplified Light" panose="020B0404020204020204" pitchFamily="34" charset="0"/>
              </a:rPr>
              <a:t>.</a:t>
            </a:r>
          </a:p>
          <a:p>
            <a:pPr marL="457200" lvl="1" indent="0">
              <a:buNone/>
            </a:pPr>
            <a:endParaRPr lang="pt-BR" sz="1400" dirty="0">
              <a:solidFill>
                <a:srgbClr val="87898B"/>
              </a:solidFill>
              <a:latin typeface="HP Simplified Light" panose="020B0404020204020204" pitchFamily="34" charset="0"/>
            </a:endParaRPr>
          </a:p>
          <a:p>
            <a:pPr lvl="0"/>
            <a:r>
              <a:rPr lang="pt-BR" sz="1400" b="1" dirty="0" smtClean="0">
                <a:latin typeface="HP Simplified Light" panose="020B0404020204020204" pitchFamily="34" charset="0"/>
              </a:rPr>
              <a:t>Next </a:t>
            </a:r>
            <a:r>
              <a:rPr lang="pt-BR" sz="1400" b="1" dirty="0">
                <a:latin typeface="HP Simplified Light" panose="020B0404020204020204" pitchFamily="34" charset="0"/>
              </a:rPr>
              <a:t>Steps</a:t>
            </a:r>
            <a:endParaRPr lang="en-US" sz="1400" b="1" dirty="0">
              <a:latin typeface="HP Simplified Light" panose="020B0404020204020204" pitchFamily="34" charset="0"/>
            </a:endParaRPr>
          </a:p>
          <a:p>
            <a:pPr lvl="1"/>
            <a:r>
              <a:rPr lang="pt-BR" sz="1400" dirty="0">
                <a:solidFill>
                  <a:srgbClr val="87898B"/>
                </a:solidFill>
                <a:latin typeface="HP Simplified Light" panose="020B0404020204020204" pitchFamily="34" charset="0"/>
              </a:rPr>
              <a:t>What next on stack to be developed?</a:t>
            </a:r>
            <a:endParaRPr lang="en-US" sz="1400" dirty="0">
              <a:solidFill>
                <a:srgbClr val="87898B"/>
              </a:solidFill>
              <a:latin typeface="HP Simplified Light" panose="020B0404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579296" cy="586551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HP Simplified" panose="020B0604020204020204" pitchFamily="34" charset="0"/>
              </a:rPr>
              <a:t>POSTER </a:t>
            </a:r>
            <a:r>
              <a:rPr lang="en-US" sz="1800" b="1" dirty="0">
                <a:latin typeface="HP Simplified" panose="020B0604020204020204" pitchFamily="34" charset="0"/>
              </a:rPr>
              <a:t>SPECIFICATIONS</a:t>
            </a:r>
            <a:r>
              <a:rPr lang="en-US" sz="1800" b="1" dirty="0" smtClean="0">
                <a:latin typeface="HP Simplified" panose="020B0604020204020204" pitchFamily="34" charset="0"/>
              </a:rPr>
              <a:t>:</a:t>
            </a:r>
          </a:p>
          <a:p>
            <a:pPr>
              <a:buNone/>
            </a:pPr>
            <a:endParaRPr lang="en-US" sz="1800" b="1" dirty="0">
              <a:latin typeface="HP Simplified" panose="020B0604020204020204" pitchFamily="34" charset="0"/>
            </a:endParaRPr>
          </a:p>
          <a:p>
            <a:r>
              <a:rPr lang="en-US" sz="1400" dirty="0" smtClean="0">
                <a:latin typeface="HP Simplified Light" pitchFamily="34" charset="0"/>
              </a:rPr>
              <a:t>The </a:t>
            </a:r>
            <a:r>
              <a:rPr lang="en-US" sz="1400" b="1" dirty="0">
                <a:latin typeface="HP Simplified Light" pitchFamily="34" charset="0"/>
              </a:rPr>
              <a:t>size</a:t>
            </a:r>
            <a:r>
              <a:rPr lang="en-US" sz="1400" dirty="0">
                <a:latin typeface="HP Simplified Light" pitchFamily="34" charset="0"/>
              </a:rPr>
              <a:t> of the poster is </a:t>
            </a:r>
            <a:r>
              <a:rPr lang="en-US" sz="1400" b="1" dirty="0" smtClean="0">
                <a:latin typeface="HP Simplified Light" pitchFamily="34" charset="0"/>
              </a:rPr>
              <a:t>90x115cm</a:t>
            </a:r>
            <a:r>
              <a:rPr lang="en-US" sz="1400" dirty="0" smtClean="0">
                <a:latin typeface="HP Simplified Light" pitchFamily="34" charset="0"/>
              </a:rPr>
              <a:t>, </a:t>
            </a:r>
            <a:r>
              <a:rPr lang="en-US" sz="1400" dirty="0">
                <a:latin typeface="HP Simplified Light" pitchFamily="34" charset="0"/>
              </a:rPr>
              <a:t>the poster template is already set-up with these dimensions</a:t>
            </a:r>
          </a:p>
          <a:p>
            <a:r>
              <a:rPr lang="en-US" sz="1400" dirty="0" smtClean="0">
                <a:latin typeface="HP Simplified Light" pitchFamily="34" charset="0"/>
              </a:rPr>
              <a:t>The </a:t>
            </a:r>
            <a:r>
              <a:rPr lang="en-US" sz="1400" dirty="0">
                <a:latin typeface="HP Simplified Light" pitchFamily="34" charset="0"/>
              </a:rPr>
              <a:t>font is </a:t>
            </a:r>
            <a:r>
              <a:rPr lang="en-US" sz="1400" b="1" dirty="0" smtClean="0">
                <a:latin typeface="HP Simplified Light" pitchFamily="34" charset="0"/>
              </a:rPr>
              <a:t>HP Simplified</a:t>
            </a:r>
            <a:endParaRPr lang="en-US" sz="1400" b="1" dirty="0">
              <a:latin typeface="HP Simplified Light" pitchFamily="34" charset="0"/>
            </a:endParaRPr>
          </a:p>
          <a:p>
            <a:r>
              <a:rPr lang="en-US" sz="1400" dirty="0" smtClean="0">
                <a:latin typeface="HP Simplified Light" pitchFamily="34" charset="0"/>
              </a:rPr>
              <a:t>The </a:t>
            </a:r>
            <a:r>
              <a:rPr lang="en-US" sz="1400" b="1" dirty="0">
                <a:latin typeface="HP Simplified Light" pitchFamily="34" charset="0"/>
              </a:rPr>
              <a:t>font size </a:t>
            </a:r>
            <a:r>
              <a:rPr lang="en-US" sz="1400" dirty="0">
                <a:latin typeface="HP Simplified Light" pitchFamily="34" charset="0"/>
              </a:rPr>
              <a:t>of the poster title should be a </a:t>
            </a:r>
            <a:r>
              <a:rPr lang="en-US" sz="1400" b="1" dirty="0">
                <a:latin typeface="HP Simplified Light" pitchFamily="34" charset="0"/>
              </a:rPr>
              <a:t>maximum of 100pts</a:t>
            </a:r>
            <a:r>
              <a:rPr lang="en-US" sz="1400" dirty="0">
                <a:latin typeface="HP Simplified Light" pitchFamily="34" charset="0"/>
              </a:rPr>
              <a:t>. </a:t>
            </a:r>
            <a:r>
              <a:rPr lang="en-US" sz="1400" dirty="0" smtClean="0">
                <a:latin typeface="HP Simplified Light" pitchFamily="34" charset="0"/>
              </a:rPr>
              <a:t>You </a:t>
            </a:r>
            <a:r>
              <a:rPr lang="en-US" sz="1400" dirty="0">
                <a:latin typeface="HP Simplified Light" pitchFamily="34" charset="0"/>
              </a:rPr>
              <a:t>may need to make it smaller to fit the space.</a:t>
            </a:r>
          </a:p>
          <a:p>
            <a:r>
              <a:rPr lang="en-US" sz="1400" dirty="0" smtClean="0">
                <a:latin typeface="HP Simplified Light" pitchFamily="34" charset="0"/>
              </a:rPr>
              <a:t>The </a:t>
            </a:r>
            <a:r>
              <a:rPr lang="en-US" sz="1400" dirty="0">
                <a:latin typeface="HP Simplified Light" pitchFamily="34" charset="0"/>
              </a:rPr>
              <a:t>font size of the </a:t>
            </a:r>
            <a:r>
              <a:rPr lang="en-US" sz="1400" b="1" dirty="0">
                <a:latin typeface="HP Simplified Light" pitchFamily="34" charset="0"/>
              </a:rPr>
              <a:t>author(s) </a:t>
            </a:r>
            <a:r>
              <a:rPr lang="en-US" sz="1400" dirty="0">
                <a:latin typeface="HP Simplified Light" pitchFamily="34" charset="0"/>
              </a:rPr>
              <a:t>names should be a </a:t>
            </a:r>
            <a:r>
              <a:rPr lang="en-US" sz="1400" b="1" dirty="0">
                <a:latin typeface="HP Simplified Light" pitchFamily="34" charset="0"/>
              </a:rPr>
              <a:t>maximum of 82pts.</a:t>
            </a:r>
            <a:r>
              <a:rPr lang="en-US" sz="1400" dirty="0">
                <a:latin typeface="HP Simplified Light" pitchFamily="34" charset="0"/>
              </a:rPr>
              <a:t> You may need to make it smaller to fit the space.</a:t>
            </a:r>
          </a:p>
          <a:p>
            <a:r>
              <a:rPr lang="en-US" sz="1400" dirty="0" smtClean="0">
                <a:latin typeface="HP Simplified Light" pitchFamily="34" charset="0"/>
              </a:rPr>
              <a:t>The font size of your content will vary depending on how much text you have. As a guideline, the fonts should be between 48pt and 60pt.</a:t>
            </a:r>
          </a:p>
          <a:p>
            <a:r>
              <a:rPr lang="en-US" sz="1400" dirty="0" smtClean="0">
                <a:latin typeface="HP Simplified Light" pitchFamily="34" charset="0"/>
              </a:rPr>
              <a:t>You can customize the location, dimensions, length, etc. of the elements to best present your content</a:t>
            </a:r>
          </a:p>
          <a:p>
            <a:endParaRPr lang="pt-BR" sz="1400" dirty="0">
              <a:latin typeface="HP Simplified Light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HP Simplified Light" pitchFamily="34" charset="0"/>
            </a:endParaRPr>
          </a:p>
          <a:p>
            <a:pPr>
              <a:buNone/>
            </a:pPr>
            <a:r>
              <a:rPr lang="en-US" sz="1400" b="1" dirty="0" smtClean="0">
                <a:latin typeface="HP Simplified" panose="020B0604020204020204" pitchFamily="34" charset="0"/>
              </a:rPr>
              <a:t>NEXT STEPS</a:t>
            </a:r>
          </a:p>
          <a:p>
            <a:pPr>
              <a:buNone/>
            </a:pPr>
            <a:r>
              <a:rPr lang="en-US" sz="1400" b="1" dirty="0" smtClean="0">
                <a:latin typeface="HP Simplified" panose="020B0604020204020204" pitchFamily="34" charset="0"/>
              </a:rPr>
              <a:t>On </a:t>
            </a:r>
            <a:r>
              <a:rPr lang="en-US" sz="1400" b="1" dirty="0">
                <a:latin typeface="HP Simplified" panose="020B0604020204020204" pitchFamily="34" charset="0"/>
              </a:rPr>
              <a:t>your poster slide</a:t>
            </a:r>
            <a:r>
              <a:rPr lang="en-US" sz="1400" b="1" dirty="0" smtClean="0">
                <a:latin typeface="HP Simplified" panose="020B0604020204020204" pitchFamily="34" charset="0"/>
              </a:rPr>
              <a:t>:</a:t>
            </a:r>
          </a:p>
          <a:p>
            <a:pPr>
              <a:buNone/>
            </a:pPr>
            <a:endParaRPr lang="en-US" sz="1400" b="1" dirty="0">
              <a:latin typeface="HP Simplified" panose="020B0604020204020204" pitchFamily="34" charset="0"/>
            </a:endParaRPr>
          </a:p>
          <a:p>
            <a:r>
              <a:rPr lang="en-US" sz="1400" dirty="0" smtClean="0">
                <a:latin typeface="HP Simplified Light" pitchFamily="34" charset="0"/>
              </a:rPr>
              <a:t>Do </a:t>
            </a:r>
            <a:r>
              <a:rPr lang="en-US" sz="1400" dirty="0">
                <a:latin typeface="HP Simplified Light" pitchFamily="34" charset="0"/>
              </a:rPr>
              <a:t>not remove the </a:t>
            </a:r>
            <a:r>
              <a:rPr lang="en-US" sz="1400" dirty="0" smtClean="0">
                <a:latin typeface="HP Simplified Light" pitchFamily="34" charset="0"/>
              </a:rPr>
              <a:t>“Topic </a:t>
            </a:r>
            <a:r>
              <a:rPr lang="en-US" sz="1400" dirty="0">
                <a:latin typeface="HP Simplified Light" pitchFamily="34" charset="0"/>
              </a:rPr>
              <a:t>category" </a:t>
            </a:r>
            <a:r>
              <a:rPr lang="en-US" sz="1400" dirty="0" smtClean="0">
                <a:latin typeface="HP Simplified Light" pitchFamily="34" charset="0"/>
              </a:rPr>
              <a:t>on </a:t>
            </a:r>
            <a:r>
              <a:rPr lang="en-US" sz="1400" dirty="0">
                <a:latin typeface="HP Simplified Light" pitchFamily="34" charset="0"/>
              </a:rPr>
              <a:t>the top of the poster</a:t>
            </a:r>
          </a:p>
          <a:p>
            <a:r>
              <a:rPr lang="en-US" sz="1400" dirty="0" smtClean="0">
                <a:latin typeface="HP Simplified Light" pitchFamily="34" charset="0"/>
              </a:rPr>
              <a:t>Enter </a:t>
            </a:r>
            <a:r>
              <a:rPr lang="en-US" sz="1400" dirty="0">
                <a:latin typeface="HP Simplified Light" pitchFamily="34" charset="0"/>
              </a:rPr>
              <a:t>your </a:t>
            </a:r>
            <a:r>
              <a:rPr lang="en-US" sz="1400" dirty="0" smtClean="0">
                <a:latin typeface="HP Simplified Light" pitchFamily="34" charset="0"/>
              </a:rPr>
              <a:t>“PROJECT TITLE” in </a:t>
            </a:r>
            <a:r>
              <a:rPr lang="en-US" sz="1400" dirty="0">
                <a:latin typeface="HP Simplified Light" pitchFamily="34" charset="0"/>
              </a:rPr>
              <a:t>the top </a:t>
            </a:r>
            <a:r>
              <a:rPr lang="en-US" sz="1400" dirty="0" smtClean="0">
                <a:latin typeface="HP Simplified Light" pitchFamily="34" charset="0"/>
              </a:rPr>
              <a:t>space </a:t>
            </a:r>
            <a:r>
              <a:rPr lang="en-US" sz="1400" dirty="0">
                <a:latin typeface="HP Simplified Light" pitchFamily="34" charset="0"/>
              </a:rPr>
              <a:t>indicated</a:t>
            </a:r>
          </a:p>
          <a:p>
            <a:r>
              <a:rPr lang="en-US" sz="1400" dirty="0" smtClean="0">
                <a:latin typeface="HP Simplified Light" pitchFamily="34" charset="0"/>
              </a:rPr>
              <a:t>Insert </a:t>
            </a:r>
            <a:r>
              <a:rPr lang="en-US" sz="1400" dirty="0">
                <a:latin typeface="HP Simplified Light" pitchFamily="34" charset="0"/>
              </a:rPr>
              <a:t>your high </a:t>
            </a:r>
            <a:r>
              <a:rPr lang="en-US" sz="1400" dirty="0" smtClean="0">
                <a:latin typeface="HP Simplified Light" pitchFamily="34" charset="0"/>
              </a:rPr>
              <a:t>resolution images </a:t>
            </a:r>
            <a:r>
              <a:rPr lang="en-US" sz="1400" dirty="0">
                <a:latin typeface="HP Simplified Light" pitchFamily="34" charset="0"/>
              </a:rPr>
              <a:t>and text </a:t>
            </a:r>
            <a:r>
              <a:rPr lang="en-US" sz="1400" dirty="0" smtClean="0">
                <a:latin typeface="HP Simplified Light" pitchFamily="34" charset="0"/>
              </a:rPr>
              <a:t>into the </a:t>
            </a:r>
            <a:r>
              <a:rPr lang="en-US" sz="1400" dirty="0">
                <a:latin typeface="HP Simplified Light" pitchFamily="34" charset="0"/>
              </a:rPr>
              <a:t>slide </a:t>
            </a:r>
            <a:r>
              <a:rPr lang="en-US" sz="1400" dirty="0" smtClean="0">
                <a:latin typeface="HP Simplified Light" pitchFamily="34" charset="0"/>
              </a:rPr>
              <a:t>- the </a:t>
            </a:r>
            <a:r>
              <a:rPr lang="en-US" sz="1400" dirty="0">
                <a:latin typeface="HP Simplified Light" pitchFamily="34" charset="0"/>
              </a:rPr>
              <a:t>poster is large so the </a:t>
            </a:r>
            <a:r>
              <a:rPr lang="en-US" sz="1400" dirty="0" smtClean="0">
                <a:latin typeface="HP Simplified Light" pitchFamily="34" charset="0"/>
              </a:rPr>
              <a:t>resolution </a:t>
            </a:r>
            <a:r>
              <a:rPr lang="en-US" sz="1400" dirty="0">
                <a:latin typeface="HP Simplified Light" pitchFamily="34" charset="0"/>
              </a:rPr>
              <a:t>is very important!</a:t>
            </a:r>
          </a:p>
          <a:p>
            <a:r>
              <a:rPr lang="en-US" sz="1400" dirty="0" smtClean="0">
                <a:latin typeface="HP Simplified Light" pitchFamily="34" charset="0"/>
              </a:rPr>
              <a:t>Save </a:t>
            </a:r>
            <a:r>
              <a:rPr lang="en-US" sz="1400" dirty="0">
                <a:latin typeface="HP Simplified Light" pitchFamily="34" charset="0"/>
              </a:rPr>
              <a:t>your file</a:t>
            </a:r>
          </a:p>
          <a:p>
            <a:r>
              <a:rPr lang="en-US" sz="1400" dirty="0" smtClean="0">
                <a:latin typeface="HP Simplified Light" pitchFamily="34" charset="0"/>
              </a:rPr>
              <a:t>Save </a:t>
            </a:r>
            <a:r>
              <a:rPr lang="en-US" sz="1400" dirty="0">
                <a:latin typeface="HP Simplified Light" pitchFamily="34" charset="0"/>
              </a:rPr>
              <a:t>as </a:t>
            </a:r>
            <a:r>
              <a:rPr lang="en-US" sz="1400" dirty="0" smtClean="0">
                <a:latin typeface="HP Simplified Light" pitchFamily="34" charset="0"/>
              </a:rPr>
              <a:t>PDF</a:t>
            </a:r>
          </a:p>
          <a:p>
            <a:r>
              <a:rPr lang="pt-BR" sz="1400" dirty="0" smtClean="0">
                <a:latin typeface="HP Simplified Light" pitchFamily="34" charset="0"/>
              </a:rPr>
              <a:t>Upload it to </a:t>
            </a:r>
            <a:r>
              <a:rPr lang="pt-BR" sz="1400" b="1" dirty="0" smtClean="0">
                <a:solidFill>
                  <a:srgbClr val="FF0000"/>
                </a:solidFill>
                <a:latin typeface="HP Simplified" panose="020B0604020204020204" pitchFamily="34" charset="0"/>
                <a:hlinkClick r:id="rId2"/>
              </a:rPr>
              <a:t>sharepoint</a:t>
            </a:r>
            <a:endParaRPr lang="en-US" sz="1400" b="1" dirty="0">
              <a:solidFill>
                <a:srgbClr val="FF0000"/>
              </a:solidFill>
              <a:latin typeface="HP Simplified" panose="020B0604020204020204" pitchFamily="34" charset="0"/>
            </a:endParaRPr>
          </a:p>
          <a:p>
            <a:endParaRPr lang="en-US" sz="1800" dirty="0">
              <a:latin typeface="HP Simplified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3D518D9257DB41AB3C502ABB17D46B" ma:contentTypeVersion="0" ma:contentTypeDescription="Create a new document." ma:contentTypeScope="" ma:versionID="c1cd200f73ebd4a7232e20887722f8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665FA9-4DE3-4A7D-9D42-E1123B4914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BC28BF-FA0E-4F63-9F20-F278F2A20B55}">
  <ds:schemaRefs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A263638-48AA-4429-8F63-022E963D30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216</Words>
  <Application>Microsoft Office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Guidelines</dc:title>
  <dc:creator>Tiago Martins</dc:creator>
  <cp:lastModifiedBy>Dante Antunes</cp:lastModifiedBy>
  <cp:revision>10</cp:revision>
  <dcterms:created xsi:type="dcterms:W3CDTF">2011-09-13T15:21:38Z</dcterms:created>
  <dcterms:modified xsi:type="dcterms:W3CDTF">2013-09-03T13:03:40Z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0x010100D03D518D9257DB41AB3C502ABB17D46B</vt:lpwstr>
  </property>
</Properties>
</file>