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8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AA4C-FF7E-4A92-81DA-CB95DDC871AC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987D-2932-4561-B631-62B2C8D09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MAPAS DE RISCO</a:t>
            </a:r>
            <a:br>
              <a:rPr lang="en-US" dirty="0" smtClean="0"/>
            </a:br>
            <a:r>
              <a:rPr lang="en-US" dirty="0" smtClean="0"/>
              <a:t>PORTO ALEGRE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GESTÃO 2011/2012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0279" r="11860"/>
          <a:stretch>
            <a:fillRect/>
          </a:stretch>
        </p:blipFill>
        <p:spPr bwMode="auto">
          <a:xfrm rot="-5400000">
            <a:off x="2312292" y="-1440085"/>
            <a:ext cx="4657400" cy="863492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3779912" y="4581128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9512" y="188640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95C – 7º. Pavimento</a:t>
            </a:r>
            <a:endParaRPr lang="en-US" sz="24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4786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8396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4806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12160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4826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6176" y="32849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92280" y="32849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84368" y="32849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436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4008" y="285293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32040" y="3429000"/>
            <a:ext cx="316496" cy="288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71600" y="184482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604448" y="270892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59632" y="3861048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55976" y="28529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779912" y="4581128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9512" y="188640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99C – 4º. Pavimento</a:t>
            </a:r>
            <a:endParaRPr lang="en-US" sz="24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2424745" y="-1876068"/>
            <a:ext cx="4294510" cy="914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1403648" y="12687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1720" y="12687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71800" y="12687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5616" y="242088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03648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23728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43808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63888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63888" y="12687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08104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28184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48264" y="350100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8344" y="34290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56176" y="13407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76256" y="13407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24328" y="13407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84368" y="249289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11960" y="1628800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88024" y="1628800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4008" y="378904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5536" y="2780928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04448" y="2780928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580112" y="191683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5936" y="3933056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04048" y="3933056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23928" y="112474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76056" y="112474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9512" y="155679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48464" y="155679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1047" t="548"/>
          <a:stretch>
            <a:fillRect/>
          </a:stretch>
        </p:blipFill>
        <p:spPr bwMode="auto">
          <a:xfrm rot="-5400000">
            <a:off x="2375009" y="-1722335"/>
            <a:ext cx="4462480" cy="857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1835696" y="1628800"/>
            <a:ext cx="324016" cy="25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>
            <a:off x="1835696" y="126876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>
            <a:off x="2411760" y="1340768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>
            <a:off x="2267744" y="2996952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6660232" y="1484784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>
            <a:off x="6228184" y="3068960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>
            <a:off x="6948264" y="3068960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>
            <a:off x="7668344" y="3068960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Oval 44"/>
          <p:cNvSpPr/>
          <p:nvPr/>
        </p:nvSpPr>
        <p:spPr>
          <a:xfrm>
            <a:off x="5724128" y="1124744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5544000" y="3492000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395536" y="332656"/>
            <a:ext cx="612067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91A – Pavimento Térreo</a:t>
            </a:r>
            <a:endParaRPr lang="en-US" sz="2400" b="1" dirty="0"/>
          </a:p>
        </p:txBody>
      </p:sp>
      <p:pic>
        <p:nvPicPr>
          <p:cNvPr id="44" name="Picture 43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44408" y="3068960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71600" y="292494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27984" y="126876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932040" y="126876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52120" y="112474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8104" y="342900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67744" y="299695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11760" y="13407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56176" y="299695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876256" y="299695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96336" y="299695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995936" y="306896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660232" y="14847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35696" y="1268760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2186320" y="-2186320"/>
            <a:ext cx="4771361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323529" y="332656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91A – Pavimento Superior</a:t>
            </a:r>
            <a:endParaRPr lang="en-US" sz="2400" b="1" dirty="0"/>
          </a:p>
        </p:txBody>
      </p:sp>
      <p:pic>
        <p:nvPicPr>
          <p:cNvPr id="27" name="Picture 26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2241561" y="-1513369"/>
            <a:ext cx="4536507" cy="866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5536" y="332656"/>
            <a:ext cx="612067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91</a:t>
            </a:r>
            <a:r>
              <a:rPr lang="pt-BR" sz="2400" dirty="0" smtClean="0"/>
              <a:t>B</a:t>
            </a:r>
            <a:r>
              <a:rPr lang="pt-BR" sz="2400" b="1" dirty="0" smtClean="0"/>
              <a:t> – Pavimento Térreo</a:t>
            </a:r>
            <a:endParaRPr lang="en-US" sz="24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2184084" y="-2186547"/>
            <a:ext cx="4797152" cy="917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1520" y="332656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91B – Pavimento Superior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2146559" y="-1496816"/>
            <a:ext cx="4706865" cy="864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1520" y="216025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95C – 3º. Pavimento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3568" y="184482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44408" y="270892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67744" y="234888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15616" y="3933056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0384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794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60032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6136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60232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32240" y="32849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68144" y="32849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76056" y="321297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96336" y="321297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31840" y="3933056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63888" y="263691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475656" y="112474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87624" y="1916832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59632" y="2276872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60232" y="1844824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79912" y="4581128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1520" y="216025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95C – 4º. Pavimento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4992" r="7890"/>
          <a:stretch>
            <a:fillRect/>
          </a:stretch>
        </p:blipFill>
        <p:spPr bwMode="auto">
          <a:xfrm rot="-5400000">
            <a:off x="2241600" y="-1369392"/>
            <a:ext cx="4405583" cy="824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3568" y="184482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44408" y="270892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83968" y="2780928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9752" y="227687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403648" y="371703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0384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794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60032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6136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60232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32240" y="31409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68144" y="31409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76056" y="30689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96336" y="30689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596336" y="14847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83768" y="378904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03848" y="378904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63888" y="263691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19672" y="112474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403648" y="184482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475656" y="2276872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995936" y="2780928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79912" y="4581128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6326" r="15023"/>
          <a:stretch>
            <a:fillRect/>
          </a:stretch>
        </p:blipFill>
        <p:spPr bwMode="auto">
          <a:xfrm rot="-5400000">
            <a:off x="2223112" y="-1206889"/>
            <a:ext cx="4375313" cy="803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9512" y="188640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95C – 5º. Pavimento</a:t>
            </a:r>
            <a:endParaRPr lang="en-US" sz="2400" b="1" dirty="0"/>
          </a:p>
        </p:txBody>
      </p:sp>
      <p:sp>
        <p:nvSpPr>
          <p:cNvPr id="34" name="Oval 33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0384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95936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60032" y="16288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4128" y="16288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60232" y="162880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8144" y="31409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60232" y="3140968"/>
            <a:ext cx="207640" cy="1811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52320" y="3140968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452320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19672" y="1196752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475656" y="184482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403648" y="2276872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100392" y="270892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55576" y="191683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995936" y="2420888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95936" y="335699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08104" y="270892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39752" y="227687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331640" y="3789040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79912" y="4437112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488" r="12651"/>
          <a:stretch>
            <a:fillRect/>
          </a:stretch>
        </p:blipFill>
        <p:spPr bwMode="auto">
          <a:xfrm rot="-5400000">
            <a:off x="2182924" y="-1312330"/>
            <a:ext cx="4344491" cy="806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58"/>
          <p:cNvSpPr/>
          <p:nvPr/>
        </p:nvSpPr>
        <p:spPr>
          <a:xfrm>
            <a:off x="3707904" y="4365104"/>
            <a:ext cx="23762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_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2440" y="0"/>
            <a:ext cx="611560" cy="6219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9512" y="188640"/>
            <a:ext cx="45365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smtClean="0"/>
              <a:t>Prédio 95C – 6º. Pavimento</a:t>
            </a:r>
            <a:endParaRPr lang="en-US" sz="24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55720"/>
              </p:ext>
            </p:extLst>
          </p:nvPr>
        </p:nvGraphicFramePr>
        <p:xfrm>
          <a:off x="120888" y="4941168"/>
          <a:ext cx="88815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72"/>
                <a:gridCol w="5427656"/>
                <a:gridCol w="1163065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Gradação de risco</a:t>
                      </a:r>
                    </a:p>
                    <a:p>
                      <a:pPr algn="l"/>
                      <a:endParaRPr lang="pt-BR" sz="8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8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</a:p>
                    <a:p>
                      <a:pPr algn="l"/>
                      <a:r>
                        <a:rPr lang="pt-BR" sz="8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Pequeno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Médio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algn="l"/>
                      <a:endParaRPr lang="pt-BR" sz="10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0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Grande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Definição dos riscos</a:t>
                      </a:r>
                    </a:p>
                    <a:p>
                      <a:pPr algn="l"/>
                      <a:endParaRPr lang="pt-BR" sz="900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6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</a:t>
                      </a:r>
                      <a:r>
                        <a:rPr lang="pt-BR" sz="1100" b="0" u="sng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Risco de acidente</a:t>
                      </a:r>
                      <a:r>
                        <a:rPr lang="pt-BR" sz="110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 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Equipamentos energizados/Queda de escada.     </a:t>
                      </a:r>
                    </a:p>
                    <a:p>
                      <a:pPr algn="l"/>
                      <a:endParaRPr lang="pt-BR" sz="1100" b="0" strike="noStrike" baseline="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l"/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ergonômico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:</a:t>
                      </a:r>
                      <a:r>
                        <a:rPr lang="pt-BR" sz="1100" b="1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pt-BR" sz="11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Postura inadequada</a:t>
                      </a:r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</a:t>
                      </a:r>
                    </a:p>
                    <a:p>
                      <a:pPr algn="l"/>
                      <a:r>
                        <a:rPr lang="pt-BR" sz="700" b="0" strike="noStrike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                        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biológico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Lixo sanitário</a:t>
                      </a:r>
                    </a:p>
                    <a:p>
                      <a:pPr algn="l"/>
                      <a:endParaRPr lang="pt-BR" sz="6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7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u="sng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Risco fisico</a:t>
                      </a:r>
                      <a:r>
                        <a:rPr lang="pt-BR" sz="1100" b="0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: baixa temperatura</a:t>
                      </a:r>
                    </a:p>
                    <a:p>
                      <a:pPr algn="l"/>
                      <a:endParaRPr lang="pt-BR" sz="700" b="0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Mapa de risco gestão 2012</a:t>
                      </a: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endParaRPr lang="pt-BR" sz="1100" b="1" strike="noStrike" kern="1200" baseline="0" dirty="0" smtClean="0">
                        <a:solidFill>
                          <a:schemeClr val="tx1"/>
                        </a:solidFill>
                        <a:latin typeface="Futura Bk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1" strike="noStrike" kern="12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  <a:ea typeface="+mn-ea"/>
                          <a:cs typeface="+mn-cs"/>
                        </a:rPr>
                        <a:t>N° de funcionários do andar/Setor</a:t>
                      </a:r>
                      <a:r>
                        <a:rPr lang="pt-BR" sz="1200" b="1" strike="noStrike" baseline="0" dirty="0" smtClean="0">
                          <a:solidFill>
                            <a:schemeClr val="bg2"/>
                          </a:solidFill>
                          <a:latin typeface="Futura Bk" pitchFamily="34" charset="0"/>
                        </a:rPr>
                        <a:t>: </a:t>
                      </a:r>
                      <a:endParaRPr lang="en-US" sz="1200" b="1" strike="noStrike" baseline="0" dirty="0" smtClean="0">
                        <a:solidFill>
                          <a:schemeClr val="bg2"/>
                        </a:solidFill>
                        <a:latin typeface="Futura Bk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481261" y="6237312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10" y="5742781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611" y="5359828"/>
            <a:ext cx="172800" cy="172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29424" y="5351555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15816" y="5733256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15816" y="609329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5816" y="6453336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1840" y="1484784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2392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88024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80112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44208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36296" y="1556792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52120" y="30689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16216" y="30689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0312" y="306896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283968" y="2708920"/>
            <a:ext cx="172480" cy="1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67744" y="220486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259632" y="3717032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259632" y="1772816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331640" y="220486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47664" y="1124744"/>
            <a:ext cx="172480" cy="168286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1560" y="184482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84368" y="2924944"/>
            <a:ext cx="172480" cy="172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644008" y="321297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95936" y="2708920"/>
            <a:ext cx="172480" cy="1682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06AD52AD28144B90DEA43556D246F" ma:contentTypeVersion="0" ma:contentTypeDescription="Create a new document." ma:contentTypeScope="" ma:versionID="950857eaa39695bef3bfcbbc46b263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0B8F5-26C5-4550-BB1A-5093DDCC4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8874E-6D72-4F62-9AFD-5A1E6BD80F8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BB764F-3B08-4292-898D-C8464A2CA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642</Words>
  <Application>Microsoft Office PowerPoint</Application>
  <PresentationFormat>On-screen Show (4:3)</PresentationFormat>
  <Paragraphs>273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MAPAS DE RISCO PORTO ALEGRE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Pianta</dc:creator>
  <cp:lastModifiedBy>Paula Vaz</cp:lastModifiedBy>
  <cp:revision>26</cp:revision>
  <dcterms:created xsi:type="dcterms:W3CDTF">2012-02-13T14:06:00Z</dcterms:created>
  <dcterms:modified xsi:type="dcterms:W3CDTF">2013-04-15T14:44:20Z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0x010100C1806AD52AD28144B90DEA43556D246F</vt:lpwstr>
  </property>
</Properties>
</file>