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376" r:id="rId5"/>
  </p:sldIdLst>
  <p:sldSz cx="32404050" cy="41405175"/>
  <p:notesSz cx="9774238" cy="14255750"/>
  <p:defaultTextStyle>
    <a:defPPr>
      <a:defRPr lang="en-US"/>
    </a:defPPr>
    <a:lvl1pPr algn="l" defTabSz="3760788" rtl="0" fontAlgn="base">
      <a:spcBef>
        <a:spcPct val="0"/>
      </a:spcBef>
      <a:spcAft>
        <a:spcPct val="0"/>
      </a:spcAft>
      <a:defRPr sz="7400" kern="1200">
        <a:solidFill>
          <a:schemeClr val="tx1"/>
        </a:solidFill>
        <a:latin typeface="Arial" charset="0"/>
        <a:ea typeface="+mn-ea"/>
        <a:cs typeface="Arial" charset="0"/>
      </a:defRPr>
    </a:lvl1pPr>
    <a:lvl2pPr marL="1879600" indent="-1422400" algn="l" defTabSz="3760788" rtl="0" fontAlgn="base">
      <a:spcBef>
        <a:spcPct val="0"/>
      </a:spcBef>
      <a:spcAft>
        <a:spcPct val="0"/>
      </a:spcAft>
      <a:defRPr sz="7400" kern="1200">
        <a:solidFill>
          <a:schemeClr val="tx1"/>
        </a:solidFill>
        <a:latin typeface="Arial" charset="0"/>
        <a:ea typeface="+mn-ea"/>
        <a:cs typeface="Arial" charset="0"/>
      </a:defRPr>
    </a:lvl2pPr>
    <a:lvl3pPr marL="3760788" indent="-2846388" algn="l" defTabSz="3760788" rtl="0" fontAlgn="base">
      <a:spcBef>
        <a:spcPct val="0"/>
      </a:spcBef>
      <a:spcAft>
        <a:spcPct val="0"/>
      </a:spcAft>
      <a:defRPr sz="7400" kern="1200">
        <a:solidFill>
          <a:schemeClr val="tx1"/>
        </a:solidFill>
        <a:latin typeface="Arial" charset="0"/>
        <a:ea typeface="+mn-ea"/>
        <a:cs typeface="Arial" charset="0"/>
      </a:defRPr>
    </a:lvl3pPr>
    <a:lvl4pPr marL="5641975" indent="-4270375" algn="l" defTabSz="3760788" rtl="0" fontAlgn="base">
      <a:spcBef>
        <a:spcPct val="0"/>
      </a:spcBef>
      <a:spcAft>
        <a:spcPct val="0"/>
      </a:spcAft>
      <a:defRPr sz="7400" kern="1200">
        <a:solidFill>
          <a:schemeClr val="tx1"/>
        </a:solidFill>
        <a:latin typeface="Arial" charset="0"/>
        <a:ea typeface="+mn-ea"/>
        <a:cs typeface="Arial" charset="0"/>
      </a:defRPr>
    </a:lvl4pPr>
    <a:lvl5pPr marL="7523163" indent="-5694363" algn="l" defTabSz="3760788" rtl="0" fontAlgn="base">
      <a:spcBef>
        <a:spcPct val="0"/>
      </a:spcBef>
      <a:spcAft>
        <a:spcPct val="0"/>
      </a:spcAft>
      <a:defRPr sz="7400" kern="1200">
        <a:solidFill>
          <a:schemeClr val="tx1"/>
        </a:solidFill>
        <a:latin typeface="Arial" charset="0"/>
        <a:ea typeface="+mn-ea"/>
        <a:cs typeface="Arial" charset="0"/>
      </a:defRPr>
    </a:lvl5pPr>
    <a:lvl6pPr marL="2286000" algn="l" defTabSz="914400" rtl="0" eaLnBrk="1" latinLnBrk="0" hangingPunct="1">
      <a:defRPr sz="7400" kern="1200">
        <a:solidFill>
          <a:schemeClr val="tx1"/>
        </a:solidFill>
        <a:latin typeface="Arial" charset="0"/>
        <a:ea typeface="+mn-ea"/>
        <a:cs typeface="Arial" charset="0"/>
      </a:defRPr>
    </a:lvl6pPr>
    <a:lvl7pPr marL="2743200" algn="l" defTabSz="914400" rtl="0" eaLnBrk="1" latinLnBrk="0" hangingPunct="1">
      <a:defRPr sz="7400" kern="1200">
        <a:solidFill>
          <a:schemeClr val="tx1"/>
        </a:solidFill>
        <a:latin typeface="Arial" charset="0"/>
        <a:ea typeface="+mn-ea"/>
        <a:cs typeface="Arial" charset="0"/>
      </a:defRPr>
    </a:lvl7pPr>
    <a:lvl8pPr marL="3200400" algn="l" defTabSz="914400" rtl="0" eaLnBrk="1" latinLnBrk="0" hangingPunct="1">
      <a:defRPr sz="7400" kern="1200">
        <a:solidFill>
          <a:schemeClr val="tx1"/>
        </a:solidFill>
        <a:latin typeface="Arial" charset="0"/>
        <a:ea typeface="+mn-ea"/>
        <a:cs typeface="Arial" charset="0"/>
      </a:defRPr>
    </a:lvl8pPr>
    <a:lvl9pPr marL="3657600" algn="l" defTabSz="914400" rtl="0" eaLnBrk="1" latinLnBrk="0" hangingPunct="1">
      <a:defRPr sz="7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F39900"/>
    <a:srgbClr val="007FC5"/>
    <a:srgbClr val="CC0066"/>
    <a:srgbClr val="CC008F"/>
    <a:srgbClr val="EB5F01"/>
    <a:srgbClr val="56378A"/>
    <a:srgbClr val="00A145"/>
    <a:srgbClr val="00A1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38" autoAdjust="0"/>
    <p:restoredTop sz="98837" autoAdjust="0"/>
  </p:normalViewPr>
  <p:slideViewPr>
    <p:cSldViewPr snapToGrid="0">
      <p:cViewPr>
        <p:scale>
          <a:sx n="30" d="100"/>
          <a:sy n="30" d="100"/>
        </p:scale>
        <p:origin x="-1416" y="1848"/>
      </p:cViewPr>
      <p:guideLst>
        <p:guide orient="horz" pos="1734"/>
        <p:guide orient="horz" pos="13028"/>
        <p:guide orient="horz" pos="25230"/>
        <p:guide orient="horz" pos="22526"/>
        <p:guide orient="horz" pos="6931"/>
        <p:guide pos="1049"/>
        <p:guide pos="19395"/>
        <p:guide pos="10206"/>
        <p:guide pos="193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3564" y="-96"/>
      </p:cViewPr>
      <p:guideLst>
        <p:guide orient="horz" pos="8706"/>
        <p:guide pos="3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2"/>
          <p:cNvSpPr>
            <a:spLocks noGrp="1"/>
          </p:cNvSpPr>
          <p:nvPr>
            <p:ph type="dt" idx="1"/>
          </p:nvPr>
        </p:nvSpPr>
        <p:spPr>
          <a:xfrm>
            <a:off x="7636124" y="13820158"/>
            <a:ext cx="1726329" cy="418268"/>
          </a:xfrm>
          <a:prstGeom prst="rect">
            <a:avLst/>
          </a:prstGeom>
        </p:spPr>
        <p:txBody>
          <a:bodyPr vert="horz" lIns="137306" tIns="68653" rIns="137306" bIns="68653" rtlCol="0" anchor="b"/>
          <a:lstStyle>
            <a:lvl1pPr marL="0" algn="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29EA8257-CD18-4820-AE88-85FEC2F41B2F}" type="datetime3">
              <a:rPr/>
              <a:pPr>
                <a:defRPr/>
              </a:pPr>
              <a:t>2 August 2012</a:t>
            </a:fld>
            <a:endParaRPr dirty="0"/>
          </a:p>
        </p:txBody>
      </p:sp>
      <p:sp>
        <p:nvSpPr>
          <p:cNvPr id="7" name="Footer Placeholder 5"/>
          <p:cNvSpPr>
            <a:spLocks noGrp="1"/>
          </p:cNvSpPr>
          <p:nvPr>
            <p:ph type="ftr" sz="quarter" idx="2"/>
          </p:nvPr>
        </p:nvSpPr>
        <p:spPr>
          <a:xfrm>
            <a:off x="411786" y="13820158"/>
            <a:ext cx="1742167" cy="418268"/>
          </a:xfrm>
          <a:prstGeom prst="rect">
            <a:avLst/>
          </a:prstGeom>
        </p:spPr>
        <p:txBody>
          <a:bodyPr vert="horz" lIns="137306" tIns="68653" rIns="137306" bIns="68653" rtlCol="0" anchor="b"/>
          <a:lstStyle>
            <a:lvl1pPr algn="l" defTabSz="5649055" fontAlgn="auto">
              <a:spcBef>
                <a:spcPts val="0"/>
              </a:spcBef>
              <a:spcAft>
                <a:spcPts val="0"/>
              </a:spcAft>
              <a:defRPr sz="1200">
                <a:solidFill>
                  <a:schemeClr val="tx1"/>
                </a:solidFill>
                <a:latin typeface="Futura Bk" pitchFamily="34" charset="0"/>
                <a:cs typeface="+mn-cs"/>
              </a:defRPr>
            </a:lvl1pPr>
          </a:lstStyle>
          <a:p>
            <a:pPr>
              <a:defRPr/>
            </a:pPr>
            <a:r>
              <a:rPr lang="en-US"/>
              <a:t>HP Confidential</a:t>
            </a:r>
            <a:endParaRPr lang="en-US" dirty="0"/>
          </a:p>
        </p:txBody>
      </p:sp>
      <p:sp>
        <p:nvSpPr>
          <p:cNvPr id="8" name="Slide Number Placeholder 6"/>
          <p:cNvSpPr>
            <a:spLocks noGrp="1"/>
          </p:cNvSpPr>
          <p:nvPr>
            <p:ph type="sldNum" sz="quarter" idx="3"/>
          </p:nvPr>
        </p:nvSpPr>
        <p:spPr>
          <a:xfrm>
            <a:off x="4452708" y="13820158"/>
            <a:ext cx="850721" cy="418268"/>
          </a:xfrm>
          <a:prstGeom prst="rect">
            <a:avLst/>
          </a:prstGeom>
        </p:spPr>
        <p:txBody>
          <a:bodyPr vert="horz" lIns="137306" tIns="68653" rIns="137306" bIns="68653" rtlCol="0" anchor="b"/>
          <a:lstStyle>
            <a:lvl1pPr marL="0" algn="ct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2C42A470-D2DE-4836-B92E-7061C5E9E1FC}" type="slidenum">
              <a:rPr/>
              <a:pPr>
                <a:defRPr/>
              </a:pPr>
              <a:t>‹#›</a:t>
            </a:fld>
            <a:endParaRPr/>
          </a:p>
        </p:txBody>
      </p:sp>
      <p:sp>
        <p:nvSpPr>
          <p:cNvPr id="9" name="Header Placeholder 1"/>
          <p:cNvSpPr>
            <a:spLocks noGrp="1"/>
          </p:cNvSpPr>
          <p:nvPr>
            <p:ph type="hdr" sz="quarter"/>
          </p:nvPr>
        </p:nvSpPr>
        <p:spPr>
          <a:xfrm>
            <a:off x="411785" y="47025"/>
            <a:ext cx="4235503" cy="712788"/>
          </a:xfrm>
          <a:prstGeom prst="rect">
            <a:avLst/>
          </a:prstGeom>
        </p:spPr>
        <p:txBody>
          <a:bodyPr vert="horz" lIns="137306" tIns="68653" rIns="137306" bIns="68653" rtlCol="0"/>
          <a:lstStyle>
            <a:lvl1pPr algn="l" defTabSz="5649055" fontAlgn="auto">
              <a:spcBef>
                <a:spcPts val="0"/>
              </a:spcBef>
              <a:spcAft>
                <a:spcPts val="0"/>
              </a:spcAft>
              <a:defRPr sz="1800">
                <a:latin typeface="Futura Bk" pitchFamily="34" charset="0"/>
                <a:cs typeface="+mn-cs"/>
              </a:defRPr>
            </a:lvl1pPr>
          </a:lstStyle>
          <a:p>
            <a:pPr>
              <a:defRPr/>
            </a:pPr>
            <a:endParaRPr lang="en-US"/>
          </a:p>
        </p:txBody>
      </p:sp>
    </p:spTree>
    <p:extLst>
      <p:ext uri="{BB962C8B-B14F-4D97-AF65-F5344CB8AC3E}">
        <p14:creationId xmlns:p14="http://schemas.microsoft.com/office/powerpoint/2010/main" val="6947900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11785" y="47025"/>
            <a:ext cx="4235503" cy="712788"/>
          </a:xfrm>
          <a:prstGeom prst="rect">
            <a:avLst/>
          </a:prstGeom>
        </p:spPr>
        <p:txBody>
          <a:bodyPr vert="horz" lIns="137306" tIns="68653" rIns="137306" bIns="68653" rtlCol="0"/>
          <a:lstStyle>
            <a:lvl1pPr algn="l" defTabSz="5649055" fontAlgn="auto">
              <a:spcBef>
                <a:spcPts val="0"/>
              </a:spcBef>
              <a:spcAft>
                <a:spcPts val="0"/>
              </a:spcAft>
              <a:defRPr sz="1800">
                <a:latin typeface="Futura Bk" pitchFamily="34" charset="0"/>
                <a:cs typeface="+mn-cs"/>
              </a:defRPr>
            </a:lvl1pPr>
          </a:lstStyle>
          <a:p>
            <a:pPr>
              <a:defRPr/>
            </a:pPr>
            <a:endParaRPr lang="en-US"/>
          </a:p>
        </p:txBody>
      </p:sp>
      <p:sp>
        <p:nvSpPr>
          <p:cNvPr id="3" name="Date Placeholder 2"/>
          <p:cNvSpPr>
            <a:spLocks noGrp="1"/>
          </p:cNvSpPr>
          <p:nvPr>
            <p:ph type="dt" idx="1"/>
          </p:nvPr>
        </p:nvSpPr>
        <p:spPr>
          <a:xfrm>
            <a:off x="7636124" y="13820158"/>
            <a:ext cx="1726329" cy="418268"/>
          </a:xfrm>
          <a:prstGeom prst="rect">
            <a:avLst/>
          </a:prstGeom>
        </p:spPr>
        <p:txBody>
          <a:bodyPr vert="horz" lIns="137306" tIns="68653" rIns="137306" bIns="68653" rtlCol="0" anchor="b"/>
          <a:lstStyle>
            <a:lvl1pPr marL="0" algn="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E2DDDFD9-98EF-4180-BD7D-4419D846150B}" type="datetime3">
              <a:rPr/>
              <a:pPr>
                <a:defRPr/>
              </a:pPr>
              <a:t>2 August 2012</a:t>
            </a:fld>
            <a:endParaRPr dirty="0"/>
          </a:p>
        </p:txBody>
      </p:sp>
      <p:sp>
        <p:nvSpPr>
          <p:cNvPr id="4" name="Slide Image Placeholder 3"/>
          <p:cNvSpPr>
            <a:spLocks noGrp="1" noRot="1" noChangeAspect="1"/>
          </p:cNvSpPr>
          <p:nvPr>
            <p:ph type="sldImg" idx="2"/>
          </p:nvPr>
        </p:nvSpPr>
        <p:spPr>
          <a:xfrm>
            <a:off x="2797175" y="1068388"/>
            <a:ext cx="4181475" cy="5346700"/>
          </a:xfrm>
          <a:prstGeom prst="rect">
            <a:avLst/>
          </a:prstGeom>
          <a:noFill/>
          <a:ln w="12700">
            <a:solidFill>
              <a:prstClr val="black"/>
            </a:solidFill>
          </a:ln>
        </p:spPr>
        <p:txBody>
          <a:bodyPr vert="horz" lIns="137306" tIns="68653" rIns="137306" bIns="68653" rtlCol="0" anchor="ctr"/>
          <a:lstStyle/>
          <a:p>
            <a:pPr lvl="0"/>
            <a:endParaRPr lang="en-US" noProof="0"/>
          </a:p>
        </p:txBody>
      </p:sp>
      <p:sp>
        <p:nvSpPr>
          <p:cNvPr id="5" name="Notes Placeholder 4"/>
          <p:cNvSpPr>
            <a:spLocks noGrp="1"/>
          </p:cNvSpPr>
          <p:nvPr>
            <p:ph type="body" sz="quarter" idx="3"/>
          </p:nvPr>
        </p:nvSpPr>
        <p:spPr>
          <a:xfrm>
            <a:off x="411785" y="6771481"/>
            <a:ext cx="8950668" cy="6415088"/>
          </a:xfrm>
          <a:prstGeom prst="rect">
            <a:avLst/>
          </a:prstGeom>
        </p:spPr>
        <p:txBody>
          <a:bodyPr vert="horz" lIns="137306" tIns="68653" rIns="137306" bIns="68653"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411786" y="13820158"/>
            <a:ext cx="1742167" cy="418268"/>
          </a:xfrm>
          <a:prstGeom prst="rect">
            <a:avLst/>
          </a:prstGeom>
        </p:spPr>
        <p:txBody>
          <a:bodyPr vert="horz" lIns="137306" tIns="68653" rIns="137306" bIns="68653" rtlCol="0" anchor="b"/>
          <a:lstStyle>
            <a:lvl1pPr algn="l" defTabSz="5649055" fontAlgn="auto">
              <a:spcBef>
                <a:spcPts val="0"/>
              </a:spcBef>
              <a:spcAft>
                <a:spcPts val="0"/>
              </a:spcAft>
              <a:defRPr sz="1200">
                <a:solidFill>
                  <a:schemeClr val="tx1"/>
                </a:solidFill>
                <a:latin typeface="Futura Bk" pitchFamily="34" charset="0"/>
                <a:cs typeface="+mn-cs"/>
              </a:defRPr>
            </a:lvl1pPr>
          </a:lstStyle>
          <a:p>
            <a:pPr>
              <a:defRPr/>
            </a:pPr>
            <a:r>
              <a:rPr lang="en-US"/>
              <a:t>HP Confidential</a:t>
            </a:r>
            <a:endParaRPr lang="en-US" dirty="0"/>
          </a:p>
        </p:txBody>
      </p:sp>
      <p:sp>
        <p:nvSpPr>
          <p:cNvPr id="7" name="Slide Number Placeholder 6"/>
          <p:cNvSpPr>
            <a:spLocks noGrp="1"/>
          </p:cNvSpPr>
          <p:nvPr>
            <p:ph type="sldNum" sz="quarter" idx="5"/>
          </p:nvPr>
        </p:nvSpPr>
        <p:spPr>
          <a:xfrm>
            <a:off x="4452708" y="13820158"/>
            <a:ext cx="850721" cy="418268"/>
          </a:xfrm>
          <a:prstGeom prst="rect">
            <a:avLst/>
          </a:prstGeom>
        </p:spPr>
        <p:txBody>
          <a:bodyPr vert="horz" lIns="137306" tIns="68653" rIns="137306" bIns="68653" rtlCol="0" anchor="b"/>
          <a:lstStyle>
            <a:lvl1pPr marL="0" algn="ct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E73E4B79-3799-4C53-BE3B-927BC59B1984}" type="slidenum">
              <a:rPr/>
              <a:pPr>
                <a:defRPr/>
              </a:pPr>
              <a:t>‹#›</a:t>
            </a:fld>
            <a:endParaRPr/>
          </a:p>
        </p:txBody>
      </p:sp>
    </p:spTree>
    <p:extLst>
      <p:ext uri="{BB962C8B-B14F-4D97-AF65-F5344CB8AC3E}">
        <p14:creationId xmlns:p14="http://schemas.microsoft.com/office/powerpoint/2010/main" val="3232617340"/>
      </p:ext>
    </p:extLst>
  </p:cSld>
  <p:clrMap bg1="lt1" tx1="dk1" bg2="lt2" tx2="dk2" accent1="accent1" accent2="accent2" accent3="accent3" accent4="accent4" accent5="accent5" accent6="accent6" hlink="hlink" folHlink="folHlink"/>
  <p:hf/>
  <p:notesStyle>
    <a:lvl1pPr algn="l" defTabSz="3760788" rtl="0" eaLnBrk="0" fontAlgn="base" hangingPunct="0">
      <a:spcBef>
        <a:spcPct val="30000"/>
      </a:spcBef>
      <a:spcAft>
        <a:spcPct val="0"/>
      </a:spcAft>
      <a:defRPr sz="4900" kern="1200">
        <a:solidFill>
          <a:schemeClr val="tx1"/>
        </a:solidFill>
        <a:latin typeface="Futura Bk" pitchFamily="34" charset="0"/>
        <a:ea typeface="+mn-ea"/>
        <a:cs typeface="+mn-cs"/>
      </a:defRPr>
    </a:lvl1pPr>
    <a:lvl2pPr marL="692150"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2pPr>
    <a:lvl3pPr marL="1430338"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3pPr>
    <a:lvl4pPr marL="1879600"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4pPr>
    <a:lvl5pPr marL="2128838"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Line with Content">
    <p:spTree>
      <p:nvGrpSpPr>
        <p:cNvPr id="1" name=""/>
        <p:cNvGrpSpPr/>
        <p:nvPr/>
      </p:nvGrpSpPr>
      <p:grpSpPr>
        <a:xfrm>
          <a:off x="0" y="0"/>
          <a:ext cx="0" cy="0"/>
          <a:chOff x="0" y="0"/>
          <a:chExt cx="0" cy="0"/>
        </a:xfrm>
      </p:grpSpPr>
      <p:sp>
        <p:nvSpPr>
          <p:cNvPr id="9"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27" name="Text Placeholder 26"/>
          <p:cNvSpPr>
            <a:spLocks noGrp="1"/>
          </p:cNvSpPr>
          <p:nvPr>
            <p:ph type="body" sz="quarter" idx="10"/>
          </p:nvPr>
        </p:nvSpPr>
        <p:spPr>
          <a:xfrm>
            <a:off x="1296162" y="6900860"/>
            <a:ext cx="29584897" cy="30229612"/>
          </a:xfrm>
          <a:prstGeom prst="rect">
            <a:avLst/>
          </a:prstGeom>
        </p:spPr>
        <p:txBody>
          <a:bodyPr>
            <a:normAutofit/>
          </a:bodyPr>
          <a:lstStyle>
            <a:lvl1pPr>
              <a:lnSpc>
                <a:spcPct val="110000"/>
              </a:lnSpc>
              <a:spcBef>
                <a:spcPts val="4114"/>
              </a:spcBef>
              <a:buClr>
                <a:srgbClr val="000000"/>
              </a:buClr>
              <a:defRPr>
                <a:solidFill>
                  <a:srgbClr val="000000"/>
                </a:solidFill>
              </a:defRPr>
            </a:lvl1pPr>
            <a:lvl2pPr marL="1410759" indent="-470253">
              <a:lnSpc>
                <a:spcPct val="110000"/>
              </a:lnSpc>
              <a:spcBef>
                <a:spcPts val="2057"/>
              </a:spcBef>
              <a:buSzPct val="80000"/>
              <a:buFont typeface="Arial" pitchFamily="34" charset="0"/>
              <a:buChar char="•"/>
              <a:defRPr>
                <a:solidFill>
                  <a:srgbClr val="000000"/>
                </a:solidFill>
              </a:defRPr>
            </a:lvl2pPr>
            <a:lvl3pPr marL="2351265" indent="-692317">
              <a:lnSpc>
                <a:spcPct val="110000"/>
              </a:lnSpc>
              <a:spcBef>
                <a:spcPts val="1646"/>
              </a:spcBef>
              <a:buFont typeface="Futura Bk" pitchFamily="34" charset="0"/>
              <a:buChar char="−"/>
              <a:defRPr sz="4900">
                <a:solidFill>
                  <a:srgbClr val="000000"/>
                </a:solidFill>
              </a:defRPr>
            </a:lvl3pPr>
            <a:lvl4pPr marL="3291771" indent="-470253">
              <a:lnSpc>
                <a:spcPct val="110000"/>
              </a:lnSpc>
              <a:spcBef>
                <a:spcPts val="1646"/>
              </a:spcBef>
              <a:buSzPct val="80000"/>
              <a:buFont typeface="Arial" pitchFamily="34" charset="0"/>
              <a:buChar char="•"/>
              <a:defRPr sz="4900">
                <a:solidFill>
                  <a:srgbClr val="000000"/>
                </a:solidFill>
              </a:defRPr>
            </a:lvl4pPr>
            <a:lvl5pPr marL="4232278" indent="-718442">
              <a:lnSpc>
                <a:spcPct val="110000"/>
              </a:lnSpc>
              <a:spcBef>
                <a:spcPts val="1646"/>
              </a:spcBef>
              <a:buFont typeface="Futura Bk" pitchFamily="34" charset="0"/>
              <a:buChar char="−"/>
              <a:defRPr sz="49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0" name="Text Placeholder 11"/>
          <p:cNvSpPr>
            <a:spLocks noGrp="1"/>
          </p:cNvSpPr>
          <p:nvPr>
            <p:ph type="body" sz="quarter" idx="17"/>
          </p:nvPr>
        </p:nvSpPr>
        <p:spPr>
          <a:xfrm>
            <a:off x="1316420" y="9181448"/>
            <a:ext cx="9586194"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31" name="Text Placeholder 11"/>
          <p:cNvSpPr>
            <a:spLocks noGrp="1"/>
          </p:cNvSpPr>
          <p:nvPr>
            <p:ph type="body" sz="quarter" idx="18"/>
          </p:nvPr>
        </p:nvSpPr>
        <p:spPr>
          <a:xfrm>
            <a:off x="11307667" y="9181448"/>
            <a:ext cx="9586198"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32" name="Text Placeholder 11"/>
          <p:cNvSpPr>
            <a:spLocks noGrp="1"/>
          </p:cNvSpPr>
          <p:nvPr>
            <p:ph type="body" sz="quarter" idx="19"/>
          </p:nvPr>
        </p:nvSpPr>
        <p:spPr>
          <a:xfrm>
            <a:off x="21310167" y="9181448"/>
            <a:ext cx="9586198"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17"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6" name="Text Placeholder 26"/>
          <p:cNvSpPr>
            <a:spLocks noGrp="1"/>
          </p:cNvSpPr>
          <p:nvPr>
            <p:ph type="body" sz="quarter" idx="10"/>
          </p:nvPr>
        </p:nvSpPr>
        <p:spPr>
          <a:xfrm>
            <a:off x="1316418"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26"/>
          <p:cNvSpPr>
            <a:spLocks noGrp="1"/>
          </p:cNvSpPr>
          <p:nvPr>
            <p:ph type="body" sz="quarter" idx="20"/>
          </p:nvPr>
        </p:nvSpPr>
        <p:spPr>
          <a:xfrm>
            <a:off x="11307667"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26"/>
          <p:cNvSpPr>
            <a:spLocks noGrp="1"/>
          </p:cNvSpPr>
          <p:nvPr>
            <p:ph type="body" sz="quarter" idx="21"/>
          </p:nvPr>
        </p:nvSpPr>
        <p:spPr>
          <a:xfrm>
            <a:off x="21298916"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1271409" y="5309830"/>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5"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
                <a:srgbClr val="000000"/>
              </a:buClr>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4" name="Text Placeholder 26"/>
          <p:cNvSpPr>
            <a:spLocks noGrp="1"/>
          </p:cNvSpPr>
          <p:nvPr>
            <p:ph type="body" sz="quarter" idx="10"/>
          </p:nvPr>
        </p:nvSpPr>
        <p:spPr>
          <a:xfrm>
            <a:off x="1296162" y="9237955"/>
            <a:ext cx="29584897" cy="27769071"/>
          </a:xfrm>
          <a:prstGeom prst="rect">
            <a:avLst/>
          </a:prstGeom>
        </p:spPr>
        <p:txBody>
          <a:bodyPr>
            <a:normAutofit/>
          </a:bodyPr>
          <a:lstStyle>
            <a:lvl1pPr>
              <a:lnSpc>
                <a:spcPct val="110000"/>
              </a:lnSpc>
              <a:spcBef>
                <a:spcPts val="4114"/>
              </a:spcBef>
              <a:buClr>
                <a:srgbClr val="000000"/>
              </a:buClr>
              <a:defRPr>
                <a:solidFill>
                  <a:srgbClr val="000000"/>
                </a:solidFill>
              </a:defRPr>
            </a:lvl1pPr>
            <a:lvl2pPr marL="1410759" indent="-470253">
              <a:lnSpc>
                <a:spcPct val="110000"/>
              </a:lnSpc>
              <a:spcBef>
                <a:spcPts val="2057"/>
              </a:spcBef>
              <a:buClr>
                <a:srgbClr val="000000"/>
              </a:buClr>
              <a:buSzPct val="80000"/>
              <a:buFont typeface="Arial" pitchFamily="34" charset="0"/>
              <a:buChar char="•"/>
              <a:defRPr>
                <a:solidFill>
                  <a:srgbClr val="000000"/>
                </a:solidFill>
              </a:defRPr>
            </a:lvl2pPr>
            <a:lvl3pPr marL="2351265" indent="-692317">
              <a:lnSpc>
                <a:spcPct val="110000"/>
              </a:lnSpc>
              <a:spcBef>
                <a:spcPts val="1646"/>
              </a:spcBef>
              <a:buClr>
                <a:srgbClr val="000000"/>
              </a:buClr>
              <a:buFont typeface="Futura Bk" pitchFamily="34" charset="0"/>
              <a:buChar char="−"/>
              <a:defRPr sz="4900">
                <a:solidFill>
                  <a:srgbClr val="000000"/>
                </a:solidFill>
              </a:defRPr>
            </a:lvl3pPr>
            <a:lvl4pPr marL="3291771" indent="-470253">
              <a:lnSpc>
                <a:spcPct val="110000"/>
              </a:lnSpc>
              <a:spcBef>
                <a:spcPts val="1646"/>
              </a:spcBef>
              <a:buClr>
                <a:srgbClr val="000000"/>
              </a:buClr>
              <a:buSzPct val="80000"/>
              <a:buFont typeface="Arial" pitchFamily="34" charset="0"/>
              <a:buChar char="•"/>
              <a:defRPr sz="4900">
                <a:solidFill>
                  <a:srgbClr val="000000"/>
                </a:solidFill>
              </a:defRPr>
            </a:lvl4pPr>
            <a:lvl5pPr marL="4232278" indent="-718442">
              <a:lnSpc>
                <a:spcPct val="110000"/>
              </a:lnSpc>
              <a:spcBef>
                <a:spcPts val="1646"/>
              </a:spcBef>
              <a:buClr>
                <a:srgbClr val="000000"/>
              </a:buClr>
              <a:buFont typeface="Futura Bk" pitchFamily="34" charset="0"/>
              <a:buChar char="−"/>
              <a:defRPr sz="49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Line with Subtitle">
    <p:spTree>
      <p:nvGrpSpPr>
        <p:cNvPr id="1" name=""/>
        <p:cNvGrpSpPr/>
        <p:nvPr/>
      </p:nvGrpSpPr>
      <p:grpSpPr>
        <a:xfrm>
          <a:off x="0" y="0"/>
          <a:ext cx="0" cy="0"/>
          <a:chOff x="0" y="0"/>
          <a:chExt cx="0" cy="0"/>
        </a:xfrm>
      </p:grpSpPr>
      <p:sp>
        <p:nvSpPr>
          <p:cNvPr id="12" name="Text Placeholder 12"/>
          <p:cNvSpPr>
            <a:spLocks noGrp="1"/>
          </p:cNvSpPr>
          <p:nvPr>
            <p:ph type="body" sz="quarter" idx="14"/>
          </p:nvPr>
        </p:nvSpPr>
        <p:spPr>
          <a:xfrm>
            <a:off x="1271409" y="5309830"/>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3"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Only">
    <p:spTree>
      <p:nvGrpSpPr>
        <p:cNvPr id="1" name=""/>
        <p:cNvGrpSpPr/>
        <p:nvPr/>
      </p:nvGrpSpPr>
      <p:grpSpPr>
        <a:xfrm>
          <a:off x="0" y="0"/>
          <a:ext cx="0" cy="0"/>
          <a:chOff x="0" y="0"/>
          <a:chExt cx="0" cy="0"/>
        </a:xfrm>
      </p:grpSpPr>
      <p:sp>
        <p:nvSpPr>
          <p:cNvPr id="9"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with Content">
    <p:spTree>
      <p:nvGrpSpPr>
        <p:cNvPr id="1" name=""/>
        <p:cNvGrpSpPr/>
        <p:nvPr/>
      </p:nvGrpSpPr>
      <p:grpSpPr>
        <a:xfrm>
          <a:off x="0" y="0"/>
          <a:ext cx="0" cy="0"/>
          <a:chOff x="0" y="0"/>
          <a:chExt cx="0" cy="0"/>
        </a:xfrm>
      </p:grpSpPr>
      <p:sp>
        <p:nvSpPr>
          <p:cNvPr id="9"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1" name="Text Placeholder 26"/>
          <p:cNvSpPr>
            <a:spLocks noGrp="1"/>
          </p:cNvSpPr>
          <p:nvPr>
            <p:ph type="body" sz="quarter" idx="10"/>
          </p:nvPr>
        </p:nvSpPr>
        <p:spPr>
          <a:xfrm>
            <a:off x="1296162" y="9274756"/>
            <a:ext cx="29584897" cy="27855715"/>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Subtitle and Content">
    <p:spTree>
      <p:nvGrpSpPr>
        <p:cNvPr id="1" name=""/>
        <p:cNvGrpSpPr/>
        <p:nvPr/>
      </p:nvGrpSpPr>
      <p:grpSpPr>
        <a:xfrm>
          <a:off x="0" y="0"/>
          <a:ext cx="0" cy="0"/>
          <a:chOff x="0" y="0"/>
          <a:chExt cx="0" cy="0"/>
        </a:xfrm>
      </p:grpSpPr>
      <p:sp>
        <p:nvSpPr>
          <p:cNvPr id="11"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2" name="Text Placeholder 12"/>
          <p:cNvSpPr>
            <a:spLocks noGrp="1"/>
          </p:cNvSpPr>
          <p:nvPr>
            <p:ph type="body" sz="quarter" idx="14"/>
          </p:nvPr>
        </p:nvSpPr>
        <p:spPr>
          <a:xfrm>
            <a:off x="1271409" y="7820978"/>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4" name="Text Placeholder 26"/>
          <p:cNvSpPr>
            <a:spLocks noGrp="1"/>
          </p:cNvSpPr>
          <p:nvPr>
            <p:ph type="body" sz="quarter" idx="10"/>
          </p:nvPr>
        </p:nvSpPr>
        <p:spPr>
          <a:xfrm>
            <a:off x="1296162" y="11768272"/>
            <a:ext cx="29584897" cy="25496386"/>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with Subtitle">
    <p:spTree>
      <p:nvGrpSpPr>
        <p:cNvPr id="1" name=""/>
        <p:cNvGrpSpPr/>
        <p:nvPr/>
      </p:nvGrpSpPr>
      <p:grpSpPr>
        <a:xfrm>
          <a:off x="0" y="0"/>
          <a:ext cx="0" cy="0"/>
          <a:chOff x="0" y="0"/>
          <a:chExt cx="0" cy="0"/>
        </a:xfrm>
      </p:grpSpPr>
      <p:sp>
        <p:nvSpPr>
          <p:cNvPr id="18"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9" name="Text Placeholder 12"/>
          <p:cNvSpPr>
            <a:spLocks noGrp="1"/>
          </p:cNvSpPr>
          <p:nvPr>
            <p:ph type="body" sz="quarter" idx="14"/>
          </p:nvPr>
        </p:nvSpPr>
        <p:spPr>
          <a:xfrm>
            <a:off x="1271409" y="7820978"/>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Line Title Only">
    <p:spTree>
      <p:nvGrpSpPr>
        <p:cNvPr id="1" name=""/>
        <p:cNvGrpSpPr/>
        <p:nvPr/>
      </p:nvGrpSpPr>
      <p:grpSpPr>
        <a:xfrm>
          <a:off x="0" y="0"/>
          <a:ext cx="0" cy="0"/>
          <a:chOff x="0" y="0"/>
          <a:chExt cx="0" cy="0"/>
        </a:xfrm>
      </p:grpSpPr>
      <p:sp>
        <p:nvSpPr>
          <p:cNvPr id="8"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5" name="Title 8"/>
          <p:cNvSpPr>
            <a:spLocks noGrp="1"/>
          </p:cNvSpPr>
          <p:nvPr>
            <p:ph type="title"/>
          </p:nvPr>
        </p:nvSpPr>
        <p:spPr>
          <a:xfrm>
            <a:off x="1317764" y="9198092"/>
            <a:ext cx="9895386" cy="2771074"/>
          </a:xfrm>
          <a:prstGeom prst="rect">
            <a:avLst/>
          </a:prstGeom>
        </p:spPr>
        <p:txBody>
          <a:bodyPr anchorCtr="0"/>
          <a:lstStyle>
            <a:lvl1pPr marL="0" marR="0" indent="0" algn="l" defTabSz="3762024" rtl="0" eaLnBrk="1" fontAlgn="auto" latinLnBrk="0" hangingPunct="1">
              <a:lnSpc>
                <a:spcPct val="100000"/>
              </a:lnSpc>
              <a:spcBef>
                <a:spcPts val="4114"/>
              </a:spcBef>
              <a:spcAft>
                <a:spcPts val="0"/>
              </a:spcAft>
              <a:buClrTx/>
              <a:buSzTx/>
              <a:buFontTx/>
              <a:buNone/>
              <a:tabLst/>
              <a:defRPr lang="en-US" sz="8200" kern="1200" dirty="0" smtClean="0">
                <a:solidFill>
                  <a:srgbClr val="0098F6"/>
                </a:solidFill>
                <a:latin typeface="Futura Bk" pitchFamily="34" charset="0"/>
                <a:ea typeface="+mn-ea"/>
                <a:cs typeface="+mn-cs"/>
              </a:defRPr>
            </a:lvl1pPr>
          </a:lstStyle>
          <a:p>
            <a:r>
              <a:rPr lang="en-US" smtClean="0"/>
              <a:t>Click to edit Master title style</a:t>
            </a:r>
            <a:endParaRPr lang="en-US" dirty="0"/>
          </a:p>
        </p:txBody>
      </p:sp>
      <p:sp>
        <p:nvSpPr>
          <p:cNvPr id="26" name="Text Placeholder 18"/>
          <p:cNvSpPr>
            <a:spLocks noGrp="1"/>
          </p:cNvSpPr>
          <p:nvPr>
            <p:ph type="body" sz="quarter" idx="13"/>
          </p:nvPr>
        </p:nvSpPr>
        <p:spPr>
          <a:xfrm>
            <a:off x="1300319" y="12436478"/>
            <a:ext cx="9941353" cy="24230106"/>
          </a:xfrm>
          <a:prstGeom prst="rect">
            <a:avLst/>
          </a:prstGeom>
        </p:spPr>
        <p:txBody>
          <a:bodyPr>
            <a:normAutofit/>
          </a:bodyPr>
          <a:lstStyle>
            <a:lvl1pPr marL="0" indent="0">
              <a:lnSpc>
                <a:spcPct val="110000"/>
              </a:lnSpc>
              <a:spcBef>
                <a:spcPts val="4114"/>
              </a:spcBef>
              <a:buClr>
                <a:schemeClr val="tx1">
                  <a:lumMod val="50000"/>
                  <a:lumOff val="50000"/>
                </a:schemeClr>
              </a:buClr>
              <a:buFont typeface="Futura Bk" pitchFamily="34" charset="0"/>
              <a:buNone/>
              <a:defRPr sz="8200">
                <a:solidFill>
                  <a:srgbClr val="000000"/>
                </a:solidFill>
                <a:latin typeface="Futura Bk" pitchFamily="34" charset="0"/>
              </a:defRPr>
            </a:lvl1pPr>
            <a:lvl2pPr marL="933977" indent="6533">
              <a:lnSpc>
                <a:spcPct val="100000"/>
              </a:lnSpc>
              <a:spcBef>
                <a:spcPts val="0"/>
              </a:spcBef>
              <a:defRPr sz="8200">
                <a:solidFill>
                  <a:schemeClr val="bg1"/>
                </a:solidFill>
                <a:latin typeface="Futura Bk" pitchFamily="34" charset="0"/>
              </a:defRPr>
            </a:lvl2pPr>
            <a:lvl3pPr marL="1169103" indent="0">
              <a:lnSpc>
                <a:spcPct val="100000"/>
              </a:lnSpc>
              <a:buNone/>
              <a:defRPr sz="8200">
                <a:solidFill>
                  <a:schemeClr val="bg1"/>
                </a:solidFill>
                <a:latin typeface="Futura Bk" pitchFamily="34" charset="0"/>
              </a:defRPr>
            </a:lvl3pPr>
            <a:lvl4pPr marL="1632823" indent="0">
              <a:lnSpc>
                <a:spcPct val="100000"/>
              </a:lnSpc>
              <a:buNone/>
              <a:defRPr sz="8200">
                <a:solidFill>
                  <a:schemeClr val="bg1"/>
                </a:solidFill>
                <a:latin typeface="Futura Bk" pitchFamily="34" charset="0"/>
              </a:defRPr>
            </a:lvl4pPr>
            <a:lvl5pPr marL="2129201" marR="0" indent="0" algn="l" defTabSz="3762024" rtl="0" eaLnBrk="1" fontAlgn="auto" latinLnBrk="0" hangingPunct="1">
              <a:lnSpc>
                <a:spcPct val="100000"/>
              </a:lnSpc>
              <a:spcBef>
                <a:spcPct val="20000"/>
              </a:spcBef>
              <a:spcAft>
                <a:spcPts val="0"/>
              </a:spcAft>
              <a:buClrTx/>
              <a:buSzTx/>
              <a:buFont typeface="Arial" pitchFamily="34" charset="0"/>
              <a:buNone/>
              <a:tabLst/>
              <a:defRPr sz="8200">
                <a:solidFill>
                  <a:schemeClr val="bg1"/>
                </a:solidFill>
                <a:latin typeface="Futura Bk" pitchFamily="34" charset="0"/>
              </a:defRPr>
            </a:lvl5pPr>
          </a:lstStyle>
          <a:p>
            <a:pPr lvl="0"/>
            <a:r>
              <a:rPr lang="en-US" dirty="0" smtClean="0"/>
              <a:t>Click to edit Master text styles</a:t>
            </a:r>
          </a:p>
        </p:txBody>
      </p:sp>
      <p:sp>
        <p:nvSpPr>
          <p:cNvPr id="27" name="Text Placeholder 21"/>
          <p:cNvSpPr>
            <a:spLocks noGrp="1"/>
          </p:cNvSpPr>
          <p:nvPr>
            <p:ph type="body" sz="quarter" idx="15"/>
          </p:nvPr>
        </p:nvSpPr>
        <p:spPr>
          <a:xfrm>
            <a:off x="11971791" y="9152086"/>
            <a:ext cx="9518690" cy="2771074"/>
          </a:xfrm>
          <a:prstGeom prst="rect">
            <a:avLst/>
          </a:prstGeom>
        </p:spPr>
        <p:txBody>
          <a:bodyPr rtlCol="0">
            <a:noAutofit/>
          </a:bodyPr>
          <a:lstStyle>
            <a:lvl1pPr marL="0" marR="0" indent="0" algn="l" defTabSz="3762024" rtl="0" eaLnBrk="1" fontAlgn="auto" latinLnBrk="0" hangingPunct="1">
              <a:lnSpc>
                <a:spcPct val="100000"/>
              </a:lnSpc>
              <a:spcBef>
                <a:spcPts val="4114"/>
              </a:spcBef>
              <a:spcAft>
                <a:spcPts val="0"/>
              </a:spcAft>
              <a:buClrTx/>
              <a:buSzTx/>
              <a:buFontTx/>
              <a:buNone/>
              <a:tabLst/>
              <a:defRPr lang="en-US" sz="8200" kern="1200" cap="all" baseline="0" dirty="0">
                <a:solidFill>
                  <a:srgbClr val="0098F6"/>
                </a:solidFill>
                <a:latin typeface="Futura Bk" pitchFamily="34" charset="0"/>
                <a:ea typeface="+mn-ea"/>
                <a:cs typeface="+mn-cs"/>
              </a:defRPr>
            </a:lvl1pPr>
            <a:lvl2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2pPr>
            <a:lvl3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3pPr>
            <a:lvl4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4pPr>
            <a:lvl5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5pPr>
          </a:lstStyle>
          <a:p>
            <a:pPr lvl="0"/>
            <a:r>
              <a:rPr lang="en-US" smtClean="0"/>
              <a:t>Click to edit Master text styles</a:t>
            </a:r>
          </a:p>
        </p:txBody>
      </p:sp>
      <p:sp>
        <p:nvSpPr>
          <p:cNvPr id="18" name="Text Placeholder 17"/>
          <p:cNvSpPr>
            <a:spLocks noGrp="1"/>
          </p:cNvSpPr>
          <p:nvPr>
            <p:ph type="body" sz="quarter" idx="16"/>
          </p:nvPr>
        </p:nvSpPr>
        <p:spPr>
          <a:xfrm>
            <a:off x="1198950" y="2539516"/>
            <a:ext cx="29208651" cy="5520690"/>
          </a:xfrm>
          <a:prstGeom prst="rect">
            <a:avLst/>
          </a:prstGeom>
        </p:spPr>
        <p:txBody>
          <a:bodyPr>
            <a:noAutofit/>
          </a:bodyPr>
          <a:lstStyle>
            <a:lvl1pPr marL="0" indent="0">
              <a:lnSpc>
                <a:spcPts val="13577"/>
              </a:lnSpc>
              <a:buFontTx/>
              <a:buNone/>
              <a:defRPr sz="13600" cap="all" baseline="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3" name="Text Placeholder 26"/>
          <p:cNvSpPr>
            <a:spLocks noGrp="1"/>
          </p:cNvSpPr>
          <p:nvPr>
            <p:ph type="body" sz="quarter" idx="10"/>
          </p:nvPr>
        </p:nvSpPr>
        <p:spPr>
          <a:xfrm>
            <a:off x="11957095" y="12421553"/>
            <a:ext cx="18448706" cy="24245030"/>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Box 5"/>
          <p:cNvSpPr txBox="1">
            <a:spLocks noChangeArrowheads="1"/>
          </p:cNvSpPr>
          <p:nvPr userDrawn="1"/>
        </p:nvSpPr>
        <p:spPr bwMode="gray">
          <a:xfrm>
            <a:off x="12782550" y="39038213"/>
            <a:ext cx="5942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6202" tIns="188101" rIns="376202" bIns="188101">
            <a:spAutoFit/>
          </a:bodyPr>
          <a:lstStyle>
            <a:lvl1pPr eaLnBrk="0" hangingPunct="0">
              <a:defRPr sz="7400">
                <a:solidFill>
                  <a:schemeClr val="tx1"/>
                </a:solidFill>
                <a:latin typeface="Arial" charset="0"/>
                <a:cs typeface="Arial" charset="0"/>
              </a:defRPr>
            </a:lvl1pPr>
            <a:lvl2pPr marL="742950" indent="-285750" eaLnBrk="0" hangingPunct="0">
              <a:defRPr sz="7400">
                <a:solidFill>
                  <a:schemeClr val="tx1"/>
                </a:solidFill>
                <a:latin typeface="Arial" charset="0"/>
                <a:cs typeface="Arial" charset="0"/>
              </a:defRPr>
            </a:lvl2pPr>
            <a:lvl3pPr marL="1143000" indent="-228600" eaLnBrk="0" hangingPunct="0">
              <a:defRPr sz="7400">
                <a:solidFill>
                  <a:schemeClr val="tx1"/>
                </a:solidFill>
                <a:latin typeface="Arial" charset="0"/>
                <a:cs typeface="Arial" charset="0"/>
              </a:defRPr>
            </a:lvl3pPr>
            <a:lvl4pPr marL="1600200" indent="-228600" eaLnBrk="0" hangingPunct="0">
              <a:defRPr sz="7400">
                <a:solidFill>
                  <a:schemeClr val="tx1"/>
                </a:solidFill>
                <a:latin typeface="Arial" charset="0"/>
                <a:cs typeface="Arial" charset="0"/>
              </a:defRPr>
            </a:lvl4pPr>
            <a:lvl5pPr marL="2057400" indent="-228600" eaLnBrk="0" hangingPunct="0">
              <a:defRPr sz="7400">
                <a:solidFill>
                  <a:schemeClr val="tx1"/>
                </a:solidFill>
                <a:latin typeface="Arial" charset="0"/>
                <a:cs typeface="Arial" charset="0"/>
              </a:defRPr>
            </a:lvl5pPr>
            <a:lvl6pPr marL="2514600" indent="-228600" defTabSz="3760788" eaLnBrk="0" fontAlgn="base" hangingPunct="0">
              <a:spcBef>
                <a:spcPct val="0"/>
              </a:spcBef>
              <a:spcAft>
                <a:spcPct val="0"/>
              </a:spcAft>
              <a:defRPr sz="7400">
                <a:solidFill>
                  <a:schemeClr val="tx1"/>
                </a:solidFill>
                <a:latin typeface="Arial" charset="0"/>
                <a:cs typeface="Arial" charset="0"/>
              </a:defRPr>
            </a:lvl6pPr>
            <a:lvl7pPr marL="2971800" indent="-228600" defTabSz="3760788" eaLnBrk="0" fontAlgn="base" hangingPunct="0">
              <a:spcBef>
                <a:spcPct val="0"/>
              </a:spcBef>
              <a:spcAft>
                <a:spcPct val="0"/>
              </a:spcAft>
              <a:defRPr sz="7400">
                <a:solidFill>
                  <a:schemeClr val="tx1"/>
                </a:solidFill>
                <a:latin typeface="Arial" charset="0"/>
                <a:cs typeface="Arial" charset="0"/>
              </a:defRPr>
            </a:lvl7pPr>
            <a:lvl8pPr marL="3429000" indent="-228600" defTabSz="3760788" eaLnBrk="0" fontAlgn="base" hangingPunct="0">
              <a:spcBef>
                <a:spcPct val="0"/>
              </a:spcBef>
              <a:spcAft>
                <a:spcPct val="0"/>
              </a:spcAft>
              <a:defRPr sz="7400">
                <a:solidFill>
                  <a:schemeClr val="tx1"/>
                </a:solidFill>
                <a:latin typeface="Arial" charset="0"/>
                <a:cs typeface="Arial" charset="0"/>
              </a:defRPr>
            </a:lvl8pPr>
            <a:lvl9pPr marL="3886200" indent="-228600" defTabSz="3760788" eaLnBrk="0" fontAlgn="base" hangingPunct="0">
              <a:spcBef>
                <a:spcPct val="0"/>
              </a:spcBef>
              <a:spcAft>
                <a:spcPct val="0"/>
              </a:spcAft>
              <a:defRPr sz="7400">
                <a:solidFill>
                  <a:schemeClr val="tx1"/>
                </a:solidFill>
                <a:latin typeface="Arial" charset="0"/>
                <a:cs typeface="Arial" charset="0"/>
              </a:defRPr>
            </a:lvl9pPr>
          </a:lstStyle>
          <a:p>
            <a:pPr algn="ctr" eaLnBrk="1" hangingPunct="1">
              <a:defRPr/>
            </a:pPr>
            <a:r>
              <a:rPr lang="en-US" sz="2900" dirty="0" smtClean="0">
                <a:solidFill>
                  <a:srgbClr val="7F7F7F"/>
                </a:solidFill>
                <a:latin typeface="Futura Bk" pitchFamily="34" charset="0"/>
              </a:rPr>
              <a:t>©2012 HP Confidential</a:t>
            </a:r>
          </a:p>
        </p:txBody>
      </p:sp>
      <p:sp>
        <p:nvSpPr>
          <p:cNvPr id="9" name="Title Placeholder 8"/>
          <p:cNvSpPr>
            <a:spLocks noGrp="1"/>
          </p:cNvSpPr>
          <p:nvPr>
            <p:ph type="title"/>
          </p:nvPr>
        </p:nvSpPr>
        <p:spPr>
          <a:xfrm>
            <a:off x="1200150" y="2540000"/>
            <a:ext cx="29679900" cy="5300663"/>
          </a:xfrm>
          <a:prstGeom prst="rect">
            <a:avLst/>
          </a:prstGeom>
        </p:spPr>
        <p:txBody>
          <a:bodyPr vert="horz" lIns="376202" tIns="188101" rIns="376202" bIns="188101" rtlCol="0" anchor="t">
            <a:noAutofit/>
          </a:bodyPr>
          <a:lstStyle/>
          <a:p>
            <a:r>
              <a:rPr lang="en-US" dirty="0" smtClean="0"/>
              <a:t>DOUBLE LINE TITLE</a:t>
            </a:r>
            <a:br>
              <a:rPr lang="en-US" dirty="0" smtClean="0"/>
            </a:br>
            <a:r>
              <a:rPr lang="en-US" dirty="0" smtClean="0"/>
              <a:t>FOR ADDED CONTENT</a:t>
            </a:r>
            <a:endParaRPr lang="en-US" dirty="0"/>
          </a:p>
        </p:txBody>
      </p:sp>
      <p:sp>
        <p:nvSpPr>
          <p:cNvPr id="1028" name="Text Placeholder 9"/>
          <p:cNvSpPr>
            <a:spLocks noGrp="1"/>
          </p:cNvSpPr>
          <p:nvPr>
            <p:ph type="body" idx="1"/>
          </p:nvPr>
        </p:nvSpPr>
        <p:spPr bwMode="auto">
          <a:xfrm>
            <a:off x="1295400" y="9274175"/>
            <a:ext cx="29584650" cy="27855863"/>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l" defTabSz="3760788" rtl="0" eaLnBrk="0" fontAlgn="base" hangingPunct="0">
        <a:lnSpc>
          <a:spcPts val="13575"/>
        </a:lnSpc>
        <a:spcBef>
          <a:spcPct val="0"/>
        </a:spcBef>
        <a:spcAft>
          <a:spcPct val="0"/>
        </a:spcAft>
        <a:defRPr sz="13600" kern="1200" cap="all">
          <a:solidFill>
            <a:srgbClr val="000000"/>
          </a:solidFill>
          <a:latin typeface="+mj-lt"/>
          <a:ea typeface="+mj-ea"/>
          <a:cs typeface="+mj-cs"/>
        </a:defRPr>
      </a:lvl1pPr>
      <a:lvl2pPr algn="l" defTabSz="3760788" rtl="0" eaLnBrk="0" fontAlgn="base" hangingPunct="0">
        <a:lnSpc>
          <a:spcPts val="13575"/>
        </a:lnSpc>
        <a:spcBef>
          <a:spcPct val="0"/>
        </a:spcBef>
        <a:spcAft>
          <a:spcPct val="0"/>
        </a:spcAft>
        <a:defRPr sz="13600">
          <a:solidFill>
            <a:srgbClr val="000000"/>
          </a:solidFill>
          <a:latin typeface="Futura Bk" pitchFamily="34" charset="0"/>
        </a:defRPr>
      </a:lvl2pPr>
      <a:lvl3pPr algn="l" defTabSz="3760788" rtl="0" eaLnBrk="0" fontAlgn="base" hangingPunct="0">
        <a:lnSpc>
          <a:spcPts val="13575"/>
        </a:lnSpc>
        <a:spcBef>
          <a:spcPct val="0"/>
        </a:spcBef>
        <a:spcAft>
          <a:spcPct val="0"/>
        </a:spcAft>
        <a:defRPr sz="13600">
          <a:solidFill>
            <a:srgbClr val="000000"/>
          </a:solidFill>
          <a:latin typeface="Futura Bk" pitchFamily="34" charset="0"/>
        </a:defRPr>
      </a:lvl3pPr>
      <a:lvl4pPr algn="l" defTabSz="3760788" rtl="0" eaLnBrk="0" fontAlgn="base" hangingPunct="0">
        <a:lnSpc>
          <a:spcPts val="13575"/>
        </a:lnSpc>
        <a:spcBef>
          <a:spcPct val="0"/>
        </a:spcBef>
        <a:spcAft>
          <a:spcPct val="0"/>
        </a:spcAft>
        <a:defRPr sz="13600">
          <a:solidFill>
            <a:srgbClr val="000000"/>
          </a:solidFill>
          <a:latin typeface="Futura Bk" pitchFamily="34" charset="0"/>
        </a:defRPr>
      </a:lvl4pPr>
      <a:lvl5pPr algn="l" defTabSz="3760788" rtl="0" eaLnBrk="0" fontAlgn="base" hangingPunct="0">
        <a:lnSpc>
          <a:spcPts val="13575"/>
        </a:lnSpc>
        <a:spcBef>
          <a:spcPct val="0"/>
        </a:spcBef>
        <a:spcAft>
          <a:spcPct val="0"/>
        </a:spcAft>
        <a:defRPr sz="13600">
          <a:solidFill>
            <a:srgbClr val="000000"/>
          </a:solidFill>
          <a:latin typeface="Futura Bk" pitchFamily="34" charset="0"/>
        </a:defRPr>
      </a:lvl5pPr>
      <a:lvl6pPr marL="457200" algn="l" defTabSz="3760788" rtl="0" fontAlgn="base">
        <a:lnSpc>
          <a:spcPts val="13575"/>
        </a:lnSpc>
        <a:spcBef>
          <a:spcPct val="0"/>
        </a:spcBef>
        <a:spcAft>
          <a:spcPct val="0"/>
        </a:spcAft>
        <a:defRPr sz="13600">
          <a:solidFill>
            <a:srgbClr val="000000"/>
          </a:solidFill>
          <a:latin typeface="Futura Bk" pitchFamily="34" charset="0"/>
        </a:defRPr>
      </a:lvl6pPr>
      <a:lvl7pPr marL="914400" algn="l" defTabSz="3760788" rtl="0" fontAlgn="base">
        <a:lnSpc>
          <a:spcPts val="13575"/>
        </a:lnSpc>
        <a:spcBef>
          <a:spcPct val="0"/>
        </a:spcBef>
        <a:spcAft>
          <a:spcPct val="0"/>
        </a:spcAft>
        <a:defRPr sz="13600">
          <a:solidFill>
            <a:srgbClr val="000000"/>
          </a:solidFill>
          <a:latin typeface="Futura Bk" pitchFamily="34" charset="0"/>
        </a:defRPr>
      </a:lvl7pPr>
      <a:lvl8pPr marL="1371600" algn="l" defTabSz="3760788" rtl="0" fontAlgn="base">
        <a:lnSpc>
          <a:spcPts val="13575"/>
        </a:lnSpc>
        <a:spcBef>
          <a:spcPct val="0"/>
        </a:spcBef>
        <a:spcAft>
          <a:spcPct val="0"/>
        </a:spcAft>
        <a:defRPr sz="13600">
          <a:solidFill>
            <a:srgbClr val="000000"/>
          </a:solidFill>
          <a:latin typeface="Futura Bk" pitchFamily="34" charset="0"/>
        </a:defRPr>
      </a:lvl8pPr>
      <a:lvl9pPr marL="1828800" algn="l" defTabSz="3760788" rtl="0" fontAlgn="base">
        <a:lnSpc>
          <a:spcPts val="13575"/>
        </a:lnSpc>
        <a:spcBef>
          <a:spcPct val="0"/>
        </a:spcBef>
        <a:spcAft>
          <a:spcPct val="0"/>
        </a:spcAft>
        <a:defRPr sz="13600">
          <a:solidFill>
            <a:srgbClr val="000000"/>
          </a:solidFill>
          <a:latin typeface="Futura Bk" pitchFamily="34" charset="0"/>
        </a:defRPr>
      </a:lvl9pPr>
    </p:titleStyle>
    <p:bodyStyle>
      <a:lvl1pPr marL="927100" indent="-927100" algn="l" defTabSz="3760788" rtl="0" eaLnBrk="0" fontAlgn="base" hangingPunct="0">
        <a:lnSpc>
          <a:spcPct val="110000"/>
        </a:lnSpc>
        <a:spcBef>
          <a:spcPts val="4113"/>
        </a:spcBef>
        <a:spcAft>
          <a:spcPct val="0"/>
        </a:spcAft>
        <a:buClr>
          <a:srgbClr val="000000"/>
        </a:buClr>
        <a:buSzPct val="100000"/>
        <a:buFont typeface="Futura Bk" pitchFamily="34" charset="0"/>
        <a:buChar char="–"/>
        <a:defRPr sz="8200" kern="1200">
          <a:solidFill>
            <a:srgbClr val="000000"/>
          </a:solidFill>
          <a:latin typeface="+mn-lt"/>
          <a:ea typeface="+mn-ea"/>
          <a:cs typeface="+mn-cs"/>
        </a:defRPr>
      </a:lvl1pPr>
      <a:lvl2pPr marL="1409700" indent="-469900" algn="l" defTabSz="3760788" rtl="0" eaLnBrk="0" fontAlgn="base" hangingPunct="0">
        <a:lnSpc>
          <a:spcPct val="110000"/>
        </a:lnSpc>
        <a:spcBef>
          <a:spcPts val="2063"/>
        </a:spcBef>
        <a:spcAft>
          <a:spcPct val="0"/>
        </a:spcAft>
        <a:buSzPct val="80000"/>
        <a:buFont typeface="Arial" charset="0"/>
        <a:buChar char="•"/>
        <a:defRPr sz="6600" kern="1200">
          <a:solidFill>
            <a:srgbClr val="000000"/>
          </a:solidFill>
          <a:latin typeface="+mn-lt"/>
          <a:ea typeface="+mn-ea"/>
          <a:cs typeface="+mn-cs"/>
        </a:defRPr>
      </a:lvl2pPr>
      <a:lvl3pPr marL="2351088" indent="-717550" algn="l" defTabSz="3760788" rtl="0" eaLnBrk="0" fontAlgn="base" hangingPunct="0">
        <a:lnSpc>
          <a:spcPct val="110000"/>
        </a:lnSpc>
        <a:spcBef>
          <a:spcPts val="1650"/>
        </a:spcBef>
        <a:spcAft>
          <a:spcPct val="0"/>
        </a:spcAft>
        <a:buFont typeface="Futura Bk" pitchFamily="34" charset="0"/>
        <a:buChar char="−"/>
        <a:defRPr sz="4900" kern="1200">
          <a:solidFill>
            <a:srgbClr val="000000"/>
          </a:solidFill>
          <a:latin typeface="+mn-lt"/>
          <a:ea typeface="+mn-ea"/>
          <a:cs typeface="+mn-cs"/>
        </a:defRPr>
      </a:lvl3pPr>
      <a:lvl4pPr marL="3290888" indent="-469900" algn="l" defTabSz="3760788" rtl="0" eaLnBrk="0" fontAlgn="base" hangingPunct="0">
        <a:lnSpc>
          <a:spcPct val="110000"/>
        </a:lnSpc>
        <a:spcBef>
          <a:spcPts val="1650"/>
        </a:spcBef>
        <a:spcAft>
          <a:spcPct val="0"/>
        </a:spcAft>
        <a:buSzPct val="80000"/>
        <a:buFont typeface="Arial" charset="0"/>
        <a:buChar char="•"/>
        <a:defRPr sz="4900" kern="1200">
          <a:solidFill>
            <a:srgbClr val="000000"/>
          </a:solidFill>
          <a:latin typeface="+mn-lt"/>
          <a:ea typeface="+mn-ea"/>
          <a:cs typeface="+mn-cs"/>
        </a:defRPr>
      </a:lvl4pPr>
      <a:lvl5pPr marL="4232275" indent="-717550" algn="l" defTabSz="3760788" rtl="0" eaLnBrk="0" fontAlgn="base" hangingPunct="0">
        <a:lnSpc>
          <a:spcPct val="110000"/>
        </a:lnSpc>
        <a:spcBef>
          <a:spcPts val="1650"/>
        </a:spcBef>
        <a:spcAft>
          <a:spcPct val="0"/>
        </a:spcAft>
        <a:buFont typeface="Futura Bk" pitchFamily="34" charset="0"/>
        <a:buChar char="−"/>
        <a:defRPr sz="4900" kern="1200">
          <a:solidFill>
            <a:srgbClr val="000000"/>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17050" y="-1"/>
            <a:ext cx="9086850" cy="2752725"/>
          </a:xfrm>
          <a:prstGeom prst="rect">
            <a:avLst/>
          </a:prstGeom>
          <a:solidFill>
            <a:srgbClr val="007FC5"/>
          </a:solidFill>
          <a:ln>
            <a:no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3762024" fontAlgn="auto">
              <a:lnSpc>
                <a:spcPct val="85000"/>
              </a:lnSpc>
              <a:spcBef>
                <a:spcPts val="0"/>
              </a:spcBef>
              <a:spcAft>
                <a:spcPts val="0"/>
              </a:spcAft>
              <a:defRPr/>
            </a:pPr>
            <a:r>
              <a:rPr lang="pt-BR" sz="6000" b="1" dirty="0">
                <a:solidFill>
                  <a:prstClr val="white"/>
                </a:solidFill>
                <a:latin typeface="HP Simplified" pitchFamily="34" charset="0"/>
              </a:rPr>
              <a:t>   </a:t>
            </a:r>
            <a:endParaRPr lang="en-US" sz="6000" b="1" dirty="0">
              <a:solidFill>
                <a:prstClr val="white"/>
              </a:solidFill>
              <a:latin typeface="HP Simplified" pitchFamily="34" charset="0"/>
            </a:endParaRPr>
          </a:p>
        </p:txBody>
      </p:sp>
      <p:sp>
        <p:nvSpPr>
          <p:cNvPr id="21" name="Title 16"/>
          <p:cNvSpPr>
            <a:spLocks noGrp="1"/>
          </p:cNvSpPr>
          <p:nvPr>
            <p:ph type="title"/>
          </p:nvPr>
        </p:nvSpPr>
        <p:spPr>
          <a:xfrm>
            <a:off x="1204913" y="2212975"/>
            <a:ext cx="30051375" cy="2241550"/>
          </a:xfrm>
        </p:spPr>
        <p:txBody>
          <a:bodyPr/>
          <a:lstStyle/>
          <a:p>
            <a:pPr>
              <a:defRPr/>
            </a:pPr>
            <a:r>
              <a:rPr lang="en-US" sz="10000" dirty="0" smtClean="0">
                <a:latin typeface="HP Simplified" pitchFamily="34" charset="0"/>
              </a:rPr>
              <a:t>HP Better Together</a:t>
            </a:r>
            <a:endParaRPr lang="en-US" sz="10000" dirty="0">
              <a:latin typeface="HP Simplified" pitchFamily="34" charset="0"/>
            </a:endParaRPr>
          </a:p>
        </p:txBody>
      </p:sp>
      <p:sp>
        <p:nvSpPr>
          <p:cNvPr id="12" name="Rectangle 11"/>
          <p:cNvSpPr/>
          <p:nvPr/>
        </p:nvSpPr>
        <p:spPr>
          <a:xfrm>
            <a:off x="912276" y="358575"/>
            <a:ext cx="31491774" cy="1156909"/>
          </a:xfrm>
          <a:prstGeom prst="rect">
            <a:avLst/>
          </a:prstGeom>
          <a:solidFill>
            <a:schemeClr val="accent3">
              <a:lumMod val="60000"/>
              <a:lumOff val="40000"/>
              <a:alpha val="86000"/>
            </a:schemeClr>
          </a:solidFill>
          <a:ln>
            <a:no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3762024" fontAlgn="auto">
              <a:lnSpc>
                <a:spcPct val="85000"/>
              </a:lnSpc>
              <a:spcBef>
                <a:spcPts val="0"/>
              </a:spcBef>
              <a:spcAft>
                <a:spcPts val="0"/>
              </a:spcAft>
              <a:defRPr/>
            </a:pPr>
            <a:r>
              <a:rPr lang="pt-BR" sz="6000" b="1" dirty="0">
                <a:solidFill>
                  <a:prstClr val="white"/>
                </a:solidFill>
                <a:latin typeface="HP Simplified" pitchFamily="34" charset="0"/>
              </a:rPr>
              <a:t>   Poster Session  ‘12</a:t>
            </a:r>
            <a:endParaRPr lang="en-US" sz="6000" b="1" dirty="0">
              <a:solidFill>
                <a:prstClr val="white"/>
              </a:solidFill>
              <a:latin typeface="HP Simplified" pitchFamily="34" charset="0"/>
            </a:endParaRPr>
          </a:p>
        </p:txBody>
      </p:sp>
      <p:sp>
        <p:nvSpPr>
          <p:cNvPr id="3077" name="TextBox 1"/>
          <p:cNvSpPr txBox="1">
            <a:spLocks noChangeArrowheads="1"/>
          </p:cNvSpPr>
          <p:nvPr/>
        </p:nvSpPr>
        <p:spPr bwMode="auto">
          <a:xfrm>
            <a:off x="22374225" y="1516063"/>
            <a:ext cx="5414963" cy="1016000"/>
          </a:xfrm>
          <a:prstGeom prst="rect">
            <a:avLst/>
          </a:prstGeom>
          <a:noFill/>
          <a:ln w="9525">
            <a:noFill/>
            <a:miter lim="800000"/>
            <a:headEnd/>
            <a:tailEnd/>
          </a:ln>
        </p:spPr>
        <p:txBody>
          <a:bodyPr wrap="none">
            <a:spAutoFit/>
          </a:bodyPr>
          <a:lstStyle/>
          <a:p>
            <a:r>
              <a:rPr lang="pt-BR" sz="6000" b="1">
                <a:solidFill>
                  <a:schemeClr val="bg1"/>
                </a:solidFill>
                <a:latin typeface="HP Simplified" pitchFamily="34" charset="0"/>
              </a:rPr>
              <a:t>Better Together</a:t>
            </a:r>
            <a:endParaRPr lang="en-US" sz="6000" b="1">
              <a:solidFill>
                <a:schemeClr val="bg1"/>
              </a:solidFill>
              <a:latin typeface="HP Simplified" pitchFamily="34" charset="0"/>
            </a:endParaRPr>
          </a:p>
        </p:txBody>
      </p:sp>
      <p:grpSp>
        <p:nvGrpSpPr>
          <p:cNvPr id="3078" name="Group 2"/>
          <p:cNvGrpSpPr>
            <a:grpSpLocks/>
          </p:cNvGrpSpPr>
          <p:nvPr/>
        </p:nvGrpSpPr>
        <p:grpSpPr bwMode="auto">
          <a:xfrm>
            <a:off x="28851225" y="38280975"/>
            <a:ext cx="2343150" cy="3124200"/>
            <a:chOff x="28850432" y="38280975"/>
            <a:chExt cx="2343943" cy="3124200"/>
          </a:xfrm>
        </p:grpSpPr>
        <p:sp>
          <p:nvSpPr>
            <p:cNvPr id="8" name="Oval 7"/>
            <p:cNvSpPr/>
            <p:nvPr/>
          </p:nvSpPr>
          <p:spPr>
            <a:xfrm>
              <a:off x="28850432" y="38280975"/>
              <a:ext cx="2343943" cy="31242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endParaRPr lang="en-US" sz="2000" dirty="0">
                <a:solidFill>
                  <a:prstClr val="white"/>
                </a:solidFill>
                <a:latin typeface="HP Simplified" pitchFamily="34" charset="0"/>
              </a:endParaRPr>
            </a:p>
          </p:txBody>
        </p:sp>
        <p:pic>
          <p:nvPicPr>
            <p:cNvPr id="3080" name="Picture 8" descr="C:\Users\martitia\Desktop\Templates\HP_logo_blue_PNG\HP_Blue_RGB_150_MN.png"/>
            <p:cNvPicPr>
              <a:picLocks noChangeAspect="1" noChangeArrowheads="1"/>
            </p:cNvPicPr>
            <p:nvPr/>
          </p:nvPicPr>
          <p:blipFill>
            <a:blip r:embed="rId2"/>
            <a:srcRect/>
            <a:stretch>
              <a:fillRect/>
            </a:stretch>
          </p:blipFill>
          <p:spPr bwMode="auto">
            <a:xfrm>
              <a:off x="28871864" y="38280975"/>
              <a:ext cx="1917699" cy="1917699"/>
            </a:xfrm>
            <a:prstGeom prst="rect">
              <a:avLst/>
            </a:prstGeom>
            <a:noFill/>
            <a:ln w="9525">
              <a:noFill/>
              <a:miter lim="800000"/>
              <a:headEnd/>
              <a:tailEnd/>
            </a:ln>
          </p:spPr>
        </p:pic>
      </p:grpSp>
      <p:sp>
        <p:nvSpPr>
          <p:cNvPr id="204" name="TextBox 203"/>
          <p:cNvSpPr txBox="1"/>
          <p:nvPr/>
        </p:nvSpPr>
        <p:spPr>
          <a:xfrm>
            <a:off x="2608916" y="22269258"/>
            <a:ext cx="14404905" cy="3194721"/>
          </a:xfrm>
          <a:prstGeom prst="rect">
            <a:avLst/>
          </a:prstGeom>
          <a:noFill/>
        </p:spPr>
        <p:txBody>
          <a:bodyPr wrap="none" rtlCol="0">
            <a:spAutoFit/>
          </a:bodyPr>
          <a:lstStyle/>
          <a:p>
            <a:pPr marL="342900" lvl="1" indent="-342900" eaLnBrk="0" hangingPunct="0">
              <a:lnSpc>
                <a:spcPct val="110000"/>
              </a:lnSpc>
              <a:buClr>
                <a:srgbClr val="000000"/>
              </a:buClr>
              <a:buSzPct val="125000"/>
              <a:buFont typeface="Arial Black" pitchFamily="34" charset="0"/>
              <a:buChar char="●"/>
              <a:defRPr/>
            </a:pPr>
            <a:r>
              <a:rPr lang="pt-BR" sz="2400" b="1" dirty="0" smtClean="0">
                <a:latin typeface="HP Simplified"/>
              </a:rPr>
              <a:t>Simplify content access from </a:t>
            </a:r>
            <a:r>
              <a:rPr lang="pt-BR" sz="2400" b="1" dirty="0">
                <a:latin typeface="HP Simplified"/>
              </a:rPr>
              <a:t>anywhere;</a:t>
            </a:r>
          </a:p>
          <a:p>
            <a:pPr marL="342900" lvl="1" indent="-342900" eaLnBrk="0" hangingPunct="0">
              <a:lnSpc>
                <a:spcPct val="110000"/>
              </a:lnSpc>
              <a:buClr>
                <a:srgbClr val="000000"/>
              </a:buClr>
              <a:buSzPct val="125000"/>
              <a:buFont typeface="Arial Black" pitchFamily="34" charset="0"/>
              <a:buChar char="●"/>
              <a:defRPr/>
            </a:pPr>
            <a:r>
              <a:rPr lang="pt-BR" sz="2400" b="1" dirty="0">
                <a:latin typeface="HP Simplified"/>
              </a:rPr>
              <a:t>Diversity of use: share content, contacts </a:t>
            </a:r>
            <a:r>
              <a:rPr lang="pt-BR" sz="2400" b="1" dirty="0" err="1">
                <a:latin typeface="HP Simplified"/>
              </a:rPr>
              <a:t>and</a:t>
            </a:r>
            <a:r>
              <a:rPr lang="pt-BR" sz="2400" b="1" dirty="0">
                <a:latin typeface="HP Simplified"/>
              </a:rPr>
              <a:t> </a:t>
            </a:r>
            <a:r>
              <a:rPr lang="pt-BR" sz="2400" b="1" dirty="0" err="1" smtClean="0">
                <a:latin typeface="HP Simplified"/>
              </a:rPr>
              <a:t>objects</a:t>
            </a:r>
            <a:r>
              <a:rPr lang="pt-BR" sz="2400" b="1" dirty="0" smtClean="0">
                <a:latin typeface="HP Simplified"/>
              </a:rPr>
              <a:t>;</a:t>
            </a:r>
            <a:endParaRPr lang="pt-BR" sz="2400" b="1" dirty="0">
              <a:latin typeface="HP Simplified"/>
            </a:endParaRPr>
          </a:p>
          <a:p>
            <a:pPr marL="342900" lvl="1" indent="-342900" eaLnBrk="0" hangingPunct="0">
              <a:lnSpc>
                <a:spcPct val="110000"/>
              </a:lnSpc>
              <a:buClr>
                <a:srgbClr val="000000"/>
              </a:buClr>
              <a:buSzPct val="125000"/>
              <a:buFont typeface="Arial Black" pitchFamily="34" charset="0"/>
              <a:buChar char="●"/>
              <a:defRPr/>
            </a:pPr>
            <a:r>
              <a:rPr lang="pt-BR" sz="2400" b="1" dirty="0" err="1" smtClean="0">
                <a:latin typeface="HP Simplified"/>
              </a:rPr>
              <a:t>Multi-platform</a:t>
            </a:r>
            <a:r>
              <a:rPr lang="pt-BR" sz="2400" b="1" dirty="0" smtClean="0">
                <a:latin typeface="HP Simplified"/>
              </a:rPr>
              <a:t>;</a:t>
            </a:r>
            <a:endParaRPr lang="pt-BR" sz="2400" b="1" dirty="0">
              <a:latin typeface="HP Simplified"/>
            </a:endParaRPr>
          </a:p>
          <a:p>
            <a:pPr marL="342900" lvl="1" indent="-342900" eaLnBrk="0" hangingPunct="0">
              <a:lnSpc>
                <a:spcPct val="110000"/>
              </a:lnSpc>
              <a:buClr>
                <a:srgbClr val="000000"/>
              </a:buClr>
              <a:buSzPct val="125000"/>
              <a:buFont typeface="Arial Black" pitchFamily="34" charset="0"/>
              <a:buChar char="●"/>
              <a:defRPr/>
            </a:pPr>
            <a:r>
              <a:rPr lang="pt-BR" sz="2400" b="1" dirty="0">
                <a:latin typeface="HP Simplified"/>
              </a:rPr>
              <a:t>Extensibility – users may use the framework to develop their </a:t>
            </a:r>
            <a:r>
              <a:rPr lang="pt-BR" sz="2400" b="1" dirty="0" err="1">
                <a:latin typeface="HP Simplified"/>
              </a:rPr>
              <a:t>own</a:t>
            </a:r>
            <a:r>
              <a:rPr lang="pt-BR" sz="2400" b="1" dirty="0">
                <a:latin typeface="HP Simplified"/>
              </a:rPr>
              <a:t> </a:t>
            </a:r>
            <a:r>
              <a:rPr lang="pt-BR" sz="2400" b="1" dirty="0" err="1" smtClean="0">
                <a:latin typeface="HP Simplified"/>
              </a:rPr>
              <a:t>solutions</a:t>
            </a:r>
            <a:r>
              <a:rPr lang="pt-BR" sz="2400" b="1" dirty="0">
                <a:latin typeface="HP Simplified"/>
              </a:rPr>
              <a:t>;</a:t>
            </a:r>
          </a:p>
          <a:p>
            <a:pPr marL="342900" indent="-342900">
              <a:buSzPct val="125000"/>
              <a:buFont typeface="Arial Black" pitchFamily="34" charset="0"/>
              <a:buChar char="●"/>
            </a:pPr>
            <a:r>
              <a:rPr lang="en-US" sz="2400" b="1" dirty="0" smtClean="0">
                <a:latin typeface="HP Simplified"/>
              </a:rPr>
              <a:t>Provide </a:t>
            </a:r>
            <a:r>
              <a:rPr lang="en-US" sz="2400" b="1" dirty="0">
                <a:latin typeface="HP Simplified"/>
              </a:rPr>
              <a:t>a platform of software and services to integrate devices and their </a:t>
            </a:r>
            <a:r>
              <a:rPr lang="en-US" sz="2400" b="1" dirty="0" smtClean="0">
                <a:latin typeface="HP Simplified"/>
              </a:rPr>
              <a:t>contents;</a:t>
            </a:r>
            <a:endParaRPr lang="en-US" sz="2400" b="1" dirty="0">
              <a:latin typeface="HP Simplified"/>
            </a:endParaRPr>
          </a:p>
          <a:p>
            <a:pPr marL="342900" indent="-342900">
              <a:buSzPct val="125000"/>
              <a:buFont typeface="Arial Black" pitchFamily="34" charset="0"/>
              <a:buChar char="●"/>
            </a:pPr>
            <a:r>
              <a:rPr lang="en-US" sz="2400" b="1" dirty="0" smtClean="0">
                <a:latin typeface="HP Simplified"/>
              </a:rPr>
              <a:t>Allow </a:t>
            </a:r>
            <a:r>
              <a:rPr lang="en-US" sz="2400" b="1" dirty="0">
                <a:latin typeface="HP Simplified"/>
              </a:rPr>
              <a:t>the user to access their content in an agnostic way of device or </a:t>
            </a:r>
            <a:r>
              <a:rPr lang="en-US" sz="2400" b="1" dirty="0" smtClean="0">
                <a:latin typeface="HP Simplified"/>
              </a:rPr>
              <a:t>location;</a:t>
            </a:r>
            <a:endParaRPr lang="pt-BR" sz="2400" b="1" dirty="0">
              <a:latin typeface="HP Simplified"/>
            </a:endParaRPr>
          </a:p>
          <a:p>
            <a:pPr marL="342900" indent="-342900">
              <a:buSzPct val="125000"/>
              <a:buFont typeface="Arial Black" pitchFamily="34" charset="0"/>
              <a:buChar char="●"/>
            </a:pPr>
            <a:r>
              <a:rPr lang="en-US" sz="2400" b="1" dirty="0" smtClean="0">
                <a:latin typeface="HP Simplified"/>
              </a:rPr>
              <a:t>It </a:t>
            </a:r>
            <a:r>
              <a:rPr lang="en-US" sz="2400" b="1" dirty="0">
                <a:latin typeface="HP Simplified"/>
              </a:rPr>
              <a:t>also allows people to communicate via voice and video using their devices over the Internet.</a:t>
            </a:r>
          </a:p>
          <a:p>
            <a:endParaRPr lang="en-US" sz="2400" dirty="0" smtClean="0">
              <a:latin typeface="HP Simplified"/>
            </a:endParaRPr>
          </a:p>
        </p:txBody>
      </p:sp>
      <p:sp>
        <p:nvSpPr>
          <p:cNvPr id="206" name="Rounded Rectangle 205"/>
          <p:cNvSpPr/>
          <p:nvPr/>
        </p:nvSpPr>
        <p:spPr>
          <a:xfrm>
            <a:off x="2530275" y="21190162"/>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Project Vision</a:t>
            </a:r>
            <a:endParaRPr lang="en-US" sz="5400" dirty="0" smtClean="0">
              <a:solidFill>
                <a:prstClr val="white"/>
              </a:solidFill>
              <a:latin typeface="HP Simplified"/>
            </a:endParaRPr>
          </a:p>
        </p:txBody>
      </p:sp>
      <p:sp>
        <p:nvSpPr>
          <p:cNvPr id="209" name="Rounded Rectangle 208"/>
          <p:cNvSpPr/>
          <p:nvPr/>
        </p:nvSpPr>
        <p:spPr>
          <a:xfrm>
            <a:off x="2542008" y="25406253"/>
            <a:ext cx="7757824" cy="907299"/>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Critical Success Factors</a:t>
            </a:r>
            <a:endParaRPr lang="en-US" sz="5400" dirty="0" smtClean="0">
              <a:solidFill>
                <a:prstClr val="white"/>
              </a:solidFill>
              <a:latin typeface="HP Simplified"/>
            </a:endParaRPr>
          </a:p>
        </p:txBody>
      </p:sp>
      <p:sp>
        <p:nvSpPr>
          <p:cNvPr id="212" name="TextBox 211"/>
          <p:cNvSpPr txBox="1"/>
          <p:nvPr/>
        </p:nvSpPr>
        <p:spPr>
          <a:xfrm>
            <a:off x="2577739" y="26470853"/>
            <a:ext cx="11457695" cy="3416320"/>
          </a:xfrm>
          <a:prstGeom prst="rect">
            <a:avLst/>
          </a:prstGeom>
          <a:noFill/>
        </p:spPr>
        <p:txBody>
          <a:bodyPr wrap="square" rtlCol="0">
            <a:spAutoFit/>
          </a:bodyPr>
          <a:lstStyle/>
          <a:p>
            <a:pPr marL="342900" indent="-342900">
              <a:buSzPct val="125000"/>
              <a:buFont typeface="Arial Black" pitchFamily="34" charset="0"/>
              <a:buChar char="●"/>
            </a:pPr>
            <a:r>
              <a:rPr lang="pt-BR" sz="2400" b="1" dirty="0" err="1" smtClean="0">
                <a:latin typeface="HP Simplified"/>
              </a:rPr>
              <a:t>Pairing</a:t>
            </a:r>
            <a:endParaRPr lang="pt-BR" sz="2400" b="1" dirty="0" smtClean="0">
              <a:latin typeface="HP Simplified"/>
            </a:endParaRPr>
          </a:p>
          <a:p>
            <a:pPr marL="720000" lvl="1" indent="-342900">
              <a:buSzPct val="125000"/>
              <a:buFont typeface="Arial" pitchFamily="34" charset="0"/>
              <a:buChar char="•"/>
            </a:pPr>
            <a:r>
              <a:rPr lang="pt-BR" sz="2400" dirty="0" err="1">
                <a:latin typeface="HP Simplified"/>
              </a:rPr>
              <a:t>Devices</a:t>
            </a:r>
            <a:r>
              <a:rPr lang="pt-BR" sz="2400" dirty="0">
                <a:latin typeface="HP Simplified"/>
              </a:rPr>
              <a:t> knowing each other according ownership</a:t>
            </a:r>
          </a:p>
          <a:p>
            <a:pPr marL="342900" indent="-342900">
              <a:buSzPct val="125000"/>
              <a:buFont typeface="Arial Black" pitchFamily="34" charset="0"/>
              <a:buChar char="●"/>
            </a:pPr>
            <a:r>
              <a:rPr lang="pt-BR" sz="2400" b="1" dirty="0" err="1" smtClean="0">
                <a:latin typeface="HP Simplified"/>
              </a:rPr>
              <a:t>Presence</a:t>
            </a:r>
            <a:r>
              <a:rPr lang="pt-BR" sz="2400" b="1" dirty="0" smtClean="0">
                <a:latin typeface="HP Simplified"/>
              </a:rPr>
              <a:t>/</a:t>
            </a:r>
            <a:r>
              <a:rPr lang="pt-BR" sz="2400" b="1" dirty="0" err="1" smtClean="0">
                <a:latin typeface="HP Simplified"/>
              </a:rPr>
              <a:t>Location</a:t>
            </a:r>
            <a:endParaRPr lang="pt-BR" sz="2400" b="1" dirty="0">
              <a:latin typeface="HP Simplified"/>
            </a:endParaRPr>
          </a:p>
          <a:p>
            <a:pPr marL="720000" lvl="1" indent="-342900">
              <a:buSzPct val="125000"/>
              <a:buFont typeface="Arial" pitchFamily="34" charset="0"/>
              <a:buChar char="•"/>
            </a:pPr>
            <a:r>
              <a:rPr lang="pt-BR" sz="2400" dirty="0">
                <a:latin typeface="HP Simplified"/>
              </a:rPr>
              <a:t>Devices quickly finding each other</a:t>
            </a:r>
          </a:p>
          <a:p>
            <a:pPr marL="342900" indent="-342900">
              <a:buSzPct val="125000"/>
              <a:buFont typeface="Arial Black" pitchFamily="34" charset="0"/>
              <a:buChar char="●"/>
            </a:pPr>
            <a:r>
              <a:rPr lang="pt-BR" sz="2400" b="1" dirty="0">
                <a:latin typeface="HP Simplified"/>
              </a:rPr>
              <a:t>Synchronization</a:t>
            </a:r>
          </a:p>
          <a:p>
            <a:pPr marL="720000" lvl="1" indent="-342900">
              <a:buSzPct val="125000"/>
              <a:buFont typeface="Arial" pitchFamily="34" charset="0"/>
              <a:buChar char="•"/>
            </a:pPr>
            <a:r>
              <a:rPr lang="pt-BR" sz="2400" dirty="0">
                <a:latin typeface="HP Simplified"/>
              </a:rPr>
              <a:t>Content propagation among devices according owner configuration</a:t>
            </a:r>
          </a:p>
          <a:p>
            <a:pPr marL="342900" indent="-342900">
              <a:buSzPct val="125000"/>
              <a:buFont typeface="Arial Black" pitchFamily="34" charset="0"/>
              <a:buChar char="●"/>
            </a:pPr>
            <a:r>
              <a:rPr lang="pt-BR" sz="2400" b="1" dirty="0">
                <a:latin typeface="HP Simplified"/>
              </a:rPr>
              <a:t>Media Streaming (P2P)</a:t>
            </a:r>
          </a:p>
          <a:p>
            <a:pPr marL="720000" lvl="1" indent="-342900">
              <a:buSzPct val="125000"/>
              <a:buFont typeface="Arial" pitchFamily="34" charset="0"/>
              <a:buChar char="•"/>
            </a:pPr>
            <a:r>
              <a:rPr lang="pt-BR" sz="2400" dirty="0" err="1">
                <a:latin typeface="HP Simplified"/>
              </a:rPr>
              <a:t>Voice</a:t>
            </a:r>
            <a:r>
              <a:rPr lang="pt-BR" sz="2400" dirty="0">
                <a:latin typeface="HP Simplified"/>
              </a:rPr>
              <a:t> &amp; Video Chat</a:t>
            </a:r>
          </a:p>
          <a:p>
            <a:pPr lvl="1">
              <a:buFont typeface="Arial" pitchFamily="34" charset="0"/>
              <a:buChar char="•"/>
            </a:pPr>
            <a:endParaRPr lang="en-US" sz="2400" dirty="0" err="1">
              <a:latin typeface="HP Simplified"/>
            </a:endParaRPr>
          </a:p>
        </p:txBody>
      </p:sp>
      <p:graphicFrame>
        <p:nvGraphicFramePr>
          <p:cNvPr id="216" name="Table 215"/>
          <p:cNvGraphicFramePr>
            <a:graphicFrameLocks noGrp="1"/>
          </p:cNvGraphicFramePr>
          <p:nvPr>
            <p:extLst>
              <p:ext uri="{D42A27DB-BD31-4B8C-83A1-F6EECF244321}">
                <p14:modId xmlns:p14="http://schemas.microsoft.com/office/powerpoint/2010/main" val="1634917164"/>
              </p:ext>
            </p:extLst>
          </p:nvPr>
        </p:nvGraphicFramePr>
        <p:xfrm>
          <a:off x="2588980" y="31079901"/>
          <a:ext cx="13036443" cy="6240491"/>
        </p:xfrm>
        <a:graphic>
          <a:graphicData uri="http://schemas.openxmlformats.org/drawingml/2006/table">
            <a:tbl>
              <a:tblPr firstRow="1" bandRow="1">
                <a:tableStyleId>{5C22544A-7EE6-4342-B048-85BDC9FD1C3A}</a:tableStyleId>
              </a:tblPr>
              <a:tblGrid>
                <a:gridCol w="4345481"/>
                <a:gridCol w="4345481"/>
                <a:gridCol w="4345481"/>
              </a:tblGrid>
              <a:tr h="1474970">
                <a:tc>
                  <a:txBody>
                    <a:bodyPr/>
                    <a:lstStyle/>
                    <a:p>
                      <a:endParaRPr lang="en-US" sz="66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pt-BR" sz="3600" dirty="0" smtClean="0">
                          <a:latin typeface="HP Simplified"/>
                        </a:rPr>
                        <a:t>LOCAL</a:t>
                      </a:r>
                      <a:endParaRPr lang="en-US" sz="3600" dirty="0">
                        <a:latin typeface="HP Simplified"/>
                      </a:endParaRPr>
                    </a:p>
                  </a:txBody>
                  <a:tcPr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ctr" defTabSz="3762024" rtl="0" eaLnBrk="1" latinLnBrk="0" hangingPunct="1"/>
                      <a:r>
                        <a:rPr lang="pt-BR" sz="3600" b="1" kern="1200" dirty="0" smtClean="0">
                          <a:solidFill>
                            <a:schemeClr val="lt1"/>
                          </a:solidFill>
                          <a:latin typeface="HP Simplified"/>
                          <a:ea typeface="+mn-ea"/>
                          <a:cs typeface="+mn-cs"/>
                        </a:rPr>
                        <a:t>REMOTE</a:t>
                      </a:r>
                    </a:p>
                    <a:p>
                      <a:pPr marL="0" algn="ctr" defTabSz="3762024" rtl="0" eaLnBrk="1" latinLnBrk="0" hangingPunct="1"/>
                      <a:r>
                        <a:rPr lang="pt-BR" sz="3600" b="1" kern="1200" dirty="0" smtClean="0">
                          <a:solidFill>
                            <a:schemeClr val="lt1"/>
                          </a:solidFill>
                          <a:latin typeface="HP Simplified"/>
                          <a:ea typeface="+mn-ea"/>
                          <a:cs typeface="+mn-cs"/>
                        </a:rPr>
                        <a:t>(over SSL)</a:t>
                      </a:r>
                      <a:endParaRPr lang="en-US" sz="3600" b="1" kern="1200" dirty="0">
                        <a:solidFill>
                          <a:schemeClr val="lt1"/>
                        </a:solidFill>
                        <a:latin typeface="HP Simplified"/>
                        <a:ea typeface="+mn-ea"/>
                        <a:cs typeface="+mn-cs"/>
                      </a:endParaRPr>
                    </a:p>
                  </a:txBody>
                  <a:tcPr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921856">
                <a:tc>
                  <a:txBody>
                    <a:bodyPr/>
                    <a:lstStyle/>
                    <a:p>
                      <a:r>
                        <a:rPr lang="pt-BR" sz="3600" dirty="0" smtClean="0">
                          <a:latin typeface="HP Simplified"/>
                        </a:rPr>
                        <a:t>Pairing</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OAuth, DevID,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pt-BR" sz="3600" baseline="0" dirty="0" smtClean="0">
                          <a:latin typeface="HP Simplified"/>
                        </a:rPr>
                        <a:t>OAuth, DevID,...</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921856">
                <a:tc>
                  <a:txBody>
                    <a:bodyPr/>
                    <a:lstStyle/>
                    <a:p>
                      <a:r>
                        <a:rPr lang="pt-BR" sz="3600" dirty="0" smtClean="0">
                          <a:latin typeface="HP Simplified"/>
                        </a:rPr>
                        <a:t>Presence/Location</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SSDP, mDNS,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pt-BR" sz="3600" baseline="0" dirty="0" smtClean="0">
                          <a:latin typeface="HP Simplified"/>
                        </a:rPr>
                        <a:t>BTCloud polling, Push Notifications,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1733089">
                <a:tc>
                  <a:txBody>
                    <a:bodyPr/>
                    <a:lstStyle/>
                    <a:p>
                      <a:r>
                        <a:rPr lang="pt-BR" sz="3600" dirty="0" smtClean="0">
                          <a:latin typeface="HP Simplified"/>
                        </a:rPr>
                        <a:t>Synchronization</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Sockets, UPnP/DLNA, BTCloud,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c>
                  <a:txBody>
                    <a:bodyPr/>
                    <a:lstStyle/>
                    <a:p>
                      <a:r>
                        <a:rPr lang="pt-BR" sz="3600" baseline="0" dirty="0" smtClean="0">
                          <a:latin typeface="HP Simplified"/>
                        </a:rPr>
                        <a:t>BTCloud sync, Push Notifications,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921856">
                <a:tc>
                  <a:txBody>
                    <a:bodyPr/>
                    <a:lstStyle/>
                    <a:p>
                      <a:r>
                        <a:rPr lang="pt-BR" sz="3600" dirty="0" smtClean="0">
                          <a:latin typeface="HP Simplified"/>
                        </a:rPr>
                        <a:t>Media Streaming</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UPnP/DLNA</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c>
                  <a:txBody>
                    <a:bodyPr/>
                    <a:lstStyle/>
                    <a:p>
                      <a:pPr marL="0" algn="l" defTabSz="3762024" rtl="0" eaLnBrk="1" latinLnBrk="0" hangingPunct="1"/>
                      <a:r>
                        <a:rPr lang="pt-BR" sz="3600" kern="1200" baseline="0" dirty="0" smtClean="0">
                          <a:solidFill>
                            <a:schemeClr val="dk1"/>
                          </a:solidFill>
                          <a:latin typeface="HP Simplified"/>
                          <a:ea typeface="+mn-ea"/>
                          <a:cs typeface="+mn-cs"/>
                        </a:rPr>
                        <a:t>WebRTC, libjingle, ...</a:t>
                      </a:r>
                      <a:endParaRPr lang="en-US" sz="3600" kern="1200" baseline="0" dirty="0">
                        <a:solidFill>
                          <a:schemeClr val="dk1"/>
                        </a:solidFill>
                        <a:latin typeface="HP Simplified"/>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r>
            </a:tbl>
          </a:graphicData>
        </a:graphic>
      </p:graphicFrame>
      <p:sp>
        <p:nvSpPr>
          <p:cNvPr id="168" name="Rounded Rectangle 167"/>
          <p:cNvSpPr/>
          <p:nvPr/>
        </p:nvSpPr>
        <p:spPr>
          <a:xfrm>
            <a:off x="2551766" y="29901657"/>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Key Technologies</a:t>
            </a:r>
            <a:endParaRPr lang="en-US" sz="5400" dirty="0" smtClean="0">
              <a:solidFill>
                <a:prstClr val="white"/>
              </a:solidFill>
              <a:latin typeface="HP Simplified"/>
            </a:endParaRPr>
          </a:p>
        </p:txBody>
      </p:sp>
      <p:sp>
        <p:nvSpPr>
          <p:cNvPr id="170" name="Rounded Rectangle 169"/>
          <p:cNvSpPr/>
          <p:nvPr/>
        </p:nvSpPr>
        <p:spPr>
          <a:xfrm>
            <a:off x="2541998" y="16963333"/>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Identified Opportunity</a:t>
            </a:r>
            <a:endParaRPr lang="en-US" sz="5400" dirty="0" smtClean="0">
              <a:solidFill>
                <a:prstClr val="white"/>
              </a:solidFill>
              <a:latin typeface="HP Simplified"/>
            </a:endParaRPr>
          </a:p>
        </p:txBody>
      </p:sp>
      <p:sp>
        <p:nvSpPr>
          <p:cNvPr id="171" name="Text Placeholder 6"/>
          <p:cNvSpPr txBox="1">
            <a:spLocks/>
          </p:cNvSpPr>
          <p:nvPr/>
        </p:nvSpPr>
        <p:spPr bwMode="auto">
          <a:xfrm>
            <a:off x="2566968" y="17822986"/>
            <a:ext cx="11090082" cy="2476694"/>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noAutofit/>
          </a:bodyPr>
          <a:lstStyle/>
          <a:p>
            <a:pPr marL="342900" marR="0" lvl="1" indent="-342900" algn="just" eaLnBrk="0" latinLnBrk="0" hangingPunct="0">
              <a:lnSpc>
                <a:spcPct val="110000"/>
              </a:lnSpc>
              <a:buClr>
                <a:srgbClr val="000000"/>
              </a:buClr>
              <a:buSzPct val="125000"/>
              <a:buFont typeface="Arial Black" pitchFamily="34" charset="0"/>
              <a:buChar char="●"/>
              <a:tabLst/>
              <a:defRPr/>
            </a:pPr>
            <a:r>
              <a:rPr lang="en-US" sz="2400" b="1" dirty="0">
                <a:latin typeface="HP Simplified"/>
              </a:rPr>
              <a:t>Users use diverse set of devices during the course of their day. While each device works well independent of each other, they do not work well together.  Opportunity for HP to fill the commercial gap with an integrated solution, creating a Halo effect with the Better Together product.</a:t>
            </a:r>
          </a:p>
        </p:txBody>
      </p:sp>
      <p:sp>
        <p:nvSpPr>
          <p:cNvPr id="262" name="Rectangle 261"/>
          <p:cNvSpPr/>
          <p:nvPr/>
        </p:nvSpPr>
        <p:spPr>
          <a:xfrm>
            <a:off x="2233854" y="3818231"/>
            <a:ext cx="27643015" cy="12520246"/>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nvGrpSpPr>
          <p:cNvPr id="254" name="Group 253"/>
          <p:cNvGrpSpPr/>
          <p:nvPr/>
        </p:nvGrpSpPr>
        <p:grpSpPr>
          <a:xfrm>
            <a:off x="4280354" y="4370740"/>
            <a:ext cx="23582088" cy="11741346"/>
            <a:chOff x="4280354" y="4370740"/>
            <a:chExt cx="23582088" cy="11741346"/>
          </a:xfrm>
        </p:grpSpPr>
        <p:pic>
          <p:nvPicPr>
            <p:cNvPr id="123" name="Picture 122" descr="cloud-image.png"/>
            <p:cNvPicPr>
              <a:picLocks noChangeAspect="1"/>
            </p:cNvPicPr>
            <p:nvPr/>
          </p:nvPicPr>
          <p:blipFill>
            <a:blip r:embed="rId3"/>
            <a:stretch>
              <a:fillRect/>
            </a:stretch>
          </p:blipFill>
          <p:spPr>
            <a:xfrm>
              <a:off x="10908797" y="4370740"/>
              <a:ext cx="10158731" cy="6501588"/>
            </a:xfrm>
            <a:prstGeom prst="rect">
              <a:avLst/>
            </a:prstGeom>
          </p:spPr>
        </p:pic>
        <p:pic>
          <p:nvPicPr>
            <p:cNvPr id="3082" name="Picture 10" descr="C:\Documents and Settings\mapo\Local Settings\Temporary Internet Files\Content.IE5\NNLJRDKK\MC900432611[1].png"/>
            <p:cNvPicPr>
              <a:picLocks noChangeAspect="1" noChangeArrowheads="1"/>
            </p:cNvPicPr>
            <p:nvPr/>
          </p:nvPicPr>
          <p:blipFill>
            <a:blip r:embed="rId4"/>
            <a:srcRect/>
            <a:stretch>
              <a:fillRect/>
            </a:stretch>
          </p:blipFill>
          <p:spPr bwMode="auto">
            <a:xfrm>
              <a:off x="9930433" y="11916677"/>
              <a:ext cx="648000" cy="648000"/>
            </a:xfrm>
            <a:prstGeom prst="rect">
              <a:avLst/>
            </a:prstGeom>
            <a:noFill/>
          </p:spPr>
        </p:pic>
        <p:grpSp>
          <p:nvGrpSpPr>
            <p:cNvPr id="104" name="Group 103"/>
            <p:cNvGrpSpPr/>
            <p:nvPr/>
          </p:nvGrpSpPr>
          <p:grpSpPr>
            <a:xfrm>
              <a:off x="10603040" y="11848669"/>
              <a:ext cx="489427" cy="648000"/>
              <a:chOff x="4117235" y="15830416"/>
              <a:chExt cx="815712" cy="1080000"/>
            </a:xfrm>
          </p:grpSpPr>
          <p:grpSp>
            <p:nvGrpSpPr>
              <p:cNvPr id="105" name="Group 37"/>
              <p:cNvGrpSpPr/>
              <p:nvPr/>
            </p:nvGrpSpPr>
            <p:grpSpPr>
              <a:xfrm>
                <a:off x="4716947" y="15950597"/>
                <a:ext cx="216000" cy="865699"/>
                <a:chOff x="8081471" y="12874126"/>
                <a:chExt cx="216000" cy="865699"/>
              </a:xfrm>
            </p:grpSpPr>
            <p:pic>
              <p:nvPicPr>
                <p:cNvPr id="107" name="Picture 106"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08" name="Picture 107"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09" name="Picture 108"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06" name="Picture 105" descr="iphone.png"/>
              <p:cNvPicPr>
                <a:picLocks noChangeAspect="1"/>
              </p:cNvPicPr>
              <p:nvPr/>
            </p:nvPicPr>
            <p:blipFill>
              <a:blip r:embed="rId8" cstate="print"/>
              <a:stretch>
                <a:fillRect/>
              </a:stretch>
            </p:blipFill>
            <p:spPr>
              <a:xfrm>
                <a:off x="4117235" y="15830416"/>
                <a:ext cx="591923" cy="1080000"/>
              </a:xfrm>
              <a:prstGeom prst="rect">
                <a:avLst/>
              </a:prstGeom>
            </p:spPr>
          </p:pic>
        </p:grpSp>
        <p:sp>
          <p:nvSpPr>
            <p:cNvPr id="117" name="Oval 116"/>
            <p:cNvSpPr/>
            <p:nvPr/>
          </p:nvSpPr>
          <p:spPr>
            <a:xfrm>
              <a:off x="8654531" y="11141530"/>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130" name="Group 129"/>
            <p:cNvGrpSpPr/>
            <p:nvPr/>
          </p:nvGrpSpPr>
          <p:grpSpPr>
            <a:xfrm>
              <a:off x="9661454" y="12600219"/>
              <a:ext cx="1163027" cy="648000"/>
              <a:chOff x="9017981" y="12463513"/>
              <a:chExt cx="1163027" cy="648000"/>
            </a:xfrm>
          </p:grpSpPr>
          <p:grpSp>
            <p:nvGrpSpPr>
              <p:cNvPr id="94" name="Group 36"/>
              <p:cNvGrpSpPr/>
              <p:nvPr/>
            </p:nvGrpSpPr>
            <p:grpSpPr>
              <a:xfrm>
                <a:off x="10051408" y="12516258"/>
                <a:ext cx="129600" cy="519419"/>
                <a:chOff x="8081471" y="12874126"/>
                <a:chExt cx="216000" cy="865699"/>
              </a:xfrm>
            </p:grpSpPr>
            <p:pic>
              <p:nvPicPr>
                <p:cNvPr id="95" name="Picture 94"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96" name="Picture 95"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97" name="Picture 96"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29" name="Picture 128"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4" name="Picture 12" descr="C:\Documents and Settings\mapo\Local Settings\Temporary Internet Files\Content.IE5\NNLJRDKK\MC900434888[1].png"/>
            <p:cNvPicPr>
              <a:picLocks noChangeAspect="1" noChangeArrowheads="1"/>
            </p:cNvPicPr>
            <p:nvPr/>
          </p:nvPicPr>
          <p:blipFill>
            <a:blip r:embed="rId10" cstate="print"/>
            <a:srcRect/>
            <a:stretch>
              <a:fillRect/>
            </a:stretch>
          </p:blipFill>
          <p:spPr bwMode="auto">
            <a:xfrm>
              <a:off x="25064607" y="14128054"/>
              <a:ext cx="685722" cy="685722"/>
            </a:xfrm>
            <a:prstGeom prst="rect">
              <a:avLst/>
            </a:prstGeom>
            <a:noFill/>
          </p:spPr>
        </p:pic>
        <p:grpSp>
          <p:nvGrpSpPr>
            <p:cNvPr id="58" name="Group 57"/>
            <p:cNvGrpSpPr/>
            <p:nvPr/>
          </p:nvGrpSpPr>
          <p:grpSpPr>
            <a:xfrm>
              <a:off x="26126569" y="14162889"/>
              <a:ext cx="1228165" cy="914296"/>
              <a:chOff x="5282842" y="16996901"/>
              <a:chExt cx="1934337" cy="1440000"/>
            </a:xfrm>
          </p:grpSpPr>
          <p:pic>
            <p:nvPicPr>
              <p:cNvPr id="47" name="Picture 46" descr="notebook_hp.png"/>
              <p:cNvPicPr>
                <a:picLocks noChangeAspect="1"/>
              </p:cNvPicPr>
              <p:nvPr/>
            </p:nvPicPr>
            <p:blipFill>
              <a:blip r:embed="rId11" cstate="print"/>
              <a:stretch>
                <a:fillRect/>
              </a:stretch>
            </p:blipFill>
            <p:spPr>
              <a:xfrm>
                <a:off x="5282842" y="16996901"/>
                <a:ext cx="1918753" cy="1440000"/>
              </a:xfrm>
              <a:prstGeom prst="rect">
                <a:avLst/>
              </a:prstGeom>
            </p:spPr>
          </p:pic>
          <p:pic>
            <p:nvPicPr>
              <p:cNvPr id="55" name="Picture 54" descr="Windows8.png"/>
              <p:cNvPicPr>
                <a:picLocks noChangeAspect="1"/>
              </p:cNvPicPr>
              <p:nvPr/>
            </p:nvPicPr>
            <p:blipFill>
              <a:blip r:embed="rId12" cstate="print"/>
              <a:stretch>
                <a:fillRect/>
              </a:stretch>
            </p:blipFill>
            <p:spPr>
              <a:xfrm>
                <a:off x="7001179" y="17391289"/>
                <a:ext cx="216000" cy="216000"/>
              </a:xfrm>
              <a:prstGeom prst="rect">
                <a:avLst/>
              </a:prstGeom>
            </p:spPr>
          </p:pic>
        </p:grpSp>
        <p:sp>
          <p:nvSpPr>
            <p:cNvPr id="59" name="Rounded Rectangle 58"/>
            <p:cNvSpPr/>
            <p:nvPr/>
          </p:nvSpPr>
          <p:spPr>
            <a:xfrm>
              <a:off x="23180360" y="12872086"/>
              <a:ext cx="4682082" cy="3240000"/>
            </a:xfrm>
            <a:prstGeom prst="roundRect">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lnSpc>
                  <a:spcPct val="85000"/>
                </a:lnSpc>
              </a:pPr>
              <a:r>
                <a:rPr lang="pt-BR" sz="2800" b="1" dirty="0" smtClean="0">
                  <a:solidFill>
                    <a:schemeClr val="tx1"/>
                  </a:solidFill>
                  <a:latin typeface="HP Simplified"/>
                </a:rPr>
                <a:t>Office</a:t>
              </a:r>
              <a:endParaRPr lang="en-US" sz="2800" b="1" dirty="0" smtClean="0">
                <a:solidFill>
                  <a:schemeClr val="tx1"/>
                </a:solidFill>
                <a:latin typeface="HP Simplified"/>
              </a:endParaRPr>
            </a:p>
          </p:txBody>
        </p:sp>
        <p:grpSp>
          <p:nvGrpSpPr>
            <p:cNvPr id="85" name="Group 84"/>
            <p:cNvGrpSpPr/>
            <p:nvPr/>
          </p:nvGrpSpPr>
          <p:grpSpPr>
            <a:xfrm>
              <a:off x="24266559" y="14695029"/>
              <a:ext cx="517918" cy="685722"/>
              <a:chOff x="4117235" y="15830416"/>
              <a:chExt cx="815712" cy="1080000"/>
            </a:xfrm>
          </p:grpSpPr>
          <p:grpSp>
            <p:nvGrpSpPr>
              <p:cNvPr id="86" name="Group 37"/>
              <p:cNvGrpSpPr/>
              <p:nvPr/>
            </p:nvGrpSpPr>
            <p:grpSpPr>
              <a:xfrm>
                <a:off x="4716947" y="15950597"/>
                <a:ext cx="216000" cy="865699"/>
                <a:chOff x="8081471" y="12874126"/>
                <a:chExt cx="216000" cy="865699"/>
              </a:xfrm>
            </p:grpSpPr>
            <p:pic>
              <p:nvPicPr>
                <p:cNvPr id="88" name="Picture 87" descr="iOS.png"/>
                <p:cNvPicPr>
                  <a:picLocks noChangeAspect="1"/>
                </p:cNvPicPr>
                <p:nvPr/>
              </p:nvPicPr>
              <p:blipFill>
                <a:blip r:embed="rId13" cstate="print"/>
                <a:stretch>
                  <a:fillRect/>
                </a:stretch>
              </p:blipFill>
              <p:spPr>
                <a:xfrm>
                  <a:off x="8081471" y="12874126"/>
                  <a:ext cx="216000" cy="216000"/>
                </a:xfrm>
                <a:prstGeom prst="rect">
                  <a:avLst/>
                </a:prstGeom>
              </p:spPr>
            </p:pic>
            <p:pic>
              <p:nvPicPr>
                <p:cNvPr id="89" name="Picture 88" descr="Android.png"/>
                <p:cNvPicPr>
                  <a:picLocks noChangeAspect="1"/>
                </p:cNvPicPr>
                <p:nvPr/>
              </p:nvPicPr>
              <p:blipFill>
                <a:blip r:embed="rId14" cstate="print"/>
                <a:stretch>
                  <a:fillRect/>
                </a:stretch>
              </p:blipFill>
              <p:spPr>
                <a:xfrm>
                  <a:off x="8081471" y="13198976"/>
                  <a:ext cx="216000" cy="216000"/>
                </a:xfrm>
                <a:prstGeom prst="rect">
                  <a:avLst/>
                </a:prstGeom>
              </p:spPr>
            </p:pic>
            <p:pic>
              <p:nvPicPr>
                <p:cNvPr id="90" name="Picture 89" descr="Windows8.png"/>
                <p:cNvPicPr>
                  <a:picLocks noChangeAspect="1"/>
                </p:cNvPicPr>
                <p:nvPr/>
              </p:nvPicPr>
              <p:blipFill>
                <a:blip r:embed="rId12" cstate="print"/>
                <a:stretch>
                  <a:fillRect/>
                </a:stretch>
              </p:blipFill>
              <p:spPr>
                <a:xfrm>
                  <a:off x="8081471" y="13523825"/>
                  <a:ext cx="216000" cy="216000"/>
                </a:xfrm>
                <a:prstGeom prst="rect">
                  <a:avLst/>
                </a:prstGeom>
              </p:spPr>
            </p:pic>
          </p:grpSp>
          <p:pic>
            <p:nvPicPr>
              <p:cNvPr id="87" name="Picture 86" descr="iphone.png"/>
              <p:cNvPicPr>
                <a:picLocks noChangeAspect="1"/>
              </p:cNvPicPr>
              <p:nvPr/>
            </p:nvPicPr>
            <p:blipFill>
              <a:blip r:embed="rId15" cstate="print"/>
              <a:stretch>
                <a:fillRect/>
              </a:stretch>
            </p:blipFill>
            <p:spPr>
              <a:xfrm>
                <a:off x="4117235" y="15830416"/>
                <a:ext cx="591923" cy="1080000"/>
              </a:xfrm>
              <a:prstGeom prst="rect">
                <a:avLst/>
              </a:prstGeom>
            </p:spPr>
          </p:pic>
        </p:grpSp>
        <p:grpSp>
          <p:nvGrpSpPr>
            <p:cNvPr id="132" name="Group 131"/>
            <p:cNvGrpSpPr/>
            <p:nvPr/>
          </p:nvGrpSpPr>
          <p:grpSpPr>
            <a:xfrm>
              <a:off x="23927390" y="13772865"/>
              <a:ext cx="1163027" cy="648000"/>
              <a:chOff x="9017981" y="12463513"/>
              <a:chExt cx="1163027" cy="648000"/>
            </a:xfrm>
          </p:grpSpPr>
          <p:grpSp>
            <p:nvGrpSpPr>
              <p:cNvPr id="133" name="Group 36"/>
              <p:cNvGrpSpPr/>
              <p:nvPr/>
            </p:nvGrpSpPr>
            <p:grpSpPr>
              <a:xfrm>
                <a:off x="10051408" y="12516258"/>
                <a:ext cx="129600" cy="519419"/>
                <a:chOff x="8081471" y="12874126"/>
                <a:chExt cx="216000" cy="865699"/>
              </a:xfrm>
            </p:grpSpPr>
            <p:pic>
              <p:nvPicPr>
                <p:cNvPr id="135" name="Picture 134"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36" name="Picture 135"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37" name="Picture 136"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34" name="Picture 133"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1" name="Picture 9" descr="C:\Documents and Settings\mapo\Local Settings\Temporary Internet Files\Content.IE5\V0OJ1HCX\MC900432621[1].png"/>
            <p:cNvPicPr>
              <a:picLocks noChangeAspect="1" noChangeArrowheads="1"/>
            </p:cNvPicPr>
            <p:nvPr/>
          </p:nvPicPr>
          <p:blipFill>
            <a:blip r:embed="rId16"/>
            <a:srcRect/>
            <a:stretch>
              <a:fillRect/>
            </a:stretch>
          </p:blipFill>
          <p:spPr bwMode="auto">
            <a:xfrm>
              <a:off x="5559597" y="14230864"/>
              <a:ext cx="648000" cy="648000"/>
            </a:xfrm>
            <a:prstGeom prst="rect">
              <a:avLst/>
            </a:prstGeom>
            <a:noFill/>
          </p:spPr>
        </p:pic>
        <p:sp>
          <p:nvSpPr>
            <p:cNvPr id="36" name="Oval 35"/>
            <p:cNvSpPr/>
            <p:nvPr/>
          </p:nvSpPr>
          <p:spPr>
            <a:xfrm>
              <a:off x="4280354" y="12872086"/>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45" name="Group 44"/>
            <p:cNvGrpSpPr/>
            <p:nvPr/>
          </p:nvGrpSpPr>
          <p:grpSpPr>
            <a:xfrm>
              <a:off x="4900338" y="14211937"/>
              <a:ext cx="489427" cy="648000"/>
              <a:chOff x="4117235" y="15830416"/>
              <a:chExt cx="815712" cy="1080000"/>
            </a:xfrm>
          </p:grpSpPr>
          <p:grpSp>
            <p:nvGrpSpPr>
              <p:cNvPr id="38" name="Group 37"/>
              <p:cNvGrpSpPr/>
              <p:nvPr/>
            </p:nvGrpSpPr>
            <p:grpSpPr>
              <a:xfrm>
                <a:off x="4716947" y="15950597"/>
                <a:ext cx="216000" cy="865699"/>
                <a:chOff x="8081471" y="12874126"/>
                <a:chExt cx="216000" cy="865699"/>
              </a:xfrm>
            </p:grpSpPr>
            <p:pic>
              <p:nvPicPr>
                <p:cNvPr id="39" name="Picture 38"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40" name="Picture 39"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41" name="Picture 40"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44" name="Picture 43" descr="iphone.png"/>
              <p:cNvPicPr>
                <a:picLocks noChangeAspect="1"/>
              </p:cNvPicPr>
              <p:nvPr/>
            </p:nvPicPr>
            <p:blipFill>
              <a:blip r:embed="rId8" cstate="print"/>
              <a:stretch>
                <a:fillRect/>
              </a:stretch>
            </p:blipFill>
            <p:spPr>
              <a:xfrm>
                <a:off x="4117235" y="15830416"/>
                <a:ext cx="591923" cy="1080000"/>
              </a:xfrm>
              <a:prstGeom prst="rect">
                <a:avLst/>
              </a:prstGeom>
            </p:spPr>
          </p:pic>
        </p:grpSp>
        <p:grpSp>
          <p:nvGrpSpPr>
            <p:cNvPr id="139" name="Group 138"/>
            <p:cNvGrpSpPr/>
            <p:nvPr/>
          </p:nvGrpSpPr>
          <p:grpSpPr>
            <a:xfrm>
              <a:off x="5299421" y="13492356"/>
              <a:ext cx="1163027" cy="648000"/>
              <a:chOff x="9017981" y="12463513"/>
              <a:chExt cx="1163027" cy="648000"/>
            </a:xfrm>
          </p:grpSpPr>
          <p:grpSp>
            <p:nvGrpSpPr>
              <p:cNvPr id="140" name="Group 36"/>
              <p:cNvGrpSpPr/>
              <p:nvPr/>
            </p:nvGrpSpPr>
            <p:grpSpPr>
              <a:xfrm>
                <a:off x="10051408" y="12516258"/>
                <a:ext cx="129600" cy="519419"/>
                <a:chOff x="8081471" y="12874126"/>
                <a:chExt cx="216000" cy="865699"/>
              </a:xfrm>
            </p:grpSpPr>
            <p:pic>
              <p:nvPicPr>
                <p:cNvPr id="142" name="Picture 141"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43" name="Picture 142"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44" name="Picture 143"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41" name="Picture 140"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3" name="Picture 11" descr="C:\Documents and Settings\mapo\Local Settings\Temporary Internet Files\Content.IE5\4VJFQOLD\MC900432623[1].png"/>
            <p:cNvPicPr>
              <a:picLocks noChangeAspect="1" noChangeArrowheads="1"/>
            </p:cNvPicPr>
            <p:nvPr/>
          </p:nvPicPr>
          <p:blipFill>
            <a:blip r:embed="rId17"/>
            <a:srcRect/>
            <a:stretch>
              <a:fillRect/>
            </a:stretch>
          </p:blipFill>
          <p:spPr bwMode="auto">
            <a:xfrm>
              <a:off x="15166186" y="13871594"/>
              <a:ext cx="685722" cy="685722"/>
            </a:xfrm>
            <a:prstGeom prst="rect">
              <a:avLst/>
            </a:prstGeom>
            <a:noFill/>
          </p:spPr>
        </p:pic>
        <p:sp>
          <p:nvSpPr>
            <p:cNvPr id="60" name="Rounded Rectangle 59"/>
            <p:cNvSpPr/>
            <p:nvPr/>
          </p:nvSpPr>
          <p:spPr>
            <a:xfrm>
              <a:off x="13009316" y="12872086"/>
              <a:ext cx="4682082" cy="3240000"/>
            </a:xfrm>
            <a:prstGeom prst="roundRect">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lnSpc>
                  <a:spcPct val="85000"/>
                </a:lnSpc>
              </a:pPr>
              <a:r>
                <a:rPr lang="pt-BR" sz="2800" b="1" dirty="0" smtClean="0">
                  <a:solidFill>
                    <a:schemeClr val="tx1"/>
                  </a:solidFill>
                  <a:latin typeface="HP Simplified"/>
                </a:rPr>
                <a:t>HOME</a:t>
              </a:r>
              <a:endParaRPr lang="en-US" sz="2800" b="1" dirty="0" smtClean="0">
                <a:solidFill>
                  <a:schemeClr val="tx1"/>
                </a:solidFill>
                <a:latin typeface="HP Simplified"/>
              </a:endParaRPr>
            </a:p>
          </p:txBody>
        </p:sp>
        <p:grpSp>
          <p:nvGrpSpPr>
            <p:cNvPr id="69" name="Group 68"/>
            <p:cNvGrpSpPr/>
            <p:nvPr/>
          </p:nvGrpSpPr>
          <p:grpSpPr>
            <a:xfrm>
              <a:off x="13610735" y="14556750"/>
              <a:ext cx="1228165" cy="914296"/>
              <a:chOff x="5282842" y="16996901"/>
              <a:chExt cx="1934337" cy="1440000"/>
            </a:xfrm>
          </p:grpSpPr>
          <p:pic>
            <p:nvPicPr>
              <p:cNvPr id="70" name="Picture 69" descr="notebook_hp.png"/>
              <p:cNvPicPr>
                <a:picLocks noChangeAspect="1"/>
              </p:cNvPicPr>
              <p:nvPr/>
            </p:nvPicPr>
            <p:blipFill>
              <a:blip r:embed="rId11" cstate="print"/>
              <a:stretch>
                <a:fillRect/>
              </a:stretch>
            </p:blipFill>
            <p:spPr>
              <a:xfrm>
                <a:off x="5282842" y="16996901"/>
                <a:ext cx="1918753" cy="1440000"/>
              </a:xfrm>
              <a:prstGeom prst="rect">
                <a:avLst/>
              </a:prstGeom>
            </p:spPr>
          </p:pic>
          <p:pic>
            <p:nvPicPr>
              <p:cNvPr id="71" name="Picture 70" descr="Windows8.png"/>
              <p:cNvPicPr>
                <a:picLocks noChangeAspect="1"/>
              </p:cNvPicPr>
              <p:nvPr/>
            </p:nvPicPr>
            <p:blipFill>
              <a:blip r:embed="rId12" cstate="print"/>
              <a:stretch>
                <a:fillRect/>
              </a:stretch>
            </p:blipFill>
            <p:spPr>
              <a:xfrm>
                <a:off x="7001179" y="17391289"/>
                <a:ext cx="216000" cy="216000"/>
              </a:xfrm>
              <a:prstGeom prst="rect">
                <a:avLst/>
              </a:prstGeom>
            </p:spPr>
          </p:pic>
        </p:grpSp>
        <p:grpSp>
          <p:nvGrpSpPr>
            <p:cNvPr id="78" name="Group 77"/>
            <p:cNvGrpSpPr/>
            <p:nvPr/>
          </p:nvGrpSpPr>
          <p:grpSpPr>
            <a:xfrm>
              <a:off x="13976274" y="13325306"/>
              <a:ext cx="517918" cy="685722"/>
              <a:chOff x="4117235" y="15830416"/>
              <a:chExt cx="815712" cy="1080000"/>
            </a:xfrm>
          </p:grpSpPr>
          <p:grpSp>
            <p:nvGrpSpPr>
              <p:cNvPr id="79" name="Group 37"/>
              <p:cNvGrpSpPr/>
              <p:nvPr/>
            </p:nvGrpSpPr>
            <p:grpSpPr>
              <a:xfrm>
                <a:off x="4716947" y="15950597"/>
                <a:ext cx="216000" cy="865699"/>
                <a:chOff x="8081471" y="12874126"/>
                <a:chExt cx="216000" cy="865699"/>
              </a:xfrm>
            </p:grpSpPr>
            <p:pic>
              <p:nvPicPr>
                <p:cNvPr id="81" name="Picture 80" descr="iOS.png"/>
                <p:cNvPicPr>
                  <a:picLocks noChangeAspect="1"/>
                </p:cNvPicPr>
                <p:nvPr/>
              </p:nvPicPr>
              <p:blipFill>
                <a:blip r:embed="rId13" cstate="print"/>
                <a:stretch>
                  <a:fillRect/>
                </a:stretch>
              </p:blipFill>
              <p:spPr>
                <a:xfrm>
                  <a:off x="8081471" y="12874126"/>
                  <a:ext cx="216000" cy="216000"/>
                </a:xfrm>
                <a:prstGeom prst="rect">
                  <a:avLst/>
                </a:prstGeom>
              </p:spPr>
            </p:pic>
            <p:pic>
              <p:nvPicPr>
                <p:cNvPr id="82" name="Picture 81" descr="Android.png"/>
                <p:cNvPicPr>
                  <a:picLocks noChangeAspect="1"/>
                </p:cNvPicPr>
                <p:nvPr/>
              </p:nvPicPr>
              <p:blipFill>
                <a:blip r:embed="rId14" cstate="print"/>
                <a:stretch>
                  <a:fillRect/>
                </a:stretch>
              </p:blipFill>
              <p:spPr>
                <a:xfrm>
                  <a:off x="8081471" y="13198976"/>
                  <a:ext cx="216000" cy="216000"/>
                </a:xfrm>
                <a:prstGeom prst="rect">
                  <a:avLst/>
                </a:prstGeom>
              </p:spPr>
            </p:pic>
            <p:pic>
              <p:nvPicPr>
                <p:cNvPr id="83" name="Picture 82" descr="Windows8.png"/>
                <p:cNvPicPr>
                  <a:picLocks noChangeAspect="1"/>
                </p:cNvPicPr>
                <p:nvPr/>
              </p:nvPicPr>
              <p:blipFill>
                <a:blip r:embed="rId12" cstate="print"/>
                <a:stretch>
                  <a:fillRect/>
                </a:stretch>
              </p:blipFill>
              <p:spPr>
                <a:xfrm>
                  <a:off x="8081471" y="13523825"/>
                  <a:ext cx="216000" cy="216000"/>
                </a:xfrm>
                <a:prstGeom prst="rect">
                  <a:avLst/>
                </a:prstGeom>
              </p:spPr>
            </p:pic>
          </p:grpSp>
          <p:pic>
            <p:nvPicPr>
              <p:cNvPr id="80" name="Picture 79" descr="iphone.png"/>
              <p:cNvPicPr>
                <a:picLocks noChangeAspect="1"/>
              </p:cNvPicPr>
              <p:nvPr/>
            </p:nvPicPr>
            <p:blipFill>
              <a:blip r:embed="rId15" cstate="print"/>
              <a:stretch>
                <a:fillRect/>
              </a:stretch>
            </p:blipFill>
            <p:spPr>
              <a:xfrm>
                <a:off x="4117235" y="15830416"/>
                <a:ext cx="591923" cy="1080000"/>
              </a:xfrm>
              <a:prstGeom prst="rect">
                <a:avLst/>
              </a:prstGeom>
            </p:spPr>
          </p:pic>
        </p:grpSp>
        <p:grpSp>
          <p:nvGrpSpPr>
            <p:cNvPr id="146" name="Group 145"/>
            <p:cNvGrpSpPr/>
            <p:nvPr/>
          </p:nvGrpSpPr>
          <p:grpSpPr>
            <a:xfrm>
              <a:off x="15763867" y="14674050"/>
              <a:ext cx="1163027" cy="648000"/>
              <a:chOff x="9017981" y="12463513"/>
              <a:chExt cx="1163027" cy="648000"/>
            </a:xfrm>
          </p:grpSpPr>
          <p:grpSp>
            <p:nvGrpSpPr>
              <p:cNvPr id="147" name="Group 36"/>
              <p:cNvGrpSpPr/>
              <p:nvPr/>
            </p:nvGrpSpPr>
            <p:grpSpPr>
              <a:xfrm>
                <a:off x="10051408" y="12516258"/>
                <a:ext cx="129600" cy="519419"/>
                <a:chOff x="8081471" y="12874126"/>
                <a:chExt cx="216000" cy="865699"/>
              </a:xfrm>
            </p:grpSpPr>
            <p:pic>
              <p:nvPicPr>
                <p:cNvPr id="149" name="Picture 148"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50" name="Picture 149"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51" name="Picture 150"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48" name="Picture 147"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5" name="Picture 13" descr="C:\Documents and Settings\mapo\Local Settings\Temporary Internet Files\Content.IE5\4VJFQOLD\MC900434877[1].png"/>
            <p:cNvPicPr>
              <a:picLocks noChangeAspect="1" noChangeArrowheads="1"/>
            </p:cNvPicPr>
            <p:nvPr/>
          </p:nvPicPr>
          <p:blipFill>
            <a:blip r:embed="rId18" cstate="print"/>
            <a:srcRect/>
            <a:stretch>
              <a:fillRect/>
            </a:stretch>
          </p:blipFill>
          <p:spPr bwMode="auto">
            <a:xfrm>
              <a:off x="19942649" y="12193730"/>
              <a:ext cx="648000" cy="648000"/>
            </a:xfrm>
            <a:prstGeom prst="rect">
              <a:avLst/>
            </a:prstGeom>
            <a:noFill/>
          </p:spPr>
        </p:pic>
        <p:grpSp>
          <p:nvGrpSpPr>
            <p:cNvPr id="110" name="Group 109"/>
            <p:cNvGrpSpPr/>
            <p:nvPr/>
          </p:nvGrpSpPr>
          <p:grpSpPr>
            <a:xfrm>
              <a:off x="20598541" y="12151286"/>
              <a:ext cx="489427" cy="648000"/>
              <a:chOff x="4117235" y="15830416"/>
              <a:chExt cx="815712" cy="1080000"/>
            </a:xfrm>
          </p:grpSpPr>
          <p:grpSp>
            <p:nvGrpSpPr>
              <p:cNvPr id="111" name="Group 37"/>
              <p:cNvGrpSpPr/>
              <p:nvPr/>
            </p:nvGrpSpPr>
            <p:grpSpPr>
              <a:xfrm>
                <a:off x="4716947" y="15950597"/>
                <a:ext cx="216000" cy="865699"/>
                <a:chOff x="8081471" y="12874126"/>
                <a:chExt cx="216000" cy="865699"/>
              </a:xfrm>
            </p:grpSpPr>
            <p:pic>
              <p:nvPicPr>
                <p:cNvPr id="113" name="Picture 112"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14" name="Picture 113"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15" name="Picture 114"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12" name="Picture 111" descr="iphone.png"/>
              <p:cNvPicPr>
                <a:picLocks noChangeAspect="1"/>
              </p:cNvPicPr>
              <p:nvPr/>
            </p:nvPicPr>
            <p:blipFill>
              <a:blip r:embed="rId8" cstate="print"/>
              <a:stretch>
                <a:fillRect/>
              </a:stretch>
            </p:blipFill>
            <p:spPr>
              <a:xfrm>
                <a:off x="4117235" y="15830416"/>
                <a:ext cx="591923" cy="1080000"/>
              </a:xfrm>
              <a:prstGeom prst="rect">
                <a:avLst/>
              </a:prstGeom>
            </p:spPr>
          </p:pic>
        </p:grpSp>
        <p:sp>
          <p:nvSpPr>
            <p:cNvPr id="116" name="Oval 115"/>
            <p:cNvSpPr/>
            <p:nvPr/>
          </p:nvSpPr>
          <p:spPr>
            <a:xfrm>
              <a:off x="18685723" y="11141530"/>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153" name="Group 152"/>
            <p:cNvGrpSpPr/>
            <p:nvPr/>
          </p:nvGrpSpPr>
          <p:grpSpPr>
            <a:xfrm>
              <a:off x="19742768" y="12882910"/>
              <a:ext cx="1163027" cy="648000"/>
              <a:chOff x="9017981" y="12463513"/>
              <a:chExt cx="1163027" cy="648000"/>
            </a:xfrm>
          </p:grpSpPr>
          <p:grpSp>
            <p:nvGrpSpPr>
              <p:cNvPr id="154" name="Group 36"/>
              <p:cNvGrpSpPr/>
              <p:nvPr/>
            </p:nvGrpSpPr>
            <p:grpSpPr>
              <a:xfrm>
                <a:off x="10051408" y="12516258"/>
                <a:ext cx="129600" cy="519419"/>
                <a:chOff x="8081471" y="12874126"/>
                <a:chExt cx="216000" cy="865699"/>
              </a:xfrm>
            </p:grpSpPr>
            <p:pic>
              <p:nvPicPr>
                <p:cNvPr id="156" name="Picture 155"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57" name="Picture 156"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58" name="Picture 157"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55" name="Picture 154"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grpSp>
          <p:nvGrpSpPr>
            <p:cNvPr id="165" name="Group 164"/>
            <p:cNvGrpSpPr/>
            <p:nvPr/>
          </p:nvGrpSpPr>
          <p:grpSpPr>
            <a:xfrm>
              <a:off x="11930789" y="13483315"/>
              <a:ext cx="641145" cy="360000"/>
              <a:chOff x="10471355" y="19467871"/>
              <a:chExt cx="641145" cy="360000"/>
            </a:xfrm>
          </p:grpSpPr>
          <p:sp>
            <p:nvSpPr>
              <p:cNvPr id="163" name="Rounded Rectangle 162"/>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64" name="Isosceles Triangle 163"/>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pic>
          <p:nvPicPr>
            <p:cNvPr id="166" name="Picture 165" descr="camera.png"/>
            <p:cNvPicPr>
              <a:picLocks noChangeAspect="1"/>
            </p:cNvPicPr>
            <p:nvPr/>
          </p:nvPicPr>
          <p:blipFill>
            <a:blip r:embed="rId19"/>
            <a:stretch>
              <a:fillRect/>
            </a:stretch>
          </p:blipFill>
          <p:spPr>
            <a:xfrm>
              <a:off x="6133476" y="9714604"/>
              <a:ext cx="609600" cy="609600"/>
            </a:xfrm>
            <a:prstGeom prst="rect">
              <a:avLst/>
            </a:prstGeom>
          </p:spPr>
        </p:pic>
        <p:pic>
          <p:nvPicPr>
            <p:cNvPr id="167" name="Picture 166" descr="icon_doc.png"/>
            <p:cNvPicPr>
              <a:picLocks noChangeAspect="1"/>
            </p:cNvPicPr>
            <p:nvPr/>
          </p:nvPicPr>
          <p:blipFill>
            <a:blip r:embed="rId20"/>
            <a:stretch>
              <a:fillRect/>
            </a:stretch>
          </p:blipFill>
          <p:spPr>
            <a:xfrm>
              <a:off x="6836487" y="10197803"/>
              <a:ext cx="609600" cy="609600"/>
            </a:xfrm>
            <a:prstGeom prst="rect">
              <a:avLst/>
            </a:prstGeom>
          </p:spPr>
        </p:pic>
        <p:grpSp>
          <p:nvGrpSpPr>
            <p:cNvPr id="177" name="Group 176"/>
            <p:cNvGrpSpPr/>
            <p:nvPr/>
          </p:nvGrpSpPr>
          <p:grpSpPr>
            <a:xfrm>
              <a:off x="18072057" y="13863441"/>
              <a:ext cx="641145" cy="360000"/>
              <a:chOff x="10471355" y="19467871"/>
              <a:chExt cx="641145" cy="360000"/>
            </a:xfrm>
          </p:grpSpPr>
          <p:sp>
            <p:nvSpPr>
              <p:cNvPr id="178" name="Rounded Rectangle 177"/>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79" name="Isosceles Triangle 178"/>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0" name="Group 179"/>
            <p:cNvGrpSpPr/>
            <p:nvPr/>
          </p:nvGrpSpPr>
          <p:grpSpPr>
            <a:xfrm>
              <a:off x="21827403" y="13701848"/>
              <a:ext cx="641145" cy="360000"/>
              <a:chOff x="10471355" y="19467871"/>
              <a:chExt cx="641145" cy="360000"/>
            </a:xfrm>
          </p:grpSpPr>
          <p:sp>
            <p:nvSpPr>
              <p:cNvPr id="181" name="Rounded Rectangle 180"/>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2" name="Isosceles Triangle 181"/>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3" name="Group 182"/>
            <p:cNvGrpSpPr/>
            <p:nvPr/>
          </p:nvGrpSpPr>
          <p:grpSpPr>
            <a:xfrm>
              <a:off x="7819618" y="13369069"/>
              <a:ext cx="641145" cy="360000"/>
              <a:chOff x="10471355" y="19467871"/>
              <a:chExt cx="641145" cy="360000"/>
            </a:xfrm>
          </p:grpSpPr>
          <p:sp>
            <p:nvSpPr>
              <p:cNvPr id="184" name="Rounded Rectangle 183"/>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5" name="Isosceles Triangle 184"/>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6" name="Group 185"/>
            <p:cNvGrpSpPr/>
            <p:nvPr/>
          </p:nvGrpSpPr>
          <p:grpSpPr>
            <a:xfrm>
              <a:off x="20069821" y="15347983"/>
              <a:ext cx="641145" cy="360000"/>
              <a:chOff x="10471355" y="19467871"/>
              <a:chExt cx="641145" cy="360000"/>
            </a:xfrm>
          </p:grpSpPr>
          <p:sp>
            <p:nvSpPr>
              <p:cNvPr id="187" name="Rounded Rectangle 186"/>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8" name="Isosceles Triangle 187"/>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pic>
          <p:nvPicPr>
            <p:cNvPr id="189" name="Picture 188" descr="camera.png"/>
            <p:cNvPicPr>
              <a:picLocks noChangeAspect="1"/>
            </p:cNvPicPr>
            <p:nvPr/>
          </p:nvPicPr>
          <p:blipFill>
            <a:blip r:embed="rId19"/>
            <a:stretch>
              <a:fillRect/>
            </a:stretch>
          </p:blipFill>
          <p:spPr>
            <a:xfrm>
              <a:off x="14833218" y="11373754"/>
              <a:ext cx="609600" cy="609600"/>
            </a:xfrm>
            <a:prstGeom prst="rect">
              <a:avLst/>
            </a:prstGeom>
          </p:spPr>
        </p:pic>
        <p:pic>
          <p:nvPicPr>
            <p:cNvPr id="190" name="Picture 189" descr="camera.png"/>
            <p:cNvPicPr>
              <a:picLocks noChangeAspect="1"/>
            </p:cNvPicPr>
            <p:nvPr/>
          </p:nvPicPr>
          <p:blipFill>
            <a:blip r:embed="rId19"/>
            <a:stretch>
              <a:fillRect/>
            </a:stretch>
          </p:blipFill>
          <p:spPr>
            <a:xfrm>
              <a:off x="24250906" y="10265124"/>
              <a:ext cx="609600" cy="609600"/>
            </a:xfrm>
            <a:prstGeom prst="rect">
              <a:avLst/>
            </a:prstGeom>
          </p:spPr>
        </p:pic>
        <p:pic>
          <p:nvPicPr>
            <p:cNvPr id="191" name="Picture 190" descr="icon_doc.png"/>
            <p:cNvPicPr>
              <a:picLocks noChangeAspect="1"/>
            </p:cNvPicPr>
            <p:nvPr/>
          </p:nvPicPr>
          <p:blipFill>
            <a:blip r:embed="rId20"/>
            <a:stretch>
              <a:fillRect/>
            </a:stretch>
          </p:blipFill>
          <p:spPr>
            <a:xfrm>
              <a:off x="24707778" y="9274391"/>
              <a:ext cx="609600" cy="609600"/>
            </a:xfrm>
            <a:prstGeom prst="rect">
              <a:avLst/>
            </a:prstGeom>
          </p:spPr>
        </p:pic>
        <p:pic>
          <p:nvPicPr>
            <p:cNvPr id="192" name="Picture 191" descr="icon_doc.png"/>
            <p:cNvPicPr>
              <a:picLocks noChangeAspect="1"/>
            </p:cNvPicPr>
            <p:nvPr/>
          </p:nvPicPr>
          <p:blipFill>
            <a:blip r:embed="rId20"/>
            <a:stretch>
              <a:fillRect/>
            </a:stretch>
          </p:blipFill>
          <p:spPr>
            <a:xfrm>
              <a:off x="15774406" y="11302467"/>
              <a:ext cx="609600" cy="609600"/>
            </a:xfrm>
            <a:prstGeom prst="rect">
              <a:avLst/>
            </a:prstGeom>
          </p:spPr>
        </p:pic>
        <p:pic>
          <p:nvPicPr>
            <p:cNvPr id="193" name="Picture 192" descr="icon_doc.png"/>
            <p:cNvPicPr>
              <a:picLocks noChangeAspect="1"/>
            </p:cNvPicPr>
            <p:nvPr/>
          </p:nvPicPr>
          <p:blipFill>
            <a:blip r:embed="rId20"/>
            <a:stretch>
              <a:fillRect/>
            </a:stretch>
          </p:blipFill>
          <p:spPr>
            <a:xfrm>
              <a:off x="20434692" y="10424643"/>
              <a:ext cx="609600" cy="609600"/>
            </a:xfrm>
            <a:prstGeom prst="rect">
              <a:avLst/>
            </a:prstGeom>
          </p:spPr>
        </p:pic>
        <p:pic>
          <p:nvPicPr>
            <p:cNvPr id="194" name="Picture 193" descr="camera.png"/>
            <p:cNvPicPr>
              <a:picLocks noChangeAspect="1"/>
            </p:cNvPicPr>
            <p:nvPr/>
          </p:nvPicPr>
          <p:blipFill>
            <a:blip r:embed="rId19"/>
            <a:stretch>
              <a:fillRect/>
            </a:stretch>
          </p:blipFill>
          <p:spPr>
            <a:xfrm>
              <a:off x="19579059" y="10205634"/>
              <a:ext cx="609600" cy="609600"/>
            </a:xfrm>
            <a:prstGeom prst="rect">
              <a:avLst/>
            </a:prstGeom>
          </p:spPr>
        </p:pic>
        <p:pic>
          <p:nvPicPr>
            <p:cNvPr id="195" name="Picture 194" descr="camera.png"/>
            <p:cNvPicPr>
              <a:picLocks noChangeAspect="1"/>
            </p:cNvPicPr>
            <p:nvPr/>
          </p:nvPicPr>
          <p:blipFill>
            <a:blip r:embed="rId19"/>
            <a:stretch>
              <a:fillRect/>
            </a:stretch>
          </p:blipFill>
          <p:spPr>
            <a:xfrm>
              <a:off x="9925727" y="10026748"/>
              <a:ext cx="609600" cy="609600"/>
            </a:xfrm>
            <a:prstGeom prst="rect">
              <a:avLst/>
            </a:prstGeom>
          </p:spPr>
        </p:pic>
        <p:pic>
          <p:nvPicPr>
            <p:cNvPr id="196" name="Picture 195" descr="icon_doc.png"/>
            <p:cNvPicPr>
              <a:picLocks noChangeAspect="1"/>
            </p:cNvPicPr>
            <p:nvPr/>
          </p:nvPicPr>
          <p:blipFill>
            <a:blip r:embed="rId20"/>
            <a:stretch>
              <a:fillRect/>
            </a:stretch>
          </p:blipFill>
          <p:spPr>
            <a:xfrm>
              <a:off x="10773584" y="9394209"/>
              <a:ext cx="609600" cy="609600"/>
            </a:xfrm>
            <a:prstGeom prst="rect">
              <a:avLst/>
            </a:prstGeom>
          </p:spPr>
        </p:pic>
        <p:pic>
          <p:nvPicPr>
            <p:cNvPr id="197" name="Picture 196" descr="camera.png"/>
            <p:cNvPicPr>
              <a:picLocks noChangeAspect="1"/>
            </p:cNvPicPr>
            <p:nvPr/>
          </p:nvPicPr>
          <p:blipFill>
            <a:blip r:embed="rId19"/>
            <a:stretch>
              <a:fillRect/>
            </a:stretch>
          </p:blipFill>
          <p:spPr>
            <a:xfrm>
              <a:off x="12874299" y="7982696"/>
              <a:ext cx="609600" cy="609600"/>
            </a:xfrm>
            <a:prstGeom prst="rect">
              <a:avLst/>
            </a:prstGeom>
          </p:spPr>
        </p:pic>
        <p:pic>
          <p:nvPicPr>
            <p:cNvPr id="198" name="Picture 197" descr="icon_doc.png"/>
            <p:cNvPicPr>
              <a:picLocks noChangeAspect="1"/>
            </p:cNvPicPr>
            <p:nvPr/>
          </p:nvPicPr>
          <p:blipFill>
            <a:blip r:embed="rId20"/>
            <a:stretch>
              <a:fillRect/>
            </a:stretch>
          </p:blipFill>
          <p:spPr>
            <a:xfrm>
              <a:off x="13785217" y="7980778"/>
              <a:ext cx="609600" cy="609600"/>
            </a:xfrm>
            <a:prstGeom prst="rect">
              <a:avLst/>
            </a:prstGeom>
          </p:spPr>
        </p:pic>
        <p:pic>
          <p:nvPicPr>
            <p:cNvPr id="199" name="Picture 198" descr="camera.png"/>
            <p:cNvPicPr>
              <a:picLocks noChangeAspect="1"/>
            </p:cNvPicPr>
            <p:nvPr/>
          </p:nvPicPr>
          <p:blipFill>
            <a:blip r:embed="rId19"/>
            <a:stretch>
              <a:fillRect/>
            </a:stretch>
          </p:blipFill>
          <p:spPr>
            <a:xfrm>
              <a:off x="17297472" y="8108820"/>
              <a:ext cx="609600" cy="609600"/>
            </a:xfrm>
            <a:prstGeom prst="rect">
              <a:avLst/>
            </a:prstGeom>
          </p:spPr>
        </p:pic>
        <p:pic>
          <p:nvPicPr>
            <p:cNvPr id="200" name="Picture 199" descr="icon_doc.png"/>
            <p:cNvPicPr>
              <a:picLocks noChangeAspect="1"/>
            </p:cNvPicPr>
            <p:nvPr/>
          </p:nvPicPr>
          <p:blipFill>
            <a:blip r:embed="rId20"/>
            <a:stretch>
              <a:fillRect/>
            </a:stretch>
          </p:blipFill>
          <p:spPr>
            <a:xfrm>
              <a:off x="16631840" y="8106901"/>
              <a:ext cx="609600" cy="609600"/>
            </a:xfrm>
            <a:prstGeom prst="rect">
              <a:avLst/>
            </a:prstGeom>
          </p:spPr>
        </p:pic>
        <p:sp>
          <p:nvSpPr>
            <p:cNvPr id="203" name="Oval 202"/>
            <p:cNvSpPr/>
            <p:nvPr/>
          </p:nvSpPr>
          <p:spPr>
            <a:xfrm>
              <a:off x="11161986" y="5265683"/>
              <a:ext cx="9743090" cy="4351283"/>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cxnSp>
          <p:nvCxnSpPr>
            <p:cNvPr id="220" name="Curved Connector 219"/>
            <p:cNvCxnSpPr>
              <a:stCxn id="117" idx="0"/>
              <a:endCxn id="203" idx="3"/>
            </p:cNvCxnSpPr>
            <p:nvPr/>
          </p:nvCxnSpPr>
          <p:spPr>
            <a:xfrm rot="5400000" flipH="1" flipV="1">
              <a:off x="10350783" y="8903484"/>
              <a:ext cx="2161794" cy="2314298"/>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2" name="Curved Connector 221"/>
            <p:cNvCxnSpPr>
              <a:stCxn id="60" idx="0"/>
              <a:endCxn id="203" idx="4"/>
            </p:cNvCxnSpPr>
            <p:nvPr/>
          </p:nvCxnSpPr>
          <p:spPr>
            <a:xfrm rot="5400000" flipH="1" flipV="1">
              <a:off x="14064384" y="10902939"/>
              <a:ext cx="3255120" cy="683174"/>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4" name="Curved Connector 223"/>
            <p:cNvCxnSpPr>
              <a:stCxn id="116" idx="0"/>
              <a:endCxn id="203" idx="5"/>
            </p:cNvCxnSpPr>
            <p:nvPr/>
          </p:nvCxnSpPr>
          <p:spPr>
            <a:xfrm rot="16200000" flipV="1">
              <a:off x="18811081" y="9646888"/>
              <a:ext cx="2161794" cy="827490"/>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6" name="Shape 225"/>
            <p:cNvCxnSpPr>
              <a:stCxn id="59" idx="0"/>
              <a:endCxn id="203" idx="6"/>
            </p:cNvCxnSpPr>
            <p:nvPr/>
          </p:nvCxnSpPr>
          <p:spPr>
            <a:xfrm rot="16200000" flipV="1">
              <a:off x="20497859" y="7848543"/>
              <a:ext cx="5430761" cy="4616325"/>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8" name="Shape 227"/>
            <p:cNvCxnSpPr>
              <a:stCxn id="36" idx="0"/>
              <a:endCxn id="203" idx="2"/>
            </p:cNvCxnSpPr>
            <p:nvPr/>
          </p:nvCxnSpPr>
          <p:spPr>
            <a:xfrm rot="5400000" flipH="1" flipV="1">
              <a:off x="5815790" y="7525890"/>
              <a:ext cx="5430761" cy="5261632"/>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29" name="Picture 228" descr="icon_doc.png"/>
            <p:cNvPicPr>
              <a:picLocks noChangeAspect="1"/>
            </p:cNvPicPr>
            <p:nvPr/>
          </p:nvPicPr>
          <p:blipFill>
            <a:blip r:embed="rId20"/>
            <a:stretch>
              <a:fillRect/>
            </a:stretch>
          </p:blipFill>
          <p:spPr>
            <a:xfrm>
              <a:off x="17790573" y="7595630"/>
              <a:ext cx="609600" cy="609600"/>
            </a:xfrm>
            <a:prstGeom prst="rect">
              <a:avLst/>
            </a:prstGeom>
          </p:spPr>
        </p:pic>
        <p:pic>
          <p:nvPicPr>
            <p:cNvPr id="230" name="Picture 229" descr="icon_doc.png"/>
            <p:cNvPicPr>
              <a:picLocks noChangeAspect="1"/>
            </p:cNvPicPr>
            <p:nvPr/>
          </p:nvPicPr>
          <p:blipFill>
            <a:blip r:embed="rId20"/>
            <a:stretch>
              <a:fillRect/>
            </a:stretch>
          </p:blipFill>
          <p:spPr>
            <a:xfrm>
              <a:off x="13189706" y="7281840"/>
              <a:ext cx="609600" cy="609600"/>
            </a:xfrm>
            <a:prstGeom prst="rect">
              <a:avLst/>
            </a:prstGeom>
          </p:spPr>
        </p:pic>
        <p:pic>
          <p:nvPicPr>
            <p:cNvPr id="231" name="Picture 230" descr="camera.png"/>
            <p:cNvPicPr>
              <a:picLocks noChangeAspect="1"/>
            </p:cNvPicPr>
            <p:nvPr/>
          </p:nvPicPr>
          <p:blipFill>
            <a:blip r:embed="rId19"/>
            <a:stretch>
              <a:fillRect/>
            </a:stretch>
          </p:blipFill>
          <p:spPr>
            <a:xfrm>
              <a:off x="14180525" y="7405323"/>
              <a:ext cx="609600" cy="609600"/>
            </a:xfrm>
            <a:prstGeom prst="rect">
              <a:avLst/>
            </a:prstGeom>
          </p:spPr>
        </p:pic>
        <p:pic>
          <p:nvPicPr>
            <p:cNvPr id="232" name="Picture 231" descr="printer_device.png"/>
            <p:cNvPicPr>
              <a:picLocks noChangeAspect="1"/>
            </p:cNvPicPr>
            <p:nvPr/>
          </p:nvPicPr>
          <p:blipFill>
            <a:blip r:embed="rId21"/>
            <a:stretch>
              <a:fillRect/>
            </a:stretch>
          </p:blipFill>
          <p:spPr>
            <a:xfrm>
              <a:off x="16363621" y="13485921"/>
              <a:ext cx="685800" cy="685800"/>
            </a:xfrm>
            <a:prstGeom prst="rect">
              <a:avLst/>
            </a:prstGeom>
          </p:spPr>
        </p:pic>
        <p:pic>
          <p:nvPicPr>
            <p:cNvPr id="233" name="Picture 232" descr="printer_device.png"/>
            <p:cNvPicPr>
              <a:picLocks noChangeAspect="1"/>
            </p:cNvPicPr>
            <p:nvPr/>
          </p:nvPicPr>
          <p:blipFill>
            <a:blip r:embed="rId21"/>
            <a:stretch>
              <a:fillRect/>
            </a:stretch>
          </p:blipFill>
          <p:spPr>
            <a:xfrm>
              <a:off x="26511359" y="13291480"/>
              <a:ext cx="685800" cy="685800"/>
            </a:xfrm>
            <a:prstGeom prst="rect">
              <a:avLst/>
            </a:prstGeom>
          </p:spPr>
        </p:pic>
        <p:pic>
          <p:nvPicPr>
            <p:cNvPr id="234" name="Picture 233" descr="printer_device.png"/>
            <p:cNvPicPr>
              <a:picLocks noChangeAspect="1"/>
            </p:cNvPicPr>
            <p:nvPr/>
          </p:nvPicPr>
          <p:blipFill>
            <a:blip r:embed="rId21"/>
            <a:stretch>
              <a:fillRect/>
            </a:stretch>
          </p:blipFill>
          <p:spPr>
            <a:xfrm>
              <a:off x="25754615" y="15246404"/>
              <a:ext cx="685800" cy="685800"/>
            </a:xfrm>
            <a:prstGeom prst="rect">
              <a:avLst/>
            </a:prstGeom>
          </p:spPr>
        </p:pic>
        <p:pic>
          <p:nvPicPr>
            <p:cNvPr id="162" name="Picture 161" descr="atcloud_logo.png"/>
            <p:cNvPicPr>
              <a:picLocks noChangeAspect="1"/>
            </p:cNvPicPr>
            <p:nvPr/>
          </p:nvPicPr>
          <p:blipFill>
            <a:blip r:embed="rId22"/>
            <a:stretch>
              <a:fillRect/>
            </a:stretch>
          </p:blipFill>
          <p:spPr>
            <a:xfrm>
              <a:off x="15159037" y="8439150"/>
              <a:ext cx="1400175" cy="581025"/>
            </a:xfrm>
            <a:prstGeom prst="rect">
              <a:avLst/>
            </a:prstGeom>
          </p:spPr>
        </p:pic>
        <p:grpSp>
          <p:nvGrpSpPr>
            <p:cNvPr id="172" name="Group 171"/>
            <p:cNvGrpSpPr/>
            <p:nvPr/>
          </p:nvGrpSpPr>
          <p:grpSpPr>
            <a:xfrm>
              <a:off x="10321476" y="15248135"/>
              <a:ext cx="641145" cy="360000"/>
              <a:chOff x="10471355" y="19467871"/>
              <a:chExt cx="641145" cy="360000"/>
            </a:xfrm>
          </p:grpSpPr>
          <p:sp>
            <p:nvSpPr>
              <p:cNvPr id="174" name="Rounded Rectangle 173"/>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75" name="Isosceles Triangle 174"/>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cxnSp>
          <p:nvCxnSpPr>
            <p:cNvPr id="202" name="Curved Connector 201"/>
            <p:cNvCxnSpPr>
              <a:stCxn id="36" idx="6"/>
            </p:cNvCxnSpPr>
            <p:nvPr/>
          </p:nvCxnSpPr>
          <p:spPr>
            <a:xfrm flipV="1">
              <a:off x="7520354" y="13779062"/>
              <a:ext cx="1497522" cy="713024"/>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hape 212"/>
            <p:cNvCxnSpPr>
              <a:stCxn id="36" idx="5"/>
            </p:cNvCxnSpPr>
            <p:nvPr/>
          </p:nvCxnSpPr>
          <p:spPr>
            <a:xfrm rot="5400000" flipH="1" flipV="1">
              <a:off x="9388603" y="12130009"/>
              <a:ext cx="1164854" cy="5850326"/>
            </a:xfrm>
            <a:prstGeom prst="curvedConnector4">
              <a:avLst>
                <a:gd name="adj1" fmla="val -19625"/>
                <a:gd name="adj2" fmla="val 54055"/>
              </a:avLst>
            </a:prstGeom>
            <a:ln w="635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215" name="Shape 214"/>
            <p:cNvCxnSpPr>
              <a:stCxn id="117" idx="6"/>
            </p:cNvCxnSpPr>
            <p:nvPr/>
          </p:nvCxnSpPr>
          <p:spPr>
            <a:xfrm>
              <a:off x="11894531" y="12761530"/>
              <a:ext cx="1033193" cy="1648153"/>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Curved Connector 217"/>
            <p:cNvCxnSpPr/>
            <p:nvPr/>
          </p:nvCxnSpPr>
          <p:spPr>
            <a:xfrm>
              <a:off x="17691398" y="15028114"/>
              <a:ext cx="5488962" cy="1588"/>
            </a:xfrm>
            <a:prstGeom prst="bent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hape 220"/>
            <p:cNvCxnSpPr>
              <a:stCxn id="60" idx="3"/>
              <a:endCxn id="116" idx="3"/>
            </p:cNvCxnSpPr>
            <p:nvPr/>
          </p:nvCxnSpPr>
          <p:spPr>
            <a:xfrm flipV="1">
              <a:off x="17691398" y="13907043"/>
              <a:ext cx="1468812" cy="585043"/>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116" idx="6"/>
              <a:endCxn id="59" idx="1"/>
            </p:cNvCxnSpPr>
            <p:nvPr/>
          </p:nvCxnSpPr>
          <p:spPr>
            <a:xfrm>
              <a:off x="21925723" y="12761530"/>
              <a:ext cx="1254637" cy="1730556"/>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60" name="Rounded Rectangle 208"/>
          <p:cNvSpPr/>
          <p:nvPr/>
        </p:nvSpPr>
        <p:spPr>
          <a:xfrm>
            <a:off x="17092026" y="27102933"/>
            <a:ext cx="7757824" cy="907299"/>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err="1" smtClean="0">
                <a:solidFill>
                  <a:prstClr val="white"/>
                </a:solidFill>
                <a:latin typeface="HP Simplified"/>
              </a:rPr>
              <a:t>Current</a:t>
            </a:r>
            <a:r>
              <a:rPr lang="pt-BR" sz="5400" dirty="0" smtClean="0">
                <a:solidFill>
                  <a:prstClr val="white"/>
                </a:solidFill>
                <a:latin typeface="HP Simplified"/>
              </a:rPr>
              <a:t> </a:t>
            </a:r>
            <a:r>
              <a:rPr lang="pt-BR" sz="5400" dirty="0" err="1" smtClean="0">
                <a:solidFill>
                  <a:prstClr val="white"/>
                </a:solidFill>
                <a:latin typeface="HP Simplified"/>
              </a:rPr>
              <a:t>Results</a:t>
            </a:r>
            <a:endParaRPr lang="en-US" sz="5400" dirty="0" smtClean="0">
              <a:solidFill>
                <a:prstClr val="white"/>
              </a:solidFill>
              <a:latin typeface="HP Simplified"/>
            </a:endParaRPr>
          </a:p>
        </p:txBody>
      </p:sp>
      <p:sp>
        <p:nvSpPr>
          <p:cNvPr id="161" name="TextBox 211"/>
          <p:cNvSpPr txBox="1"/>
          <p:nvPr/>
        </p:nvSpPr>
        <p:spPr>
          <a:xfrm>
            <a:off x="17142997" y="28167533"/>
            <a:ext cx="11457695" cy="3785652"/>
          </a:xfrm>
          <a:prstGeom prst="rect">
            <a:avLst/>
          </a:prstGeom>
          <a:noFill/>
        </p:spPr>
        <p:txBody>
          <a:bodyPr wrap="square" rtlCol="0">
            <a:spAutoFit/>
          </a:bodyPr>
          <a:lstStyle/>
          <a:p>
            <a:pPr marL="342900" indent="-342900">
              <a:buSzPct val="125000"/>
              <a:buFont typeface="Arial Black" pitchFamily="34" charset="0"/>
              <a:buChar char="●"/>
            </a:pPr>
            <a:r>
              <a:rPr lang="pt-BR" sz="2400" b="1" dirty="0" err="1" smtClean="0">
                <a:latin typeface="HP Simplified"/>
              </a:rPr>
              <a:t>User</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register</a:t>
            </a:r>
            <a:r>
              <a:rPr lang="pt-BR" sz="2400" b="1" dirty="0" smtClean="0">
                <a:latin typeface="HP Simplified"/>
              </a:rPr>
              <a:t> </a:t>
            </a:r>
            <a:r>
              <a:rPr lang="pt-BR" sz="2400" b="1" dirty="0" err="1" smtClean="0">
                <a:latin typeface="HP Simplified"/>
              </a:rPr>
              <a:t>her</a:t>
            </a:r>
            <a:r>
              <a:rPr lang="pt-BR" sz="2400" b="1" dirty="0" smtClean="0">
                <a:latin typeface="HP Simplified"/>
              </a:rPr>
              <a:t> </a:t>
            </a:r>
            <a:r>
              <a:rPr lang="pt-BR" sz="2400" b="1" dirty="0" err="1" smtClean="0">
                <a:latin typeface="HP Simplified"/>
              </a:rPr>
              <a:t>devices</a:t>
            </a:r>
            <a:r>
              <a:rPr lang="pt-BR" sz="2400" b="1" dirty="0" smtClean="0">
                <a:latin typeface="HP Simplified"/>
              </a:rPr>
              <a:t> </a:t>
            </a:r>
            <a:r>
              <a:rPr lang="pt-BR" sz="2400" b="1" dirty="0" err="1" smtClean="0">
                <a:latin typeface="HP Simplified"/>
              </a:rPr>
              <a:t>on</a:t>
            </a:r>
            <a:r>
              <a:rPr lang="pt-BR" sz="2400" b="1" dirty="0" smtClean="0">
                <a:latin typeface="HP Simplified"/>
              </a:rPr>
              <a:t> HP @</a:t>
            </a:r>
            <a:r>
              <a:rPr lang="pt-BR" sz="2400" b="1" dirty="0" err="1" smtClean="0">
                <a:latin typeface="HP Simplified"/>
              </a:rPr>
              <a:t>Cloud</a:t>
            </a:r>
            <a:r>
              <a:rPr lang="pt-BR" sz="2400" b="1" dirty="0" smtClean="0">
                <a:latin typeface="HP Simplified"/>
              </a:rPr>
              <a:t> </a:t>
            </a:r>
            <a:r>
              <a:rPr lang="pt-BR" sz="2400" b="1" dirty="0" err="1" smtClean="0">
                <a:latin typeface="HP Simplified"/>
              </a:rPr>
              <a:t>with</a:t>
            </a:r>
            <a:r>
              <a:rPr lang="pt-BR" sz="2400" b="1" dirty="0" smtClean="0">
                <a:latin typeface="HP Simplified"/>
              </a:rPr>
              <a:t> </a:t>
            </a:r>
            <a:r>
              <a:rPr lang="pt-BR" sz="2400" b="1" dirty="0" err="1" smtClean="0">
                <a:latin typeface="HP Simplified"/>
              </a:rPr>
              <a:t>secure</a:t>
            </a:r>
            <a:r>
              <a:rPr lang="pt-BR" sz="2400" b="1" dirty="0" smtClean="0">
                <a:latin typeface="HP Simplified"/>
              </a:rPr>
              <a:t> </a:t>
            </a:r>
            <a:r>
              <a:rPr lang="pt-BR" sz="2400" b="1" dirty="0" err="1" smtClean="0">
                <a:latin typeface="HP Simplified"/>
              </a:rPr>
              <a:t>authorization</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Devices knowing all other user’s devices</a:t>
            </a:r>
          </a:p>
          <a:p>
            <a:pPr marL="342900" indent="-342900">
              <a:buSzPct val="125000"/>
              <a:buFont typeface="Arial Black" pitchFamily="34" charset="0"/>
              <a:buChar char="●"/>
            </a:pPr>
            <a:r>
              <a:rPr lang="pt-BR" sz="2400" b="1" dirty="0" smtClean="0">
                <a:latin typeface="HP Simplified"/>
              </a:rPr>
              <a:t>New </a:t>
            </a:r>
            <a:r>
              <a:rPr lang="pt-BR" sz="2400" b="1" dirty="0" err="1" smtClean="0">
                <a:latin typeface="HP Simplified"/>
              </a:rPr>
              <a:t>photos</a:t>
            </a:r>
            <a:r>
              <a:rPr lang="pt-BR" sz="2400" b="1" dirty="0" smtClean="0">
                <a:latin typeface="HP Simplified"/>
              </a:rPr>
              <a:t> </a:t>
            </a:r>
            <a:r>
              <a:rPr lang="pt-BR" sz="2400" b="1" dirty="0" err="1" smtClean="0">
                <a:latin typeface="HP Simplified"/>
              </a:rPr>
              <a:t>propagation</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automatic</a:t>
            </a:r>
            <a:r>
              <a:rPr lang="pt-BR" sz="2400" b="1" dirty="0" smtClean="0">
                <a:latin typeface="HP Simplified"/>
              </a:rPr>
              <a:t> </a:t>
            </a:r>
            <a:r>
              <a:rPr lang="pt-BR" sz="2400" b="1" dirty="0" err="1" smtClean="0">
                <a:latin typeface="HP Simplified"/>
              </a:rPr>
              <a:t>or</a:t>
            </a:r>
            <a:r>
              <a:rPr lang="pt-BR" sz="2400" b="1" dirty="0" smtClean="0">
                <a:latin typeface="HP Simplified"/>
              </a:rPr>
              <a:t> </a:t>
            </a:r>
            <a:r>
              <a:rPr lang="pt-BR" sz="2400" b="1" dirty="0" err="1" smtClean="0">
                <a:latin typeface="HP Simplified"/>
              </a:rPr>
              <a:t>by</a:t>
            </a:r>
            <a:r>
              <a:rPr lang="pt-BR" sz="2400" b="1" dirty="0" smtClean="0">
                <a:latin typeface="HP Simplified"/>
              </a:rPr>
              <a:t> </a:t>
            </a:r>
            <a:r>
              <a:rPr lang="pt-BR" sz="2400" b="1" dirty="0" err="1" smtClean="0">
                <a:latin typeface="HP Simplified"/>
              </a:rPr>
              <a:t>user</a:t>
            </a:r>
            <a:r>
              <a:rPr lang="pt-BR" sz="2400" b="1" dirty="0" smtClean="0">
                <a:latin typeface="HP Simplified"/>
              </a:rPr>
              <a:t> </a:t>
            </a:r>
            <a:r>
              <a:rPr lang="pt-BR" sz="2400" b="1" dirty="0" err="1" smtClean="0">
                <a:latin typeface="HP Simplified"/>
              </a:rPr>
              <a:t>selection</a:t>
            </a:r>
            <a:endParaRPr lang="pt-BR" sz="2400" b="1" dirty="0" smtClean="0">
              <a:latin typeface="HP Simplified"/>
            </a:endParaRPr>
          </a:p>
          <a:p>
            <a:pPr marL="342900" indent="-342900">
              <a:buSzPct val="125000"/>
              <a:buFont typeface="Arial Black" pitchFamily="34" charset="0"/>
              <a:buChar char="●"/>
            </a:pPr>
            <a:r>
              <a:rPr lang="pt-BR" sz="2400" b="1" dirty="0" err="1" smtClean="0">
                <a:latin typeface="HP Simplified"/>
              </a:rPr>
              <a:t>Documents</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also</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propagated</a:t>
            </a:r>
            <a:r>
              <a:rPr lang="pt-BR" sz="2400" b="1" dirty="0" smtClean="0">
                <a:latin typeface="HP Simplified"/>
              </a:rPr>
              <a:t> </a:t>
            </a:r>
            <a:r>
              <a:rPr lang="pt-BR" sz="2400" b="1" dirty="0" err="1" smtClean="0">
                <a:latin typeface="HP Simplified"/>
              </a:rPr>
              <a:t>to</a:t>
            </a:r>
            <a:r>
              <a:rPr lang="pt-BR" sz="2400" b="1" dirty="0" smtClean="0">
                <a:latin typeface="HP Simplified"/>
              </a:rPr>
              <a:t> </a:t>
            </a:r>
            <a:r>
              <a:rPr lang="pt-BR" sz="2400" b="1" dirty="0" err="1" smtClean="0">
                <a:latin typeface="HP Simplified"/>
              </a:rPr>
              <a:t>other</a:t>
            </a:r>
            <a:r>
              <a:rPr lang="pt-BR" sz="2400" b="1" dirty="0" smtClean="0">
                <a:latin typeface="HP Simplified"/>
              </a:rPr>
              <a:t> </a:t>
            </a:r>
            <a:r>
              <a:rPr lang="pt-BR" sz="2400" b="1" dirty="0" err="1" smtClean="0">
                <a:latin typeface="HP Simplified"/>
              </a:rPr>
              <a:t>devices</a:t>
            </a:r>
            <a:r>
              <a:rPr lang="pt-BR" sz="2400" b="1" dirty="0" smtClean="0">
                <a:latin typeface="HP Simplified"/>
              </a:rPr>
              <a:t> </a:t>
            </a:r>
            <a:r>
              <a:rPr lang="pt-BR" sz="2400" b="1" dirty="0" err="1" smtClean="0">
                <a:latin typeface="HP Simplified"/>
              </a:rPr>
              <a:t>and</a:t>
            </a:r>
            <a:r>
              <a:rPr lang="pt-BR" sz="2400" b="1" dirty="0" smtClean="0">
                <a:latin typeface="HP Simplified"/>
              </a:rPr>
              <a:t> </a:t>
            </a:r>
            <a:r>
              <a:rPr lang="pt-BR" sz="2400" b="1" dirty="0" err="1" smtClean="0">
                <a:latin typeface="HP Simplified"/>
              </a:rPr>
              <a:t>stored</a:t>
            </a:r>
            <a:r>
              <a:rPr lang="pt-BR" sz="2400" b="1" dirty="0" smtClean="0">
                <a:latin typeface="HP Simplified"/>
              </a:rPr>
              <a:t> @</a:t>
            </a:r>
            <a:r>
              <a:rPr lang="pt-BR" sz="2400" b="1" dirty="0" err="1" smtClean="0">
                <a:latin typeface="HP Simplified"/>
              </a:rPr>
              <a:t>Cloud</a:t>
            </a:r>
            <a:endParaRPr lang="pt-BR" sz="2400" b="1" dirty="0" smtClean="0">
              <a:latin typeface="HP Simplified"/>
            </a:endParaRPr>
          </a:p>
          <a:p>
            <a:pPr marL="342900" indent="-342900">
              <a:buSzPct val="125000"/>
              <a:buFont typeface="Arial Black" pitchFamily="34" charset="0"/>
              <a:buChar char="●"/>
            </a:pPr>
            <a:r>
              <a:rPr lang="pt-BR" sz="2400" b="1" dirty="0" err="1" smtClean="0">
                <a:latin typeface="HP Simplified"/>
              </a:rPr>
              <a:t>User</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print</a:t>
            </a:r>
            <a:r>
              <a:rPr lang="pt-BR" sz="2400" b="1" dirty="0" smtClean="0">
                <a:latin typeface="HP Simplified"/>
              </a:rPr>
              <a:t> </a:t>
            </a:r>
            <a:r>
              <a:rPr lang="pt-BR" sz="2400" b="1" dirty="0" err="1" smtClean="0">
                <a:latin typeface="HP Simplified"/>
              </a:rPr>
              <a:t>documents</a:t>
            </a:r>
            <a:r>
              <a:rPr lang="pt-BR" sz="2400" b="1" dirty="0" smtClean="0">
                <a:latin typeface="HP Simplified"/>
              </a:rPr>
              <a:t> </a:t>
            </a:r>
            <a:r>
              <a:rPr lang="pt-BR" sz="2400" b="1" dirty="0" err="1" smtClean="0">
                <a:latin typeface="HP Simplified"/>
              </a:rPr>
              <a:t>and</a:t>
            </a:r>
            <a:r>
              <a:rPr lang="pt-BR" sz="2400" b="1" dirty="0" smtClean="0">
                <a:latin typeface="HP Simplified"/>
              </a:rPr>
              <a:t> </a:t>
            </a:r>
            <a:r>
              <a:rPr lang="pt-BR" sz="2400" b="1" dirty="0" err="1" smtClean="0">
                <a:latin typeface="HP Simplified"/>
              </a:rPr>
              <a:t>photos</a:t>
            </a:r>
            <a:r>
              <a:rPr lang="pt-BR" sz="2400" b="1" dirty="0" smtClean="0">
                <a:latin typeface="HP Simplified"/>
              </a:rPr>
              <a:t> via </a:t>
            </a:r>
            <a:r>
              <a:rPr lang="pt-BR" sz="2400" b="1" dirty="0" err="1" smtClean="0">
                <a:latin typeface="HP Simplified"/>
              </a:rPr>
              <a:t>ePrint</a:t>
            </a:r>
            <a:r>
              <a:rPr lang="pt-BR" sz="2400" b="1" dirty="0" smtClean="0">
                <a:latin typeface="HP Simplified"/>
              </a:rPr>
              <a:t> PPL </a:t>
            </a:r>
            <a:r>
              <a:rPr lang="pt-BR" sz="2400" b="1" dirty="0" err="1" smtClean="0">
                <a:latin typeface="HP Simplified"/>
              </a:rPr>
              <a:t>or</a:t>
            </a:r>
            <a:r>
              <a:rPr lang="pt-BR" sz="2400" b="1" dirty="0" smtClean="0">
                <a:latin typeface="HP Simplified"/>
              </a:rPr>
              <a:t> local </a:t>
            </a:r>
            <a:r>
              <a:rPr lang="pt-BR" sz="2400" b="1" dirty="0" err="1" smtClean="0">
                <a:latin typeface="HP Simplified"/>
              </a:rPr>
              <a:t>attached</a:t>
            </a:r>
            <a:r>
              <a:rPr lang="pt-BR" sz="2400" b="1" dirty="0" smtClean="0">
                <a:latin typeface="HP Simplified"/>
              </a:rPr>
              <a:t> </a:t>
            </a:r>
            <a:r>
              <a:rPr lang="pt-BR" sz="2400" b="1" dirty="0" err="1" smtClean="0">
                <a:latin typeface="HP Simplified"/>
              </a:rPr>
              <a:t>printer</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A non-</a:t>
            </a:r>
            <a:r>
              <a:rPr lang="pt-BR" sz="2400" b="1" dirty="0" err="1" smtClean="0">
                <a:latin typeface="HP Simplified"/>
              </a:rPr>
              <a:t>call</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ask</a:t>
            </a:r>
            <a:r>
              <a:rPr lang="pt-BR" sz="2400" b="1" dirty="0" smtClean="0">
                <a:latin typeface="HP Simplified"/>
              </a:rPr>
              <a:t> a </a:t>
            </a:r>
            <a:r>
              <a:rPr lang="pt-BR" sz="2400" b="1" dirty="0" err="1" smtClean="0">
                <a:latin typeface="HP Simplified"/>
              </a:rPr>
              <a:t>call</a:t>
            </a:r>
            <a:r>
              <a:rPr lang="pt-BR" sz="2400" b="1" dirty="0" smtClean="0">
                <a:latin typeface="HP Simplified"/>
              </a:rPr>
              <a:t> </a:t>
            </a:r>
            <a:r>
              <a:rPr lang="pt-BR" sz="2400" b="1" dirty="0" err="1" smtClean="0">
                <a:latin typeface="HP Simplified"/>
              </a:rPr>
              <a:t>capable</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to</a:t>
            </a:r>
            <a:r>
              <a:rPr lang="pt-BR" sz="2400" b="1" dirty="0" smtClean="0">
                <a:latin typeface="HP Simplified"/>
              </a:rPr>
              <a:t> dial a </a:t>
            </a:r>
            <a:r>
              <a:rPr lang="pt-BR" sz="2400" b="1" dirty="0" err="1" smtClean="0">
                <a:latin typeface="HP Simplified"/>
              </a:rPr>
              <a:t>phone</a:t>
            </a:r>
            <a:r>
              <a:rPr lang="pt-BR" sz="2400" b="1" dirty="0" smtClean="0">
                <a:latin typeface="HP Simplified"/>
              </a:rPr>
              <a:t> </a:t>
            </a:r>
            <a:r>
              <a:rPr lang="pt-BR" sz="2400" b="1" dirty="0" err="1" smtClean="0">
                <a:latin typeface="HP Simplified"/>
              </a:rPr>
              <a:t>number</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A </a:t>
            </a:r>
            <a:r>
              <a:rPr lang="pt-BR" sz="2400" b="1" dirty="0" err="1" smtClean="0">
                <a:latin typeface="HP Simplified"/>
              </a:rPr>
              <a:t>video</a:t>
            </a:r>
            <a:r>
              <a:rPr lang="pt-BR" sz="2400" b="1" dirty="0" smtClean="0">
                <a:latin typeface="HP Simplified"/>
              </a:rPr>
              <a:t> (</a:t>
            </a:r>
            <a:r>
              <a:rPr lang="pt-BR" sz="2400" b="1" dirty="0" err="1" smtClean="0">
                <a:latin typeface="HP Simplified"/>
              </a:rPr>
              <a:t>or</a:t>
            </a:r>
            <a:r>
              <a:rPr lang="pt-BR" sz="2400" b="1" dirty="0" smtClean="0">
                <a:latin typeface="HP Simplified"/>
              </a:rPr>
              <a:t> </a:t>
            </a:r>
            <a:r>
              <a:rPr lang="pt-BR" sz="2400" b="1" dirty="0" err="1" smtClean="0">
                <a:latin typeface="HP Simplified"/>
              </a:rPr>
              <a:t>any</a:t>
            </a:r>
            <a:r>
              <a:rPr lang="pt-BR" sz="2400" b="1" dirty="0" smtClean="0">
                <a:latin typeface="HP Simplified"/>
              </a:rPr>
              <a:t>) URL </a:t>
            </a:r>
            <a:r>
              <a:rPr lang="pt-BR" sz="2400" b="1" dirty="0" err="1" smtClean="0">
                <a:latin typeface="HP Simplified"/>
              </a:rPr>
              <a:t>can</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sent</a:t>
            </a:r>
            <a:r>
              <a:rPr lang="pt-BR" sz="2400" b="1" dirty="0" smtClean="0">
                <a:latin typeface="HP Simplified"/>
              </a:rPr>
              <a:t> </a:t>
            </a:r>
            <a:r>
              <a:rPr lang="pt-BR" sz="2400" b="1" dirty="0" err="1" smtClean="0">
                <a:latin typeface="HP Simplified"/>
              </a:rPr>
              <a:t>to</a:t>
            </a:r>
            <a:r>
              <a:rPr lang="pt-BR" sz="2400" b="1" dirty="0" smtClean="0">
                <a:latin typeface="HP Simplified"/>
              </a:rPr>
              <a:t> </a:t>
            </a:r>
            <a:r>
              <a:rPr lang="pt-BR" sz="2400" b="1" dirty="0" err="1" smtClean="0">
                <a:latin typeface="HP Simplified"/>
              </a:rPr>
              <a:t>another</a:t>
            </a:r>
            <a:r>
              <a:rPr lang="pt-BR" sz="2400" b="1" dirty="0" smtClean="0">
                <a:latin typeface="HP Simplified"/>
              </a:rPr>
              <a:t> </a:t>
            </a:r>
            <a:r>
              <a:rPr lang="pt-BR" sz="2400" b="1" dirty="0" err="1" smtClean="0">
                <a:latin typeface="HP Simplified"/>
              </a:rPr>
              <a:t>larger</a:t>
            </a:r>
            <a:r>
              <a:rPr lang="pt-BR" sz="2400" b="1" dirty="0" smtClean="0">
                <a:latin typeface="HP Simplified"/>
              </a:rPr>
              <a:t> </a:t>
            </a:r>
            <a:r>
              <a:rPr lang="pt-BR" sz="2400" b="1" dirty="0" err="1" smtClean="0">
                <a:latin typeface="HP Simplified"/>
              </a:rPr>
              <a:t>screen</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to</a:t>
            </a:r>
            <a:r>
              <a:rPr lang="pt-BR" sz="2400" b="1" dirty="0" smtClean="0">
                <a:latin typeface="HP Simplified"/>
              </a:rPr>
              <a:t> improve </a:t>
            </a:r>
            <a:r>
              <a:rPr lang="pt-BR" sz="2400" b="1" dirty="0" err="1" smtClean="0">
                <a:latin typeface="HP Simplified"/>
              </a:rPr>
              <a:t>the</a:t>
            </a:r>
            <a:r>
              <a:rPr lang="pt-BR" sz="2400" b="1" dirty="0" smtClean="0">
                <a:latin typeface="HP Simplified"/>
              </a:rPr>
              <a:t> </a:t>
            </a:r>
            <a:r>
              <a:rPr lang="pt-BR" sz="2400" b="1" dirty="0" err="1" smtClean="0">
                <a:latin typeface="HP Simplified"/>
              </a:rPr>
              <a:t>user</a:t>
            </a:r>
            <a:r>
              <a:rPr lang="pt-BR" sz="2400" b="1" dirty="0" smtClean="0">
                <a:latin typeface="HP Simplified"/>
              </a:rPr>
              <a:t> </a:t>
            </a:r>
            <a:r>
              <a:rPr lang="pt-BR" sz="2400" b="1" dirty="0" err="1" smtClean="0">
                <a:latin typeface="HP Simplified"/>
              </a:rPr>
              <a:t>experience</a:t>
            </a:r>
            <a:endParaRPr lang="pt-BR" sz="2400" b="1" dirty="0" smtClean="0">
              <a:latin typeface="HP Simplified"/>
            </a:endParaRPr>
          </a:p>
          <a:p>
            <a:pPr marL="342900" indent="-342900">
              <a:buSzPct val="125000"/>
              <a:buFont typeface="Arial Black" pitchFamily="34" charset="0"/>
              <a:buChar char="●"/>
            </a:pPr>
            <a:endParaRPr lang="pt-BR" sz="2400" dirty="0">
              <a:latin typeface="HP Simplified"/>
            </a:endParaRPr>
          </a:p>
        </p:txBody>
      </p:sp>
      <p:sp>
        <p:nvSpPr>
          <p:cNvPr id="219" name="Rounded Rectangle 208"/>
          <p:cNvSpPr/>
          <p:nvPr/>
        </p:nvSpPr>
        <p:spPr>
          <a:xfrm>
            <a:off x="17082662" y="16982383"/>
            <a:ext cx="10379817"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Current Architecture</a:t>
            </a:r>
            <a:endParaRPr lang="en-US" sz="5400" dirty="0" smtClean="0">
              <a:solidFill>
                <a:prstClr val="white"/>
              </a:solidFill>
              <a:latin typeface="HP Simplified"/>
            </a:endParaRPr>
          </a:p>
        </p:txBody>
      </p:sp>
      <p:sp>
        <p:nvSpPr>
          <p:cNvPr id="176" name="Rounded Rectangle 208"/>
          <p:cNvSpPr/>
          <p:nvPr/>
        </p:nvSpPr>
        <p:spPr>
          <a:xfrm>
            <a:off x="17094558" y="31894471"/>
            <a:ext cx="7757824"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err="1" smtClean="0">
                <a:solidFill>
                  <a:prstClr val="white"/>
                </a:solidFill>
                <a:latin typeface="HP Simplified"/>
              </a:rPr>
              <a:t>About</a:t>
            </a:r>
            <a:r>
              <a:rPr lang="pt-BR" sz="5400" dirty="0" smtClean="0">
                <a:solidFill>
                  <a:prstClr val="white"/>
                </a:solidFill>
                <a:latin typeface="HP Simplified"/>
              </a:rPr>
              <a:t> </a:t>
            </a:r>
            <a:r>
              <a:rPr lang="pt-BR" sz="5400" dirty="0" err="1" smtClean="0">
                <a:solidFill>
                  <a:prstClr val="white"/>
                </a:solidFill>
                <a:latin typeface="HP Simplified"/>
              </a:rPr>
              <a:t>the</a:t>
            </a:r>
            <a:r>
              <a:rPr lang="pt-BR" sz="5400" dirty="0" smtClean="0">
                <a:solidFill>
                  <a:prstClr val="white"/>
                </a:solidFill>
                <a:latin typeface="HP Simplified"/>
              </a:rPr>
              <a:t> </a:t>
            </a:r>
            <a:r>
              <a:rPr lang="pt-BR" sz="5400" dirty="0" err="1" smtClean="0">
                <a:solidFill>
                  <a:prstClr val="white"/>
                </a:solidFill>
                <a:latin typeface="HP Simplified"/>
              </a:rPr>
              <a:t>program</a:t>
            </a:r>
            <a:endParaRPr lang="en-US" sz="5400" dirty="0" smtClean="0">
              <a:solidFill>
                <a:prstClr val="white"/>
              </a:solidFill>
              <a:latin typeface="HP Simplified"/>
            </a:endParaRPr>
          </a:p>
        </p:txBody>
      </p:sp>
      <p:sp>
        <p:nvSpPr>
          <p:cNvPr id="210" name="Text Placeholder 6"/>
          <p:cNvSpPr txBox="1">
            <a:spLocks/>
          </p:cNvSpPr>
          <p:nvPr/>
        </p:nvSpPr>
        <p:spPr bwMode="auto">
          <a:xfrm>
            <a:off x="17410310" y="32858809"/>
            <a:ext cx="7297468" cy="2336625"/>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normAutofit fontScale="40000" lnSpcReduction="20000"/>
          </a:bodyPr>
          <a:lstStyle>
            <a:lvl1pPr marL="927100" indent="-927100" algn="l" defTabSz="3760788" rtl="0" eaLnBrk="0" fontAlgn="base" hangingPunct="0">
              <a:lnSpc>
                <a:spcPct val="110000"/>
              </a:lnSpc>
              <a:spcBef>
                <a:spcPts val="4114"/>
              </a:spcBef>
              <a:spcAft>
                <a:spcPct val="0"/>
              </a:spcAft>
              <a:buClr>
                <a:srgbClr val="000000"/>
              </a:buClr>
              <a:buSzPct val="100000"/>
              <a:buFont typeface="Futura Bk" pitchFamily="34" charset="0"/>
              <a:buChar char="–"/>
              <a:defRPr sz="8200" kern="1200">
                <a:solidFill>
                  <a:srgbClr val="000000"/>
                </a:solidFill>
                <a:latin typeface="+mn-lt"/>
                <a:ea typeface="+mn-ea"/>
                <a:cs typeface="+mn-cs"/>
              </a:defRPr>
            </a:lvl1pPr>
            <a:lvl2pPr marL="1410759" indent="-470253" algn="l" defTabSz="3760788" rtl="0" eaLnBrk="0" fontAlgn="base" hangingPunct="0">
              <a:lnSpc>
                <a:spcPct val="110000"/>
              </a:lnSpc>
              <a:spcBef>
                <a:spcPts val="2057"/>
              </a:spcBef>
              <a:spcAft>
                <a:spcPct val="0"/>
              </a:spcAft>
              <a:buClr>
                <a:srgbClr val="000000"/>
              </a:buClr>
              <a:buSzPct val="80000"/>
              <a:buFont typeface="Arial" pitchFamily="34" charset="0"/>
              <a:buChar char="•"/>
              <a:defRPr sz="6600" kern="1200">
                <a:solidFill>
                  <a:srgbClr val="000000"/>
                </a:solidFill>
                <a:latin typeface="+mn-lt"/>
                <a:ea typeface="+mn-ea"/>
                <a:cs typeface="+mn-cs"/>
              </a:defRPr>
            </a:lvl2pPr>
            <a:lvl3pPr marL="2351265" indent="-692317" algn="l" defTabSz="3760788" rtl="0" eaLnBrk="0" fontAlgn="base" hangingPunct="0">
              <a:lnSpc>
                <a:spcPct val="110000"/>
              </a:lnSpc>
              <a:spcBef>
                <a:spcPts val="1646"/>
              </a:spcBef>
              <a:spcAft>
                <a:spcPct val="0"/>
              </a:spcAft>
              <a:buClr>
                <a:srgbClr val="000000"/>
              </a:buClr>
              <a:buFont typeface="Futura Bk" pitchFamily="34" charset="0"/>
              <a:buChar char="−"/>
              <a:defRPr sz="4900" kern="1200">
                <a:solidFill>
                  <a:srgbClr val="000000"/>
                </a:solidFill>
                <a:latin typeface="+mn-lt"/>
                <a:ea typeface="+mn-ea"/>
                <a:cs typeface="+mn-cs"/>
              </a:defRPr>
            </a:lvl3pPr>
            <a:lvl4pPr marL="3291771" indent="-470253" algn="l" defTabSz="3760788" rtl="0" eaLnBrk="0" fontAlgn="base" hangingPunct="0">
              <a:lnSpc>
                <a:spcPct val="110000"/>
              </a:lnSpc>
              <a:spcBef>
                <a:spcPts val="1646"/>
              </a:spcBef>
              <a:spcAft>
                <a:spcPct val="0"/>
              </a:spcAft>
              <a:buClr>
                <a:srgbClr val="000000"/>
              </a:buClr>
              <a:buSzPct val="80000"/>
              <a:buFont typeface="Arial" pitchFamily="34" charset="0"/>
              <a:buChar char="•"/>
              <a:defRPr sz="4900" kern="1200">
                <a:solidFill>
                  <a:srgbClr val="000000"/>
                </a:solidFill>
                <a:latin typeface="+mn-lt"/>
                <a:ea typeface="+mn-ea"/>
                <a:cs typeface="+mn-cs"/>
              </a:defRPr>
            </a:lvl4pPr>
            <a:lvl5pPr marL="4232278" indent="-718442" algn="l" defTabSz="3760788" rtl="0" eaLnBrk="0" fontAlgn="base" hangingPunct="0">
              <a:lnSpc>
                <a:spcPct val="110000"/>
              </a:lnSpc>
              <a:spcBef>
                <a:spcPts val="1646"/>
              </a:spcBef>
              <a:spcAft>
                <a:spcPct val="0"/>
              </a:spcAft>
              <a:buClr>
                <a:srgbClr val="000000"/>
              </a:buClr>
              <a:buFont typeface="Futura Bk" pitchFamily="34" charset="0"/>
              <a:buChar char="−"/>
              <a:defRPr sz="4900" kern="1200">
                <a:solidFill>
                  <a:srgbClr val="000000"/>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marL="342900" lvl="1" indent="-342900">
              <a:spcBef>
                <a:spcPct val="0"/>
              </a:spcBef>
              <a:buSzPct val="125000"/>
              <a:buFont typeface="Arial Black" pitchFamily="34" charset="0"/>
              <a:buChar char="●"/>
            </a:pPr>
            <a:r>
              <a:rPr lang="pt-BR" sz="6000" b="1" dirty="0" err="1">
                <a:solidFill>
                  <a:schemeClr val="tx1"/>
                </a:solidFill>
                <a:latin typeface="HP Simplified"/>
                <a:cs typeface="Arial" charset="0"/>
              </a:rPr>
              <a:t>Sponsors</a:t>
            </a:r>
            <a:endParaRPr lang="pt-BR" sz="6000" b="1" dirty="0">
              <a:solidFill>
                <a:schemeClr val="tx1"/>
              </a:solidFill>
              <a:latin typeface="HP Simplified"/>
              <a:cs typeface="Arial" charset="0"/>
            </a:endParaRPr>
          </a:p>
          <a:p>
            <a:pPr marL="285750" lvl="1" indent="-285750" defTabSz="430213" eaLnBrk="1" hangingPunct="1">
              <a:lnSpc>
                <a:spcPct val="120000"/>
              </a:lnSpc>
              <a:spcBef>
                <a:spcPts val="0"/>
              </a:spcBef>
              <a:spcAft>
                <a:spcPts val="400"/>
              </a:spcAft>
              <a:buSzPct val="100000"/>
              <a:buFontTx/>
              <a:buChar char="-"/>
            </a:pPr>
            <a:r>
              <a:rPr lang="pt-BR" sz="6500" dirty="0"/>
              <a:t>Carlos Montalvo, PCBU VP</a:t>
            </a:r>
          </a:p>
          <a:p>
            <a:pPr marL="285750" lvl="1" indent="-285750" defTabSz="430213" eaLnBrk="1" hangingPunct="1">
              <a:lnSpc>
                <a:spcPct val="120000"/>
              </a:lnSpc>
              <a:spcBef>
                <a:spcPts val="0"/>
              </a:spcBef>
              <a:spcAft>
                <a:spcPts val="400"/>
              </a:spcAft>
              <a:buSzPct val="100000"/>
              <a:buFontTx/>
              <a:buChar char="-"/>
            </a:pPr>
            <a:r>
              <a:rPr lang="en-US" sz="6500" dirty="0"/>
              <a:t>Soma </a:t>
            </a:r>
            <a:r>
              <a:rPr lang="en-US" sz="6500" dirty="0" err="1"/>
              <a:t>Santhiveeran</a:t>
            </a:r>
            <a:r>
              <a:rPr lang="en-US" sz="6500" dirty="0"/>
              <a:t>, PCBU Program Manager/Sponsor/Technical Contact</a:t>
            </a:r>
          </a:p>
          <a:p>
            <a:pPr marL="285750" lvl="1" indent="-285750">
              <a:buFontTx/>
              <a:buChar char="-"/>
            </a:pPr>
            <a:endParaRPr lang="pt-BR" dirty="0" smtClean="0"/>
          </a:p>
        </p:txBody>
      </p:sp>
      <p:sp>
        <p:nvSpPr>
          <p:cNvPr id="211" name="Text Placeholder 6"/>
          <p:cNvSpPr txBox="1">
            <a:spLocks/>
          </p:cNvSpPr>
          <p:nvPr/>
        </p:nvSpPr>
        <p:spPr bwMode="black">
          <a:xfrm>
            <a:off x="17781043" y="35078666"/>
            <a:ext cx="6577755" cy="3102176"/>
          </a:xfrm>
          <a:prstGeom prst="rect">
            <a:avLst/>
          </a:prstGeom>
          <a:ln>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defTabSz="3760788" eaLnBrk="0" hangingPunct="0">
              <a:lnSpc>
                <a:spcPct val="90000"/>
              </a:lnSpc>
              <a:spcBef>
                <a:spcPct val="0"/>
              </a:spcBef>
              <a:spcAft>
                <a:spcPct val="0"/>
              </a:spcAft>
              <a:buClr>
                <a:srgbClr val="000000"/>
              </a:buClr>
              <a:buSzPct val="125000"/>
              <a:buFont typeface="Arial Black" pitchFamily="34" charset="0"/>
              <a:buChar char="●"/>
            </a:pPr>
            <a:r>
              <a:rPr lang="pt-BR" sz="2400" b="1" dirty="0">
                <a:solidFill>
                  <a:schemeClr val="tx1"/>
                </a:solidFill>
                <a:latin typeface="HP Simplified"/>
                <a:cs typeface="Arial" charset="0"/>
              </a:rPr>
              <a:t>Research and Development Team</a:t>
            </a:r>
          </a:p>
          <a:p>
            <a:pPr marL="285750" lvl="1" indent="-285750">
              <a:buFontTx/>
              <a:buChar char="-"/>
            </a:pPr>
            <a:r>
              <a:rPr lang="pt-BR" sz="2600" dirty="0">
                <a:latin typeface="+mn-lt"/>
                <a:cs typeface="+mn-cs"/>
              </a:rPr>
              <a:t>Leonardo Pilatti, Portfolio Manager</a:t>
            </a:r>
          </a:p>
          <a:p>
            <a:pPr marL="285750" lvl="1" indent="-285750">
              <a:buFontTx/>
              <a:buChar char="-"/>
            </a:pPr>
            <a:r>
              <a:rPr lang="pt-BR" sz="2600" dirty="0">
                <a:latin typeface="+mn-lt"/>
                <a:cs typeface="+mn-cs"/>
              </a:rPr>
              <a:t>Ricardo Moreira, Project Manager</a:t>
            </a:r>
          </a:p>
          <a:p>
            <a:pPr marL="285750" lvl="1" indent="-285750">
              <a:buFontTx/>
              <a:buChar char="-"/>
            </a:pPr>
            <a:r>
              <a:rPr lang="pt-BR" sz="2600" dirty="0">
                <a:latin typeface="+mn-lt"/>
                <a:cs typeface="+mn-cs"/>
              </a:rPr>
              <a:t>Roque Scheer, Technical Arquitect</a:t>
            </a:r>
            <a:endParaRPr lang="en-US" sz="2600" dirty="0">
              <a:latin typeface="+mn-lt"/>
              <a:cs typeface="+mn-cs"/>
            </a:endParaRPr>
          </a:p>
          <a:p>
            <a:pPr marL="285750" lvl="1" indent="-285750">
              <a:buFontTx/>
              <a:buChar char="-"/>
            </a:pPr>
            <a:r>
              <a:rPr lang="pt-BR" sz="2600" dirty="0">
                <a:latin typeface="+mn-lt"/>
                <a:cs typeface="+mn-cs"/>
              </a:rPr>
              <a:t>10 </a:t>
            </a:r>
            <a:r>
              <a:rPr lang="pt-BR" sz="2600" dirty="0" smtClean="0">
                <a:latin typeface="+mn-lt"/>
                <a:cs typeface="+mn-cs"/>
              </a:rPr>
              <a:t>developers</a:t>
            </a:r>
            <a:endParaRPr lang="pt-BR" sz="2600" dirty="0">
              <a:latin typeface="+mn-lt"/>
              <a:cs typeface="+mn-cs"/>
            </a:endParaRPr>
          </a:p>
        </p:txBody>
      </p:sp>
      <p:pic>
        <p:nvPicPr>
          <p:cNvPr id="1026" name="Picture 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63424" y="18528293"/>
            <a:ext cx="12581156" cy="6873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HP Theme">
  <a:themeElements>
    <a:clrScheme name="Custom 10">
      <a:dk1>
        <a:srgbClr val="000000"/>
      </a:dk1>
      <a:lt1>
        <a:sysClr val="window" lastClr="FFFFFF"/>
      </a:lt1>
      <a:dk2>
        <a:srgbClr val="898B8F"/>
      </a:dk2>
      <a:lt2>
        <a:srgbClr val="3D393B"/>
      </a:lt2>
      <a:accent1>
        <a:srgbClr val="0098F6"/>
      </a:accent1>
      <a:accent2>
        <a:srgbClr val="298527"/>
      </a:accent2>
      <a:accent3>
        <a:srgbClr val="64B900"/>
      </a:accent3>
      <a:accent4>
        <a:srgbClr val="CC0066"/>
      </a:accent4>
      <a:accent5>
        <a:srgbClr val="F44AB7"/>
      </a:accent5>
      <a:accent6>
        <a:srgbClr val="EB5F01"/>
      </a:accent6>
      <a:hlink>
        <a:srgbClr val="0098F6"/>
      </a:hlink>
      <a:folHlink>
        <a:srgbClr val="EB5F01"/>
      </a:folHlink>
    </a:clrScheme>
    <a:fontScheme name="Custom 1">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A4E6"/>
            </a:gs>
            <a:gs pos="100000">
              <a:srgbClr val="1742DB"/>
            </a:gs>
          </a:gsLst>
          <a:lin ang="5400000" scaled="1"/>
          <a:tileRect/>
        </a:gradFill>
        <a:ln>
          <a:noFill/>
        </a:ln>
        <a:effectLst/>
      </a:spPr>
      <a:bodyPr lIns="91440" tIns="45720" rtlCol="0" anchor="ctr"/>
      <a:lstStyle>
        <a:defPPr algn="ctr">
          <a:lnSpc>
            <a:spcPct val="85000"/>
          </a:lnSpc>
          <a:defRPr sz="2000" dirty="0" smtClean="0">
            <a:solidFill>
              <a:prstClr val="white"/>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FFFFF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75331615F47F49B056D6E86AB69F0B" ma:contentTypeVersion="0" ma:contentTypeDescription="Create a new document." ma:contentTypeScope="" ma:versionID="ca2daa7b6cee1e5f34955f4693ba5bc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B791D6C-C2FD-4A35-AD49-8CD5620F1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7C91F77-3E48-413D-82F7-FB51DCB5DF3B}">
  <ds:schemaRefs>
    <ds:schemaRef ds:uri="http://schemas.microsoft.com/sharepoint/v3/contenttype/forms"/>
  </ds:schemaRefs>
</ds:datastoreItem>
</file>

<file path=customXml/itemProps3.xml><?xml version="1.0" encoding="utf-8"?>
<ds:datastoreItem xmlns:ds="http://schemas.openxmlformats.org/officeDocument/2006/customXml" ds:itemID="{DA0BFCD8-6CF7-4872-92C7-D4495EAB77B8}">
  <ds:schemaRefs>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15532</TotalTime>
  <Words>367</Words>
  <Application>Microsoft Office PowerPoint</Application>
  <PresentationFormat>Custom</PresentationFormat>
  <Paragraphs>62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HP Theme</vt:lpstr>
      <vt:lpstr>HP Better Together</vt:lpstr>
    </vt:vector>
  </TitlesOfParts>
  <Company>Duarte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Orcutt</dc:creator>
  <cp:lastModifiedBy>Ricardo Moreira</cp:lastModifiedBy>
  <cp:revision>1166</cp:revision>
  <dcterms:created xsi:type="dcterms:W3CDTF">2009-08-12T21:02:47Z</dcterms:created>
  <dcterms:modified xsi:type="dcterms:W3CDTF">2012-08-09T17:17:29Z</dcterms:modified>
</cp:coreProperties>
</file>