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5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50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05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1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8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94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64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0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53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4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3175000" ty="127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82B5-97BC-4DC7-A507-DA05A1B894D0}" type="datetimeFigureOut">
              <a:rPr lang="pt-BR" smtClean="0"/>
              <a:t>09/11/2021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521CD-E2EF-420C-A28C-5BD4BB7B60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haney.io/npm-left-pad-have-we-forgotten-how-to-program/" TargetMode="External"/><Relationship Id="rId2" Type="http://schemas.openxmlformats.org/officeDocument/2006/relationships/hyperlink" Target="https://everyday.codes/linux/nodeos-how-much-is-too-much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ode-os.com/" TargetMode="External"/><Relationship Id="rId4" Type="http://schemas.openxmlformats.org/officeDocument/2006/relationships/hyperlink" Target="https://github.com/NodeOS/Node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" b="12285"/>
          <a:stretch/>
        </p:blipFill>
        <p:spPr>
          <a:xfrm>
            <a:off x="-40640" y="1389888"/>
            <a:ext cx="12232640" cy="54437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62"/>
          <a:stretch/>
        </p:blipFill>
        <p:spPr>
          <a:xfrm>
            <a:off x="-40640" y="-97536"/>
            <a:ext cx="12232640" cy="148742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-20320" y="4389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CC83"/>
                </a:solidFill>
                <a:latin typeface="Corbel Light" panose="020B0303020204020204" pitchFamily="34" charset="0"/>
              </a:rPr>
              <a:t>Node-OS</a:t>
            </a:r>
            <a:endParaRPr lang="pt-BR" sz="6000" dirty="0">
              <a:solidFill>
                <a:srgbClr val="00CC8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53" y="1530627"/>
            <a:ext cx="3562847" cy="40677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0"/>
            <a:ext cx="66592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AUTORIA</a:t>
            </a:r>
          </a:p>
          <a:p>
            <a:endParaRPr lang="en-US" sz="2400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Responsável</a:t>
            </a:r>
            <a:r>
              <a:rPr lang="en-US" sz="2400" b="1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Jesus </a:t>
            </a:r>
            <a:r>
              <a:rPr lang="en-US" sz="24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Leganés-Combarro</a:t>
            </a:r>
            <a:endParaRPr lang="en-US" sz="24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Atuação</a:t>
            </a:r>
            <a:r>
              <a:rPr lang="en-US" sz="2400" b="1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Desenvolvedor</a:t>
            </a:r>
            <a:r>
              <a:rPr lang="en-US" sz="24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autonomo</a:t>
            </a:r>
            <a:r>
              <a:rPr lang="en-US" sz="24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/</a:t>
            </a:r>
            <a:r>
              <a:rPr lang="en-US" sz="2400" i="1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Certainly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Ano</a:t>
            </a:r>
            <a:r>
              <a:rPr lang="en-US" sz="2400" b="1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/Local: </a:t>
            </a:r>
            <a:r>
              <a:rPr lang="en-US" sz="24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2014, </a:t>
            </a:r>
            <a:r>
              <a:rPr lang="en-US" sz="24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Espanha</a:t>
            </a:r>
            <a:endParaRPr lang="en-US" sz="24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Curiosidades</a:t>
            </a:r>
            <a:endParaRPr lang="en-US" sz="24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O </a:t>
            </a:r>
            <a:r>
              <a:rPr lang="en-US" sz="20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projeto</a:t>
            </a:r>
            <a:r>
              <a:rPr lang="en-US" sz="2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venceu</a:t>
            </a:r>
            <a:r>
              <a:rPr lang="en-US" sz="2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o Campeonato </a:t>
            </a:r>
            <a:r>
              <a:rPr lang="en-US" sz="20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Universitário</a:t>
            </a:r>
            <a:r>
              <a:rPr lang="en-US" sz="2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de Software Livre</a:t>
            </a:r>
            <a:endParaRPr lang="en-US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Autor</a:t>
            </a:r>
            <a:r>
              <a:rPr lang="en-US" sz="2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é co-</a:t>
            </a:r>
            <a:r>
              <a:rPr lang="en-US" sz="20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fundador</a:t>
            </a:r>
            <a:r>
              <a:rPr lang="en-US" sz="2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de </a:t>
            </a:r>
            <a:r>
              <a:rPr lang="en-US" sz="20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duas</a:t>
            </a:r>
            <a:r>
              <a:rPr lang="en-US" sz="2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start-ups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Experiência</a:t>
            </a:r>
            <a:r>
              <a:rPr lang="en-US" sz="2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de mais de 18 </a:t>
            </a:r>
            <a:r>
              <a:rPr lang="en-US" sz="20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anos</a:t>
            </a:r>
            <a:r>
              <a:rPr lang="en-US" sz="2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rbel Light" panose="020B0303020204020204" pitchFamily="34" charset="0"/>
              </a:rPr>
              <a:t>em</a:t>
            </a:r>
            <a:r>
              <a:rPr lang="en-US" sz="2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11726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497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91898" y="57899"/>
            <a:ext cx="1408203" cy="12192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67783" y="2476502"/>
            <a:ext cx="733364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19262"/>
            <a:ext cx="6076950" cy="34194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7192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8738"/>
            <a:ext cx="12192000" cy="17192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475" y="152400"/>
            <a:ext cx="3057526" cy="50677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0587"/>
            <a:ext cx="3209925" cy="506778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312" y="686764"/>
            <a:ext cx="3209925" cy="50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755374"/>
            <a:ext cx="76928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Caracteristicas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Lightweight (Leve, &lt;100MB)</a:t>
            </a:r>
            <a:r>
              <a:rPr lang="pt-BR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Linux como kernelspace e Node.js como userspace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Filesystem isolado para cada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Open-source (modificável/</a:t>
            </a:r>
            <a:r>
              <a:rPr lang="en-US" dirty="0" err="1" smtClean="0">
                <a:solidFill>
                  <a:schemeClr val="bg1"/>
                </a:solidFill>
              </a:rPr>
              <a:t>contributivo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Contrapartidas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Não apresenta uma interface de desktop (GUI)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Não apresenta o toolset BASH (</a:t>
            </a:r>
            <a:r>
              <a:rPr lang="en-US" dirty="0" err="1" smtClean="0">
                <a:solidFill>
                  <a:schemeClr val="bg1"/>
                </a:solidFill>
              </a:rPr>
              <a:t>ps</a:t>
            </a:r>
            <a:r>
              <a:rPr lang="en-US" dirty="0" smtClean="0">
                <a:solidFill>
                  <a:schemeClr val="bg1"/>
                </a:solidFill>
              </a:rPr>
              <a:t>, tail, 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…)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Principio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“Prover o </a:t>
            </a:r>
            <a:r>
              <a:rPr lang="en-US" dirty="0" err="1" smtClean="0">
                <a:solidFill>
                  <a:schemeClr val="bg1"/>
                </a:solidFill>
              </a:rPr>
              <a:t>mínimo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necessário</a:t>
            </a:r>
            <a:r>
              <a:rPr lang="en-US" dirty="0" smtClean="0">
                <a:solidFill>
                  <a:schemeClr val="bg1"/>
                </a:solidFill>
              </a:rPr>
              <a:t> para </a:t>
            </a:r>
            <a:r>
              <a:rPr lang="en-US" dirty="0" err="1" smtClean="0">
                <a:solidFill>
                  <a:schemeClr val="bg1"/>
                </a:solidFill>
              </a:rPr>
              <a:t>permitir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execução</a:t>
            </a:r>
            <a:r>
              <a:rPr lang="en-US" dirty="0" smtClean="0">
                <a:solidFill>
                  <a:schemeClr val="bg1"/>
                </a:solidFill>
              </a:rPr>
              <a:t> do NPM, e </a:t>
            </a:r>
            <a:r>
              <a:rPr lang="en-US" dirty="0" err="1" smtClean="0">
                <a:solidFill>
                  <a:schemeClr val="bg1"/>
                </a:solidFill>
              </a:rPr>
              <a:t>recorrer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outras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funcionalidades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vindas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seus</a:t>
            </a:r>
            <a:r>
              <a:rPr lang="en-US" dirty="0" smtClean="0">
                <a:solidFill>
                  <a:schemeClr val="bg1"/>
                </a:solidFill>
              </a:rPr>
              <a:t> packages”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755374"/>
            <a:ext cx="76928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Conteudo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apoio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pt-BR" u="sng" dirty="0">
                <a:hlinkClick r:id="rId2"/>
              </a:rPr>
              <a:t>https://everyday.codes/linux/nodeos-how-much-is-too-much/</a:t>
            </a:r>
            <a:r>
              <a:rPr lang="pt-BR" dirty="0"/>
              <a:t> </a:t>
            </a:r>
            <a:endParaRPr lang="pt-BR" dirty="0"/>
          </a:p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u="sng" dirty="0" smtClean="0">
                <a:hlinkClick r:id="rId3"/>
              </a:rPr>
              <a:t>https</a:t>
            </a:r>
            <a:r>
              <a:rPr lang="pt-BR" u="sng" dirty="0">
                <a:hlinkClick r:id="rId3"/>
              </a:rPr>
              <a:t>://www.davidhaney.io/npm-left-pad-have-we-forgotten-how-to-program</a:t>
            </a:r>
            <a:r>
              <a:rPr lang="pt-BR" u="sng" dirty="0" smtClean="0">
                <a:hlinkClick r:id="rId3"/>
              </a:rPr>
              <a:t>/</a:t>
            </a:r>
            <a:endParaRPr lang="pt-BR" u="sng" dirty="0" smtClean="0"/>
          </a:p>
          <a:p>
            <a:endParaRPr lang="pt-BR" u="sng" dirty="0" smtClean="0"/>
          </a:p>
          <a:p>
            <a:r>
              <a:rPr lang="pt-BR" u="sng" dirty="0" smtClean="0">
                <a:hlinkClick r:id="rId4"/>
              </a:rPr>
              <a:t>https</a:t>
            </a:r>
            <a:r>
              <a:rPr lang="pt-BR" u="sng" dirty="0">
                <a:hlinkClick r:id="rId4"/>
              </a:rPr>
              <a:t>://</a:t>
            </a:r>
            <a:r>
              <a:rPr lang="pt-BR" u="sng" dirty="0" smtClean="0">
                <a:hlinkClick r:id="rId4"/>
              </a:rPr>
              <a:t>github.com/NodeOS/NodeOS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node-os.com/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118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Corbel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Siqueira</dc:creator>
  <cp:lastModifiedBy>Mauricio Siqueira</cp:lastModifiedBy>
  <cp:revision>12</cp:revision>
  <dcterms:created xsi:type="dcterms:W3CDTF">2021-11-09T13:46:05Z</dcterms:created>
  <dcterms:modified xsi:type="dcterms:W3CDTF">2021-11-09T22:52:46Z</dcterms:modified>
</cp:coreProperties>
</file>