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Colisiones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entr</a:t>
            </a: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 </a:t>
            </a:r>
            <a:r>
              <a:rPr lang="en-US" sz="40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abejas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Jose Miguel Gil</a:t>
            </a: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Mauricio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Castaño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Noviembre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6 2018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Muestra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como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es la forma de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almacenar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las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abejas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celdas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con una function de hash para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luego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revisa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una forma mas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sencilla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cuales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estan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peligro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colici</a:t>
            </a:r>
            <a:r>
              <a:rPr lang="es-CO" sz="14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ón</a:t>
            </a:r>
            <a:r>
              <a:rPr lang="en-US" sz="14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17220" y="497420"/>
            <a:ext cx="329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14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FA5B5-759A-4336-9C74-D81BAF2E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6" y="1927341"/>
            <a:ext cx="5585247" cy="1843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63241" y="466312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es la forma que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tendrian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los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cajones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con las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dentro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lang="en-US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dependiendo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el </a:t>
            </a:r>
            <a:r>
              <a:rPr lang="en-US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numerod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ejecutarioamos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accion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distinta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7E15D-72D5-484B-9BA1-89A0E0DE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84" y="1744367"/>
            <a:ext cx="3345975" cy="2821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357660" y="1169620"/>
            <a:ext cx="7885440" cy="410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Pensamos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creando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cajones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meteriamos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abejas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relacionarlas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dentro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O(n^2)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hay una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toca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revisarlas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compararlas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encuentre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muchas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vez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encuentra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meterla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ahorra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memoria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creacion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cajones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inesesarios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hayan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5D390-4423-4C64-8571-E886B721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0" y="3429000"/>
            <a:ext cx="3942720" cy="2365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10B30-3742-430B-9986-8F8A3B17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2" y="937984"/>
            <a:ext cx="2976832" cy="264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4:municipio de bello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2DF73-38A1-4D9E-9171-C0481262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4" y="868320"/>
            <a:ext cx="7778593" cy="4036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2757</TotalTime>
  <Words>218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viejo</cp:lastModifiedBy>
  <cp:revision>82</cp:revision>
  <dcterms:created xsi:type="dcterms:W3CDTF">2015-03-03T14:30:17Z</dcterms:created>
  <dcterms:modified xsi:type="dcterms:W3CDTF">2018-11-06T14:24:39Z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