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31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715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012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2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275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22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939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1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87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9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65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7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6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99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92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2F5E6-1DC4-42F5-9D6D-D30E72CDD12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97C9DA-6CC6-4EE9-BA5B-620C465460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0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8BB8A-C1C1-4921-B1C4-960AD67B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91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PROJETO DA CRIAÇÃO DE UM SITE PARA UMA LOJA DE AÇAÍ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D3ACD-FAEC-449F-ACEA-1701876A4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2086"/>
            <a:ext cx="9144000" cy="420757"/>
          </a:xfrm>
        </p:spPr>
        <p:txBody>
          <a:bodyPr>
            <a:normAutofit/>
          </a:bodyPr>
          <a:lstStyle/>
          <a:p>
            <a:r>
              <a:rPr lang="pt-BR" dirty="0"/>
              <a:t>Realizado pela empresa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91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AAC6487-9A4E-4B28-AACF-FA205BAD2FC3}"/>
              </a:ext>
            </a:extLst>
          </p:cNvPr>
          <p:cNvSpPr txBox="1"/>
          <p:nvPr/>
        </p:nvSpPr>
        <p:spPr>
          <a:xfrm>
            <a:off x="973015" y="98473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E6BB11-ED7A-4D05-82B2-D5F9B661B77D}"/>
              </a:ext>
            </a:extLst>
          </p:cNvPr>
          <p:cNvSpPr txBox="1"/>
          <p:nvPr/>
        </p:nvSpPr>
        <p:spPr>
          <a:xfrm>
            <a:off x="820615" y="2074985"/>
            <a:ext cx="974657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Esse site tem o propósito de apresentar a loja “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Açaí Express</a:t>
            </a:r>
            <a:r>
              <a:rPr lang="pt-BR" dirty="0"/>
              <a:t>” e vender de forma online </a:t>
            </a:r>
          </a:p>
          <a:p>
            <a:r>
              <a:rPr lang="pt-BR" dirty="0"/>
              <a:t>açaí e sorvete, de forma a entregar em domicílio.</a:t>
            </a:r>
          </a:p>
          <a:p>
            <a:endParaRPr lang="pt-BR" dirty="0"/>
          </a:p>
          <a:p>
            <a:r>
              <a:rPr lang="pt-BR" dirty="0"/>
              <a:t>Apresenta quais os produtos que a loja vende de forma física e online. Com auxílio de breve</a:t>
            </a:r>
          </a:p>
          <a:p>
            <a:r>
              <a:rPr lang="pt-BR" dirty="0"/>
              <a:t>descrições e imagens.</a:t>
            </a:r>
          </a:p>
          <a:p>
            <a:endParaRPr lang="pt-BR" dirty="0"/>
          </a:p>
          <a:p>
            <a:r>
              <a:rPr lang="pt-BR" dirty="0"/>
              <a:t>É voltado ao público-alvo adulto e jovem.</a:t>
            </a:r>
          </a:p>
          <a:p>
            <a:endParaRPr lang="pt-BR" dirty="0"/>
          </a:p>
          <a:p>
            <a:r>
              <a:rPr lang="pt-BR" dirty="0"/>
              <a:t>Possui objetividade e ordem visual.</a:t>
            </a:r>
          </a:p>
          <a:p>
            <a:endParaRPr lang="pt-BR" dirty="0"/>
          </a:p>
          <a:p>
            <a:r>
              <a:rPr lang="pt-BR" dirty="0"/>
              <a:t>Mostra os itens com desconto e promoções que a loja física oferece.</a:t>
            </a:r>
          </a:p>
        </p:txBody>
      </p:sp>
    </p:spTree>
    <p:extLst>
      <p:ext uri="{BB962C8B-B14F-4D97-AF65-F5344CB8AC3E}">
        <p14:creationId xmlns:p14="http://schemas.microsoft.com/office/powerpoint/2010/main" val="2526394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EE305-E620-482C-80A7-2373FC5B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SOLUÇÕES PARA O SITE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9C48-E3C3-479C-8EF2-93AD8B84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site que dê para comprar açaí pela internet;</a:t>
            </a:r>
          </a:p>
          <a:p>
            <a:r>
              <a:rPr lang="pt-BR" dirty="0"/>
              <a:t>Que seja fácil, objetivo, simples e rápido de usar;</a:t>
            </a:r>
          </a:p>
          <a:p>
            <a:r>
              <a:rPr lang="pt-BR" dirty="0"/>
              <a:t>Apresente o produto de forma satisfatória e concreta;</a:t>
            </a:r>
          </a:p>
          <a:p>
            <a:r>
              <a:rPr lang="pt-BR" dirty="0"/>
              <a:t>Conteúdos bem organizados e de forma chamativa;</a:t>
            </a:r>
          </a:p>
          <a:p>
            <a:r>
              <a:rPr lang="pt-BR" dirty="0"/>
              <a:t>Ao mesmo tempo que seja simples, precisa de um atendimento confortável;</a:t>
            </a:r>
          </a:p>
          <a:p>
            <a:r>
              <a:rPr lang="pt-BR" dirty="0"/>
              <a:t>Preços competitivos aos de outras lojas físicas;</a:t>
            </a:r>
          </a:p>
          <a:p>
            <a:r>
              <a:rPr lang="pt-BR" dirty="0"/>
              <a:t>Validação de venda e produto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210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EFBD6-4E18-498A-B3E7-659E30A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PRODUTOS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8C7B5-19C5-43FD-8D04-73406624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SORVETES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CBA679-9385-416D-BD6F-E5F3040A83CC}"/>
              </a:ext>
            </a:extLst>
          </p:cNvPr>
          <p:cNvSpPr txBox="1"/>
          <p:nvPr/>
        </p:nvSpPr>
        <p:spPr>
          <a:xfrm>
            <a:off x="1184031" y="2817676"/>
            <a:ext cx="26276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-Chocolate;            </a:t>
            </a:r>
          </a:p>
          <a:p>
            <a:r>
              <a:rPr lang="pt-BR" dirty="0"/>
              <a:t>-Morango;</a:t>
            </a:r>
          </a:p>
          <a:p>
            <a:r>
              <a:rPr lang="pt-BR" dirty="0"/>
              <a:t>-Creme;</a:t>
            </a:r>
          </a:p>
          <a:p>
            <a:r>
              <a:rPr lang="pt-BR" dirty="0"/>
              <a:t>-Napolitano;</a:t>
            </a:r>
          </a:p>
          <a:p>
            <a:r>
              <a:rPr lang="pt-BR" dirty="0"/>
              <a:t>-Menta com Chocolate;</a:t>
            </a:r>
          </a:p>
          <a:p>
            <a:r>
              <a:rPr lang="pt-BR" dirty="0"/>
              <a:t>-Flocos.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8DF7BE-EAB2-4F93-A982-E692299689EC}"/>
              </a:ext>
            </a:extLst>
          </p:cNvPr>
          <p:cNvSpPr txBox="1"/>
          <p:nvPr/>
        </p:nvSpPr>
        <p:spPr>
          <a:xfrm>
            <a:off x="1184031" y="4563591"/>
            <a:ext cx="2334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Pequeno(R$10,00)    </a:t>
            </a:r>
          </a:p>
          <a:p>
            <a:r>
              <a:rPr lang="pt-BR" dirty="0"/>
              <a:t>Médio(R$15,00)      </a:t>
            </a:r>
          </a:p>
          <a:p>
            <a:r>
              <a:rPr lang="pt-BR" dirty="0"/>
              <a:t>Grande(R$25,00)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3612A6-1D44-44CE-9DBD-B2678775C8C8}"/>
              </a:ext>
            </a:extLst>
          </p:cNvPr>
          <p:cNvSpPr txBox="1"/>
          <p:nvPr/>
        </p:nvSpPr>
        <p:spPr>
          <a:xfrm>
            <a:off x="5166078" y="2579076"/>
            <a:ext cx="3924472" cy="27847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OPÇÕES DE COBERTURA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Cobertura de chocolate;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Cobertura de morango;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Leite condensado;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Leite em pó;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Granulado de chocolate;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Granulado de chocolate colorido;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Banana;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33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EFBD6-4E18-498A-B3E7-659E30A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PRODUTOS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8C7B5-19C5-43FD-8D04-73406624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AÇAÍS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DCBA679-9385-416D-BD6F-E5F3040A83CC}"/>
              </a:ext>
            </a:extLst>
          </p:cNvPr>
          <p:cNvSpPr txBox="1"/>
          <p:nvPr/>
        </p:nvSpPr>
        <p:spPr>
          <a:xfrm>
            <a:off x="911387" y="3018885"/>
            <a:ext cx="4254691" cy="1553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Copo pequeno, 200ml.         R$10,00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Copo médio, 400ml.             R$15,00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Copo grande, 700ml.            R$25,00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 de 1L.                          R$30,00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Pote de 1,02L.                     R$32,00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3612A6-1D44-44CE-9DBD-B2678775C8C8}"/>
              </a:ext>
            </a:extLst>
          </p:cNvPr>
          <p:cNvSpPr txBox="1"/>
          <p:nvPr/>
        </p:nvSpPr>
        <p:spPr>
          <a:xfrm>
            <a:off x="5166078" y="2579076"/>
            <a:ext cx="3924472" cy="3460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OPÇÕES DE COBERTURA</a:t>
            </a:r>
          </a:p>
          <a:p>
            <a:endParaRPr lang="pt-BR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Cobertura de chocolate;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Cobertura de morango;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Leite condensado;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Leite em pó;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Granulado de chocolate;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Granulado de chocolate colorido;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Banana;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dirty="0">
                <a:ea typeface="Calibri" panose="020F0502020204030204" pitchFamily="34" charset="0"/>
                <a:cs typeface="Times New Roman" panose="02020603050405020304" pitchFamily="18" charset="0"/>
              </a:rPr>
              <a:t>Morango.</a:t>
            </a:r>
            <a:endParaRPr lang="pt-BR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74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EFBD6-4E18-498A-B3E7-659E30A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PAGAMENTO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8C7B5-19C5-43FD-8D04-73406624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DINHEIRO</a:t>
            </a:r>
          </a:p>
          <a:p>
            <a:pPr marL="0" indent="0">
              <a:buNone/>
            </a:pPr>
            <a:r>
              <a:rPr lang="pt-BR" dirty="0"/>
              <a:t>Pagar direito com o motoboy, </a:t>
            </a:r>
          </a:p>
          <a:p>
            <a:pPr marL="0" indent="0">
              <a:buNone/>
            </a:pPr>
            <a:r>
              <a:rPr lang="pt-BR" dirty="0"/>
              <a:t>com nota fiscal.</a:t>
            </a:r>
          </a:p>
          <a:p>
            <a:pPr marL="0" indent="0">
              <a:buNone/>
            </a:pPr>
            <a:r>
              <a:rPr lang="pt-BR" dirty="0"/>
              <a:t>     CARTÃO</a:t>
            </a:r>
          </a:p>
          <a:p>
            <a:pPr marL="0" indent="0">
              <a:buNone/>
            </a:pPr>
            <a:r>
              <a:rPr lang="pt-BR" dirty="0"/>
              <a:t>Pagar com o motoboy, com nota fiscal.</a:t>
            </a:r>
          </a:p>
          <a:p>
            <a:pPr marL="0" indent="0">
              <a:buNone/>
            </a:pPr>
            <a:r>
              <a:rPr lang="pt-BR" dirty="0"/>
              <a:t>     PIX</a:t>
            </a:r>
          </a:p>
          <a:p>
            <a:pPr marL="0" indent="0">
              <a:buNone/>
            </a:pPr>
            <a:r>
              <a:rPr lang="pt-BR" dirty="0"/>
              <a:t>Pagar de forma online no site, ou pagar</a:t>
            </a:r>
          </a:p>
          <a:p>
            <a:pPr marL="0" indent="0">
              <a:buNone/>
            </a:pPr>
            <a:r>
              <a:rPr lang="pt-BR" dirty="0"/>
              <a:t>Direto com o motoboy. Com nota fiscal.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EA7CEACC-4C6F-4511-BE63-0A4135E5B268}"/>
              </a:ext>
            </a:extLst>
          </p:cNvPr>
          <p:cNvSpPr/>
          <p:nvPr/>
        </p:nvSpPr>
        <p:spPr>
          <a:xfrm rot="5400000">
            <a:off x="768798" y="3514698"/>
            <a:ext cx="136216" cy="128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riângulo isósceles 8">
            <a:extLst>
              <a:ext uri="{FF2B5EF4-FFF2-40B4-BE49-F238E27FC236}">
                <a16:creationId xmlns:a16="http://schemas.microsoft.com/office/drawing/2014/main" id="{C30208A0-309C-4881-951A-C2D8AB69D6F2}"/>
              </a:ext>
            </a:extLst>
          </p:cNvPr>
          <p:cNvSpPr/>
          <p:nvPr/>
        </p:nvSpPr>
        <p:spPr>
          <a:xfrm rot="5400000">
            <a:off x="761422" y="2300439"/>
            <a:ext cx="136216" cy="128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C0188832-0E00-41C3-BF67-28FA1AE9FE75}"/>
              </a:ext>
            </a:extLst>
          </p:cNvPr>
          <p:cNvSpPr/>
          <p:nvPr/>
        </p:nvSpPr>
        <p:spPr>
          <a:xfrm rot="5400000">
            <a:off x="761422" y="4313055"/>
            <a:ext cx="136216" cy="12894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8BE8-6671-4770-9D5F-8EA242F5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52E31-3BB5-4320-A760-0343EEA5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Serão feitas 4 páginas:                                 </a:t>
            </a:r>
          </a:p>
          <a:p>
            <a:pPr marL="0" indent="0">
              <a:buNone/>
            </a:pPr>
            <a:r>
              <a:rPr lang="pt-BR" b="1" dirty="0"/>
              <a:t>Inicial;</a:t>
            </a:r>
          </a:p>
          <a:p>
            <a:pPr marL="0" indent="0">
              <a:buNone/>
            </a:pPr>
            <a:r>
              <a:rPr lang="pt-BR" b="1" dirty="0"/>
              <a:t>Produtos; </a:t>
            </a:r>
          </a:p>
          <a:p>
            <a:pPr marL="0" indent="0">
              <a:buNone/>
            </a:pPr>
            <a:r>
              <a:rPr lang="pt-BR" b="1" dirty="0"/>
              <a:t>Carrinho; </a:t>
            </a:r>
          </a:p>
          <a:p>
            <a:pPr marL="0" indent="0">
              <a:buNone/>
            </a:pPr>
            <a:r>
              <a:rPr lang="pt-BR" b="1" dirty="0"/>
              <a:t>Finalização de compra.</a:t>
            </a:r>
          </a:p>
          <a:p>
            <a:endParaRPr lang="pt-BR" b="1" dirty="0"/>
          </a:p>
          <a:p>
            <a:r>
              <a:rPr lang="pt-BR" b="1" dirty="0"/>
              <a:t>Utilizadas 22 imagens:</a:t>
            </a:r>
          </a:p>
          <a:p>
            <a:pPr marL="0" indent="0">
              <a:buNone/>
            </a:pPr>
            <a:r>
              <a:rPr lang="pt-BR" b="1" dirty="0"/>
              <a:t>Logo;</a:t>
            </a:r>
          </a:p>
          <a:p>
            <a:pPr marL="0" indent="0">
              <a:buNone/>
            </a:pPr>
            <a:r>
              <a:rPr lang="pt-BR" b="1" dirty="0"/>
              <a:t>6 açaís;</a:t>
            </a:r>
          </a:p>
          <a:p>
            <a:pPr marL="0" indent="0">
              <a:buNone/>
            </a:pPr>
            <a:r>
              <a:rPr lang="pt-BR" b="1" dirty="0"/>
              <a:t>6 sorvetes;</a:t>
            </a:r>
          </a:p>
          <a:p>
            <a:pPr marL="0" indent="0">
              <a:buNone/>
            </a:pPr>
            <a:r>
              <a:rPr lang="pt-BR" b="1" dirty="0"/>
              <a:t>Propaganda;</a:t>
            </a:r>
          </a:p>
          <a:p>
            <a:pPr marL="0" indent="0">
              <a:buNone/>
            </a:pPr>
            <a:r>
              <a:rPr lang="pt-BR" b="1" dirty="0"/>
              <a:t>8 coberturas.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78D513-8B0C-4990-9433-1B02D5578194}"/>
              </a:ext>
            </a:extLst>
          </p:cNvPr>
          <p:cNvSpPr txBox="1"/>
          <p:nvPr/>
        </p:nvSpPr>
        <p:spPr>
          <a:xfrm>
            <a:off x="4802652" y="2556932"/>
            <a:ext cx="4606392" cy="343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PARCERIAS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Empresas que vendem açaí;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Empresas que vendem potes e recipientes;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 especializada em logomarca;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bancos para abrir uma conta em que receba 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pix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cartão e que possa ser retirado dinheiro para pagamento de despesas;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Empresas de motoboys e entrega e transporte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produtos condicionados;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pequenos negócios.</a:t>
            </a: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3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18BE8-6671-4770-9D5F-8EA242F5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52E31-3BB5-4320-A760-0343EEA5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COLETA DE DADOS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Informações bancárias (para efetuar os pagamentos, emitir nota);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Pessoal (nome, e-mail, senha, rede social se cadastrou com ela);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 (endereço para entrega).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oferecidos cookies para salvar as informações adicionadas dos clientes, junto com personalizações de pedidos já prontos.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1627920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489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Trebuchet MS</vt:lpstr>
      <vt:lpstr>Wingdings 3</vt:lpstr>
      <vt:lpstr>Facetado</vt:lpstr>
      <vt:lpstr>PROJETO DA CRIAÇÃO DE UM SITE PARA UMA LOJA DE AÇAÍ</vt:lpstr>
      <vt:lpstr>Apresentação do PowerPoint</vt:lpstr>
      <vt:lpstr>SOLUÇÕES PARA O SITE</vt:lpstr>
      <vt:lpstr>PRODUTOS</vt:lpstr>
      <vt:lpstr>PRODUTOS</vt:lpstr>
      <vt:lpstr>PAGAMENTO</vt:lpstr>
      <vt:lpstr>ORDEM</vt:lpstr>
      <vt:lpstr>ORDEM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 CRIAÇÃO DE UM SITE PARA UMA LOJA DE AÇAÍ</dc:title>
  <dc:creator>USER</dc:creator>
  <cp:lastModifiedBy>USER</cp:lastModifiedBy>
  <cp:revision>13</cp:revision>
  <dcterms:created xsi:type="dcterms:W3CDTF">2025-03-31T21:16:14Z</dcterms:created>
  <dcterms:modified xsi:type="dcterms:W3CDTF">2025-04-01T01:15:29Z</dcterms:modified>
</cp:coreProperties>
</file>